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303" r:id="rId2"/>
    <p:sldId id="261" r:id="rId3"/>
    <p:sldId id="333" r:id="rId4"/>
    <p:sldId id="280" r:id="rId5"/>
    <p:sldId id="279" r:id="rId6"/>
    <p:sldId id="281" r:id="rId7"/>
    <p:sldId id="282" r:id="rId8"/>
    <p:sldId id="277" r:id="rId9"/>
    <p:sldId id="294" r:id="rId10"/>
    <p:sldId id="278" r:id="rId11"/>
    <p:sldId id="285" r:id="rId12"/>
    <p:sldId id="286" r:id="rId13"/>
    <p:sldId id="287" r:id="rId14"/>
    <p:sldId id="288" r:id="rId15"/>
    <p:sldId id="289" r:id="rId16"/>
    <p:sldId id="290" r:id="rId17"/>
    <p:sldId id="291" r:id="rId18"/>
    <p:sldId id="292" r:id="rId19"/>
    <p:sldId id="334" r:id="rId20"/>
    <p:sldId id="335" r:id="rId21"/>
    <p:sldId id="336" r:id="rId22"/>
    <p:sldId id="337" r:id="rId23"/>
    <p:sldId id="338" r:id="rId24"/>
    <p:sldId id="339" r:id="rId25"/>
    <p:sldId id="340"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FF"/>
    <a:srgbClr val="FF7707"/>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91" autoAdjust="0"/>
    <p:restoredTop sz="94660"/>
  </p:normalViewPr>
  <p:slideViewPr>
    <p:cSldViewPr snapToGrid="0">
      <p:cViewPr varScale="1">
        <p:scale>
          <a:sx n="63" d="100"/>
          <a:sy n="63" d="100"/>
        </p:scale>
        <p:origin x="32" y="10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82C7F0-E4EA-4782-8F72-9F513920B2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AA55D05-3FD9-4997-9B0A-EDBA41DC8B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3D5470-3280-4708-B56E-C0DD92AC0F1B}" type="datetimeFigureOut">
              <a:rPr lang="en-US" smtClean="0"/>
              <a:t>1/20/2026</a:t>
            </a:fld>
            <a:endParaRPr lang="en-US"/>
          </a:p>
        </p:txBody>
      </p:sp>
      <p:sp>
        <p:nvSpPr>
          <p:cNvPr id="4" name="Footer Placeholder 3">
            <a:extLst>
              <a:ext uri="{FF2B5EF4-FFF2-40B4-BE49-F238E27FC236}">
                <a16:creationId xmlns:a16="http://schemas.microsoft.com/office/drawing/2014/main" id="{8627B3B4-234D-497C-996A-E24830F17C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9FA5A5-6504-4348-BB57-2801CB9AEE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44A425-7534-4D8D-B7D6-30F93BEE53E2}" type="slidenum">
              <a:rPr lang="en-US" smtClean="0"/>
              <a:t>‹#›</a:t>
            </a:fld>
            <a:endParaRPr lang="en-US"/>
          </a:p>
        </p:txBody>
      </p:sp>
    </p:spTree>
    <p:extLst>
      <p:ext uri="{BB962C8B-B14F-4D97-AF65-F5344CB8AC3E}">
        <p14:creationId xmlns:p14="http://schemas.microsoft.com/office/powerpoint/2010/main" val="1088168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67B15-130D-441B-B5CE-175F060D06BA}"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E7F7D-8B20-43BB-A548-267E48894031}" type="slidenum">
              <a:rPr lang="en-US" smtClean="0"/>
              <a:t>‹#›</a:t>
            </a:fld>
            <a:endParaRPr lang="en-US"/>
          </a:p>
        </p:txBody>
      </p:sp>
    </p:spTree>
    <p:extLst>
      <p:ext uri="{BB962C8B-B14F-4D97-AF65-F5344CB8AC3E}">
        <p14:creationId xmlns:p14="http://schemas.microsoft.com/office/powerpoint/2010/main" val="134342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1"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1/20/2026</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2" y="1930595"/>
            <a:ext cx="852023" cy="852023"/>
          </a:xfrm>
          <a:prstGeom prst="ellipse">
            <a:avLst/>
          </a:prstGeom>
          <a:solidFill>
            <a:srgbClr val="FEE599"/>
          </a:solidFill>
          <a:ln>
            <a:noFill/>
          </a:ln>
        </p:spPr>
        <p:txBody>
          <a:bodyPr spcFirstLastPara="1" wrap="square" lIns="91413" tIns="45695" rIns="91413" bIns="4569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2" y="1930595"/>
            <a:ext cx="852023" cy="85202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1289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03887A-5588-4C23-AFDC-6F0C19FDD61F}"/>
              </a:ext>
            </a:extLst>
          </p:cNvPr>
          <p:cNvSpPr>
            <a:spLocks noGrp="1"/>
          </p:cNvSpPr>
          <p:nvPr>
            <p:ph type="dt" sz="half" idx="10"/>
          </p:nvPr>
        </p:nvSpPr>
        <p:spPr/>
        <p:txBody>
          <a:bodyPr/>
          <a:lstStyle/>
          <a:p>
            <a:fld id="{FE1C8935-5503-46B3-AA64-FDD06962785D}" type="datetimeFigureOut">
              <a:rPr lang="en-US" smtClean="0"/>
              <a:t>1/20/2026</a:t>
            </a:fld>
            <a:endParaRPr lang="en-US"/>
          </a:p>
        </p:txBody>
      </p:sp>
      <p:sp>
        <p:nvSpPr>
          <p:cNvPr id="6" name="Footer Placeholder 5">
            <a:extLst>
              <a:ext uri="{FF2B5EF4-FFF2-40B4-BE49-F238E27FC236}">
                <a16:creationId xmlns:a16="http://schemas.microsoft.com/office/drawing/2014/main" id="{D456D9D5-5507-472C-B469-8E96B6677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E36FB-734F-48B8-94EA-0D32A5328312}"/>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8" name="Picture 7">
            <a:extLst>
              <a:ext uri="{FF2B5EF4-FFF2-40B4-BE49-F238E27FC236}">
                <a16:creationId xmlns:a16="http://schemas.microsoft.com/office/drawing/2014/main" id="{EC6CAD9A-9198-48E7-921A-19152ACC00E9}"/>
              </a:ext>
            </a:extLst>
          </p:cNvPr>
          <p:cNvPicPr>
            <a:picLocks noChangeAspect="1"/>
          </p:cNvPicPr>
          <p:nvPr userDrawn="1"/>
        </p:nvPicPr>
        <p:blipFill>
          <a:blip r:embed="rId2"/>
          <a:stretch>
            <a:fillRect/>
          </a:stretch>
        </p:blipFill>
        <p:spPr>
          <a:xfrm>
            <a:off x="0" y="0"/>
            <a:ext cx="12188828" cy="6858000"/>
          </a:xfrm>
          <a:prstGeom prst="rect">
            <a:avLst/>
          </a:prstGeom>
        </p:spPr>
      </p:pic>
    </p:spTree>
    <p:extLst>
      <p:ext uri="{BB962C8B-B14F-4D97-AF65-F5344CB8AC3E}">
        <p14:creationId xmlns:p14="http://schemas.microsoft.com/office/powerpoint/2010/main" val="4140825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1/20/2026</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812773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6F059-8F46-408C-A9EF-9A901473685E}" type="datetimeFigureOut">
              <a:rPr lang="en-US" smtClean="0"/>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29893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2"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1/20/2026</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86417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2" y="2004"/>
            <a:ext cx="12165839" cy="6853995"/>
          </a:xfrm>
          <a:prstGeom prst="rect">
            <a:avLst/>
          </a:prstGeom>
          <a:noFill/>
          <a:ln>
            <a:noFill/>
          </a:ln>
        </p:spPr>
      </p:pic>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1/20/2026</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1043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2" y="2004"/>
            <a:ext cx="12165839" cy="6853995"/>
          </a:xfrm>
          <a:prstGeom prst="rect">
            <a:avLst/>
          </a:prstGeom>
          <a:noFill/>
          <a:ln>
            <a:noFill/>
          </a:ln>
        </p:spPr>
      </p:pic>
    </p:spTree>
    <p:extLst>
      <p:ext uri="{BB962C8B-B14F-4D97-AF65-F5344CB8AC3E}">
        <p14:creationId xmlns:p14="http://schemas.microsoft.com/office/powerpoint/2010/main" val="248872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2" y="2007"/>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1/20/2026</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4693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reserve="1">
  <p:cSld name="1_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9"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43" lvl="0" indent="-228572" algn="l">
              <a:lnSpc>
                <a:spcPct val="90000"/>
              </a:lnSpc>
              <a:spcBef>
                <a:spcPts val="1000"/>
              </a:spcBef>
              <a:spcAft>
                <a:spcPts val="0"/>
              </a:spcAft>
              <a:buClr>
                <a:schemeClr val="dk1"/>
              </a:buClr>
              <a:buSzPts val="2400"/>
              <a:buNone/>
              <a:defRPr sz="2400" b="1"/>
            </a:lvl1pPr>
            <a:lvl2pPr marL="914286" lvl="1" indent="-228572" algn="l">
              <a:lnSpc>
                <a:spcPct val="90000"/>
              </a:lnSpc>
              <a:spcBef>
                <a:spcPts val="500"/>
              </a:spcBef>
              <a:spcAft>
                <a:spcPts val="0"/>
              </a:spcAft>
              <a:buClr>
                <a:schemeClr val="dk1"/>
              </a:buClr>
              <a:buSzPts val="2000"/>
              <a:buNone/>
              <a:defRPr sz="2000" b="1"/>
            </a:lvl2pPr>
            <a:lvl3pPr marL="1371428" lvl="2" indent="-228572" algn="l">
              <a:lnSpc>
                <a:spcPct val="90000"/>
              </a:lnSpc>
              <a:spcBef>
                <a:spcPts val="500"/>
              </a:spcBef>
              <a:spcAft>
                <a:spcPts val="0"/>
              </a:spcAft>
              <a:buClr>
                <a:schemeClr val="dk1"/>
              </a:buClr>
              <a:buSzPts val="1800"/>
              <a:buNone/>
              <a:defRPr sz="1800" b="1"/>
            </a:lvl3pPr>
            <a:lvl4pPr marL="1828572" lvl="3" indent="-228572" algn="l">
              <a:lnSpc>
                <a:spcPct val="90000"/>
              </a:lnSpc>
              <a:spcBef>
                <a:spcPts val="500"/>
              </a:spcBef>
              <a:spcAft>
                <a:spcPts val="0"/>
              </a:spcAft>
              <a:buClr>
                <a:schemeClr val="dk1"/>
              </a:buClr>
              <a:buSzPts val="1600"/>
              <a:buNone/>
              <a:defRPr sz="1600" b="1"/>
            </a:lvl4pPr>
            <a:lvl5pPr marL="2285714" lvl="4" indent="-228572" algn="l">
              <a:lnSpc>
                <a:spcPct val="90000"/>
              </a:lnSpc>
              <a:spcBef>
                <a:spcPts val="500"/>
              </a:spcBef>
              <a:spcAft>
                <a:spcPts val="0"/>
              </a:spcAft>
              <a:buClr>
                <a:schemeClr val="dk1"/>
              </a:buClr>
              <a:buSzPts val="1600"/>
              <a:buNone/>
              <a:defRPr sz="1600" b="1"/>
            </a:lvl5pPr>
            <a:lvl6pPr marL="2742858" lvl="5" indent="-228572" algn="l">
              <a:lnSpc>
                <a:spcPct val="90000"/>
              </a:lnSpc>
              <a:spcBef>
                <a:spcPts val="500"/>
              </a:spcBef>
              <a:spcAft>
                <a:spcPts val="0"/>
              </a:spcAft>
              <a:buClr>
                <a:schemeClr val="dk1"/>
              </a:buClr>
              <a:buSzPts val="1600"/>
              <a:buNone/>
              <a:defRPr sz="1600" b="1"/>
            </a:lvl6pPr>
            <a:lvl7pPr marL="3200000" lvl="6" indent="-228572" algn="l">
              <a:lnSpc>
                <a:spcPct val="90000"/>
              </a:lnSpc>
              <a:spcBef>
                <a:spcPts val="500"/>
              </a:spcBef>
              <a:spcAft>
                <a:spcPts val="0"/>
              </a:spcAft>
              <a:buClr>
                <a:schemeClr val="dk1"/>
              </a:buClr>
              <a:buSzPts val="1600"/>
              <a:buNone/>
              <a:defRPr sz="1600" b="1"/>
            </a:lvl7pPr>
            <a:lvl8pPr marL="3657143" lvl="7" indent="-228572" algn="l">
              <a:lnSpc>
                <a:spcPct val="90000"/>
              </a:lnSpc>
              <a:spcBef>
                <a:spcPts val="500"/>
              </a:spcBef>
              <a:spcAft>
                <a:spcPts val="0"/>
              </a:spcAft>
              <a:buClr>
                <a:schemeClr val="dk1"/>
              </a:buClr>
              <a:buSzPts val="1600"/>
              <a:buNone/>
              <a:defRPr sz="1600" b="1"/>
            </a:lvl8pPr>
            <a:lvl9pPr marL="4114286" lvl="8" indent="-228572"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43" lvl="0" indent="-342858" algn="l">
              <a:lnSpc>
                <a:spcPct val="90000"/>
              </a:lnSpc>
              <a:spcBef>
                <a:spcPts val="1000"/>
              </a:spcBef>
              <a:spcAft>
                <a:spcPts val="0"/>
              </a:spcAft>
              <a:buClr>
                <a:schemeClr val="dk1"/>
              </a:buClr>
              <a:buSzPts val="1800"/>
              <a:buChar char="•"/>
              <a:defRPr/>
            </a:lvl1pPr>
            <a:lvl2pPr marL="914286" lvl="1" indent="-342858" algn="l">
              <a:lnSpc>
                <a:spcPct val="90000"/>
              </a:lnSpc>
              <a:spcBef>
                <a:spcPts val="500"/>
              </a:spcBef>
              <a:spcAft>
                <a:spcPts val="0"/>
              </a:spcAft>
              <a:buClr>
                <a:schemeClr val="dk1"/>
              </a:buClr>
              <a:buSzPts val="1800"/>
              <a:buChar char="•"/>
              <a:defRPr/>
            </a:lvl2pPr>
            <a:lvl3pPr marL="1371428" lvl="2" indent="-342858" algn="l">
              <a:lnSpc>
                <a:spcPct val="90000"/>
              </a:lnSpc>
              <a:spcBef>
                <a:spcPts val="500"/>
              </a:spcBef>
              <a:spcAft>
                <a:spcPts val="0"/>
              </a:spcAft>
              <a:buClr>
                <a:schemeClr val="dk1"/>
              </a:buClr>
              <a:buSzPts val="1800"/>
              <a:buChar char="•"/>
              <a:defRPr/>
            </a:lvl3pPr>
            <a:lvl4pPr marL="1828572" lvl="3" indent="-342858" algn="l">
              <a:lnSpc>
                <a:spcPct val="90000"/>
              </a:lnSpc>
              <a:spcBef>
                <a:spcPts val="500"/>
              </a:spcBef>
              <a:spcAft>
                <a:spcPts val="0"/>
              </a:spcAft>
              <a:buClr>
                <a:schemeClr val="dk1"/>
              </a:buClr>
              <a:buSzPts val="1800"/>
              <a:buChar char="•"/>
              <a:defRPr/>
            </a:lvl4pPr>
            <a:lvl5pPr marL="2285714" lvl="4" indent="-342858" algn="l">
              <a:lnSpc>
                <a:spcPct val="90000"/>
              </a:lnSpc>
              <a:spcBef>
                <a:spcPts val="500"/>
              </a:spcBef>
              <a:spcAft>
                <a:spcPts val="0"/>
              </a:spcAft>
              <a:buClr>
                <a:schemeClr val="dk1"/>
              </a:buClr>
              <a:buSzPts val="1800"/>
              <a:buChar char="•"/>
              <a:defRPr/>
            </a:lvl5pPr>
            <a:lvl6pPr marL="2742858" lvl="5" indent="-342858" algn="l">
              <a:lnSpc>
                <a:spcPct val="90000"/>
              </a:lnSpc>
              <a:spcBef>
                <a:spcPts val="500"/>
              </a:spcBef>
              <a:spcAft>
                <a:spcPts val="0"/>
              </a:spcAft>
              <a:buClr>
                <a:schemeClr val="dk1"/>
              </a:buClr>
              <a:buSzPts val="1800"/>
              <a:buChar char="•"/>
              <a:defRPr/>
            </a:lvl6pPr>
            <a:lvl7pPr marL="3200000" lvl="6" indent="-342858" algn="l">
              <a:lnSpc>
                <a:spcPct val="90000"/>
              </a:lnSpc>
              <a:spcBef>
                <a:spcPts val="500"/>
              </a:spcBef>
              <a:spcAft>
                <a:spcPts val="0"/>
              </a:spcAft>
              <a:buClr>
                <a:schemeClr val="dk1"/>
              </a:buClr>
              <a:buSzPts val="1800"/>
              <a:buChar char="•"/>
              <a:defRPr/>
            </a:lvl7pPr>
            <a:lvl8pPr marL="3657143" lvl="7" indent="-342858" algn="l">
              <a:lnSpc>
                <a:spcPct val="90000"/>
              </a:lnSpc>
              <a:spcBef>
                <a:spcPts val="500"/>
              </a:spcBef>
              <a:spcAft>
                <a:spcPts val="0"/>
              </a:spcAft>
              <a:buClr>
                <a:schemeClr val="dk1"/>
              </a:buClr>
              <a:buSzPts val="1800"/>
              <a:buChar char="•"/>
              <a:defRPr/>
            </a:lvl8pPr>
            <a:lvl9pPr marL="4114286" lvl="8" indent="-342858"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143" lvl="0" indent="-228572" algn="l">
              <a:lnSpc>
                <a:spcPct val="90000"/>
              </a:lnSpc>
              <a:spcBef>
                <a:spcPts val="1000"/>
              </a:spcBef>
              <a:spcAft>
                <a:spcPts val="0"/>
              </a:spcAft>
              <a:buClr>
                <a:schemeClr val="dk1"/>
              </a:buClr>
              <a:buSzPts val="2400"/>
              <a:buNone/>
              <a:defRPr sz="2400" b="1"/>
            </a:lvl1pPr>
            <a:lvl2pPr marL="914286" lvl="1" indent="-228572" algn="l">
              <a:lnSpc>
                <a:spcPct val="90000"/>
              </a:lnSpc>
              <a:spcBef>
                <a:spcPts val="500"/>
              </a:spcBef>
              <a:spcAft>
                <a:spcPts val="0"/>
              </a:spcAft>
              <a:buClr>
                <a:schemeClr val="dk1"/>
              </a:buClr>
              <a:buSzPts val="2000"/>
              <a:buNone/>
              <a:defRPr sz="2000" b="1"/>
            </a:lvl2pPr>
            <a:lvl3pPr marL="1371428" lvl="2" indent="-228572" algn="l">
              <a:lnSpc>
                <a:spcPct val="90000"/>
              </a:lnSpc>
              <a:spcBef>
                <a:spcPts val="500"/>
              </a:spcBef>
              <a:spcAft>
                <a:spcPts val="0"/>
              </a:spcAft>
              <a:buClr>
                <a:schemeClr val="dk1"/>
              </a:buClr>
              <a:buSzPts val="1800"/>
              <a:buNone/>
              <a:defRPr sz="1800" b="1"/>
            </a:lvl3pPr>
            <a:lvl4pPr marL="1828572" lvl="3" indent="-228572" algn="l">
              <a:lnSpc>
                <a:spcPct val="90000"/>
              </a:lnSpc>
              <a:spcBef>
                <a:spcPts val="500"/>
              </a:spcBef>
              <a:spcAft>
                <a:spcPts val="0"/>
              </a:spcAft>
              <a:buClr>
                <a:schemeClr val="dk1"/>
              </a:buClr>
              <a:buSzPts val="1600"/>
              <a:buNone/>
              <a:defRPr sz="1600" b="1"/>
            </a:lvl4pPr>
            <a:lvl5pPr marL="2285714" lvl="4" indent="-228572" algn="l">
              <a:lnSpc>
                <a:spcPct val="90000"/>
              </a:lnSpc>
              <a:spcBef>
                <a:spcPts val="500"/>
              </a:spcBef>
              <a:spcAft>
                <a:spcPts val="0"/>
              </a:spcAft>
              <a:buClr>
                <a:schemeClr val="dk1"/>
              </a:buClr>
              <a:buSzPts val="1600"/>
              <a:buNone/>
              <a:defRPr sz="1600" b="1"/>
            </a:lvl5pPr>
            <a:lvl6pPr marL="2742858" lvl="5" indent="-228572" algn="l">
              <a:lnSpc>
                <a:spcPct val="90000"/>
              </a:lnSpc>
              <a:spcBef>
                <a:spcPts val="500"/>
              </a:spcBef>
              <a:spcAft>
                <a:spcPts val="0"/>
              </a:spcAft>
              <a:buClr>
                <a:schemeClr val="dk1"/>
              </a:buClr>
              <a:buSzPts val="1600"/>
              <a:buNone/>
              <a:defRPr sz="1600" b="1"/>
            </a:lvl6pPr>
            <a:lvl7pPr marL="3200000" lvl="6" indent="-228572" algn="l">
              <a:lnSpc>
                <a:spcPct val="90000"/>
              </a:lnSpc>
              <a:spcBef>
                <a:spcPts val="500"/>
              </a:spcBef>
              <a:spcAft>
                <a:spcPts val="0"/>
              </a:spcAft>
              <a:buClr>
                <a:schemeClr val="dk1"/>
              </a:buClr>
              <a:buSzPts val="1600"/>
              <a:buNone/>
              <a:defRPr sz="1600" b="1"/>
            </a:lvl7pPr>
            <a:lvl8pPr marL="3657143" lvl="7" indent="-228572" algn="l">
              <a:lnSpc>
                <a:spcPct val="90000"/>
              </a:lnSpc>
              <a:spcBef>
                <a:spcPts val="500"/>
              </a:spcBef>
              <a:spcAft>
                <a:spcPts val="0"/>
              </a:spcAft>
              <a:buClr>
                <a:schemeClr val="dk1"/>
              </a:buClr>
              <a:buSzPts val="1600"/>
              <a:buNone/>
              <a:defRPr sz="1600" b="1"/>
            </a:lvl8pPr>
            <a:lvl9pPr marL="4114286" lvl="8" indent="-228572"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143" lvl="0" indent="-342858" algn="l">
              <a:lnSpc>
                <a:spcPct val="90000"/>
              </a:lnSpc>
              <a:spcBef>
                <a:spcPts val="1000"/>
              </a:spcBef>
              <a:spcAft>
                <a:spcPts val="0"/>
              </a:spcAft>
              <a:buClr>
                <a:schemeClr val="dk1"/>
              </a:buClr>
              <a:buSzPts val="1800"/>
              <a:buChar char="•"/>
              <a:defRPr/>
            </a:lvl1pPr>
            <a:lvl2pPr marL="914286" lvl="1" indent="-342858" algn="l">
              <a:lnSpc>
                <a:spcPct val="90000"/>
              </a:lnSpc>
              <a:spcBef>
                <a:spcPts val="500"/>
              </a:spcBef>
              <a:spcAft>
                <a:spcPts val="0"/>
              </a:spcAft>
              <a:buClr>
                <a:schemeClr val="dk1"/>
              </a:buClr>
              <a:buSzPts val="1800"/>
              <a:buChar char="•"/>
              <a:defRPr/>
            </a:lvl2pPr>
            <a:lvl3pPr marL="1371428" lvl="2" indent="-342858" algn="l">
              <a:lnSpc>
                <a:spcPct val="90000"/>
              </a:lnSpc>
              <a:spcBef>
                <a:spcPts val="500"/>
              </a:spcBef>
              <a:spcAft>
                <a:spcPts val="0"/>
              </a:spcAft>
              <a:buClr>
                <a:schemeClr val="dk1"/>
              </a:buClr>
              <a:buSzPts val="1800"/>
              <a:buChar char="•"/>
              <a:defRPr/>
            </a:lvl3pPr>
            <a:lvl4pPr marL="1828572" lvl="3" indent="-342858" algn="l">
              <a:lnSpc>
                <a:spcPct val="90000"/>
              </a:lnSpc>
              <a:spcBef>
                <a:spcPts val="500"/>
              </a:spcBef>
              <a:spcAft>
                <a:spcPts val="0"/>
              </a:spcAft>
              <a:buClr>
                <a:schemeClr val="dk1"/>
              </a:buClr>
              <a:buSzPts val="1800"/>
              <a:buChar char="•"/>
              <a:defRPr/>
            </a:lvl4pPr>
            <a:lvl5pPr marL="2285714" lvl="4" indent="-342858" algn="l">
              <a:lnSpc>
                <a:spcPct val="90000"/>
              </a:lnSpc>
              <a:spcBef>
                <a:spcPts val="500"/>
              </a:spcBef>
              <a:spcAft>
                <a:spcPts val="0"/>
              </a:spcAft>
              <a:buClr>
                <a:schemeClr val="dk1"/>
              </a:buClr>
              <a:buSzPts val="1800"/>
              <a:buChar char="•"/>
              <a:defRPr/>
            </a:lvl5pPr>
            <a:lvl6pPr marL="2742858" lvl="5" indent="-342858" algn="l">
              <a:lnSpc>
                <a:spcPct val="90000"/>
              </a:lnSpc>
              <a:spcBef>
                <a:spcPts val="500"/>
              </a:spcBef>
              <a:spcAft>
                <a:spcPts val="0"/>
              </a:spcAft>
              <a:buClr>
                <a:schemeClr val="dk1"/>
              </a:buClr>
              <a:buSzPts val="1800"/>
              <a:buChar char="•"/>
              <a:defRPr/>
            </a:lvl6pPr>
            <a:lvl7pPr marL="3200000" lvl="6" indent="-342858" algn="l">
              <a:lnSpc>
                <a:spcPct val="90000"/>
              </a:lnSpc>
              <a:spcBef>
                <a:spcPts val="500"/>
              </a:spcBef>
              <a:spcAft>
                <a:spcPts val="0"/>
              </a:spcAft>
              <a:buClr>
                <a:schemeClr val="dk1"/>
              </a:buClr>
              <a:buSzPts val="1800"/>
              <a:buChar char="•"/>
              <a:defRPr/>
            </a:lvl7pPr>
            <a:lvl8pPr marL="3657143" lvl="7" indent="-342858" algn="l">
              <a:lnSpc>
                <a:spcPct val="90000"/>
              </a:lnSpc>
              <a:spcBef>
                <a:spcPts val="500"/>
              </a:spcBef>
              <a:spcAft>
                <a:spcPts val="0"/>
              </a:spcAft>
              <a:buClr>
                <a:schemeClr val="dk1"/>
              </a:buClr>
              <a:buSzPts val="1800"/>
              <a:buChar char="•"/>
              <a:defRPr/>
            </a:lvl8pPr>
            <a:lvl9pPr marL="4114286" lvl="8" indent="-342858"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1/20/2026</a:t>
            </a:fld>
            <a:endParaRPr lang="en-US"/>
          </a:p>
        </p:txBody>
      </p:sp>
      <p:sp>
        <p:nvSpPr>
          <p:cNvPr id="47" name="Google Shape;47;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2" y="18651"/>
            <a:ext cx="12191999" cy="6820699"/>
          </a:xfrm>
          <a:prstGeom prst="rect">
            <a:avLst/>
          </a:prstGeom>
          <a:noFill/>
          <a:ln>
            <a:noFill/>
          </a:ln>
        </p:spPr>
      </p:pic>
    </p:spTree>
    <p:extLst>
      <p:ext uri="{BB962C8B-B14F-4D97-AF65-F5344CB8AC3E}">
        <p14:creationId xmlns:p14="http://schemas.microsoft.com/office/powerpoint/2010/main" val="208209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1/20/2026</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stretch>
            <a:fillRect/>
          </a:stretch>
        </p:blipFill>
        <p:spPr>
          <a:xfrm>
            <a:off x="-182477" y="-90897"/>
            <a:ext cx="12740237" cy="7095201"/>
          </a:xfrm>
          <a:prstGeom prst="rect">
            <a:avLst/>
          </a:prstGeom>
        </p:spPr>
      </p:pic>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62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1/20/2026</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Tree>
    <p:extLst>
      <p:ext uri="{BB962C8B-B14F-4D97-AF65-F5344CB8AC3E}">
        <p14:creationId xmlns:p14="http://schemas.microsoft.com/office/powerpoint/2010/main" val="337414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1/20/2026</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Tree>
    <p:extLst>
      <p:ext uri="{BB962C8B-B14F-4D97-AF65-F5344CB8AC3E}">
        <p14:creationId xmlns:p14="http://schemas.microsoft.com/office/powerpoint/2010/main" val="2080544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1/20/2026</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28241323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661" r:id="rId7"/>
    <p:sldLayoutId id="2147483662" r:id="rId8"/>
    <p:sldLayoutId id="2147483663" r:id="rId9"/>
    <p:sldLayoutId id="2147483664" r:id="rId10"/>
    <p:sldLayoutId id="2147483665"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22.png"/><Relationship Id="rId3" Type="http://schemas.openxmlformats.org/officeDocument/2006/relationships/slide" Target="slide8.xml"/><Relationship Id="rId7" Type="http://schemas.openxmlformats.org/officeDocument/2006/relationships/slide" Target="slide16.xml"/><Relationship Id="rId12" Type="http://schemas.openxmlformats.org/officeDocument/2006/relationships/image" Target="../media/image23.png"/><Relationship Id="rId2" Type="http://schemas.openxmlformats.org/officeDocument/2006/relationships/image" Target="../media/image18.gif"/><Relationship Id="rId1" Type="http://schemas.openxmlformats.org/officeDocument/2006/relationships/slideLayout" Target="../slideLayouts/slideLayout12.xml"/><Relationship Id="rId6" Type="http://schemas.openxmlformats.org/officeDocument/2006/relationships/slide" Target="slide15.xml"/><Relationship Id="rId11" Type="http://schemas.openxmlformats.org/officeDocument/2006/relationships/slide" Target="slide26.xml"/><Relationship Id="rId5" Type="http://schemas.openxmlformats.org/officeDocument/2006/relationships/image" Target="../media/image20.png"/><Relationship Id="rId10" Type="http://schemas.openxmlformats.org/officeDocument/2006/relationships/image" Target="../media/image25.gif"/><Relationship Id="rId4" Type="http://schemas.openxmlformats.org/officeDocument/2006/relationships/slide" Target="slide18.xml"/><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2.png"/><Relationship Id="rId3" Type="http://schemas.openxmlformats.org/officeDocument/2006/relationships/slide" Target="slide18.xml"/><Relationship Id="rId7" Type="http://schemas.openxmlformats.org/officeDocument/2006/relationships/slide" Target="slide17.xml"/><Relationship Id="rId12" Type="http://schemas.openxmlformats.org/officeDocument/2006/relationships/image" Target="../media/image23.png"/><Relationship Id="rId2" Type="http://schemas.openxmlformats.org/officeDocument/2006/relationships/image" Target="../media/image18.gif"/><Relationship Id="rId1" Type="http://schemas.openxmlformats.org/officeDocument/2006/relationships/slideLayout" Target="../slideLayouts/slideLayout12.xml"/><Relationship Id="rId6" Type="http://schemas.openxmlformats.org/officeDocument/2006/relationships/slide" Target="slide16.xml"/><Relationship Id="rId11" Type="http://schemas.openxmlformats.org/officeDocument/2006/relationships/slide" Target="slide8.xml"/><Relationship Id="rId5" Type="http://schemas.openxmlformats.org/officeDocument/2006/relationships/slide" Target="slide15.xml"/><Relationship Id="rId10" Type="http://schemas.openxmlformats.org/officeDocument/2006/relationships/image" Target="../media/image27.jpeg"/><Relationship Id="rId4" Type="http://schemas.openxmlformats.org/officeDocument/2006/relationships/image" Target="../media/image20.png"/><Relationship Id="rId9" Type="http://schemas.openxmlformats.org/officeDocument/2006/relationships/image" Target="../media/image26.gif"/></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2.png"/><Relationship Id="rId3" Type="http://schemas.openxmlformats.org/officeDocument/2006/relationships/slide" Target="slide18.xml"/><Relationship Id="rId7" Type="http://schemas.openxmlformats.org/officeDocument/2006/relationships/slide" Target="slide17.xml"/><Relationship Id="rId12" Type="http://schemas.openxmlformats.org/officeDocument/2006/relationships/image" Target="../media/image23.png"/><Relationship Id="rId2" Type="http://schemas.openxmlformats.org/officeDocument/2006/relationships/image" Target="../media/image18.gif"/><Relationship Id="rId1" Type="http://schemas.openxmlformats.org/officeDocument/2006/relationships/slideLayout" Target="../slideLayouts/slideLayout12.xml"/><Relationship Id="rId6" Type="http://schemas.openxmlformats.org/officeDocument/2006/relationships/slide" Target="slide16.xml"/><Relationship Id="rId11" Type="http://schemas.openxmlformats.org/officeDocument/2006/relationships/slide" Target="slide8.xml"/><Relationship Id="rId5" Type="http://schemas.openxmlformats.org/officeDocument/2006/relationships/slide" Target="slide15.xml"/><Relationship Id="rId10" Type="http://schemas.openxmlformats.org/officeDocument/2006/relationships/image" Target="../media/image27.jpeg"/><Relationship Id="rId4" Type="http://schemas.openxmlformats.org/officeDocument/2006/relationships/image" Target="../media/image20.png"/><Relationship Id="rId9" Type="http://schemas.openxmlformats.org/officeDocument/2006/relationships/image" Target="../media/image26.gif"/></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2.png"/><Relationship Id="rId3" Type="http://schemas.openxmlformats.org/officeDocument/2006/relationships/slide" Target="slide18.xml"/><Relationship Id="rId7" Type="http://schemas.openxmlformats.org/officeDocument/2006/relationships/slide" Target="slide17.xml"/><Relationship Id="rId12" Type="http://schemas.openxmlformats.org/officeDocument/2006/relationships/image" Target="../media/image23.png"/><Relationship Id="rId2" Type="http://schemas.openxmlformats.org/officeDocument/2006/relationships/image" Target="../media/image18.gif"/><Relationship Id="rId1" Type="http://schemas.openxmlformats.org/officeDocument/2006/relationships/slideLayout" Target="../slideLayouts/slideLayout12.xml"/><Relationship Id="rId6" Type="http://schemas.openxmlformats.org/officeDocument/2006/relationships/slide" Target="slide16.xml"/><Relationship Id="rId11" Type="http://schemas.openxmlformats.org/officeDocument/2006/relationships/slide" Target="slide8.xml"/><Relationship Id="rId5" Type="http://schemas.openxmlformats.org/officeDocument/2006/relationships/slide" Target="slide15.xml"/><Relationship Id="rId10" Type="http://schemas.openxmlformats.org/officeDocument/2006/relationships/image" Target="../media/image27.jpeg"/><Relationship Id="rId4" Type="http://schemas.openxmlformats.org/officeDocument/2006/relationships/image" Target="../media/image20.png"/><Relationship Id="rId9" Type="http://schemas.openxmlformats.org/officeDocument/2006/relationships/image" Target="../media/image26.gif"/></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2.png"/><Relationship Id="rId3" Type="http://schemas.openxmlformats.org/officeDocument/2006/relationships/slide" Target="slide18.xml"/><Relationship Id="rId7" Type="http://schemas.openxmlformats.org/officeDocument/2006/relationships/slide" Target="slide17.xml"/><Relationship Id="rId12" Type="http://schemas.openxmlformats.org/officeDocument/2006/relationships/image" Target="../media/image23.png"/><Relationship Id="rId2" Type="http://schemas.openxmlformats.org/officeDocument/2006/relationships/image" Target="../media/image18.gif"/><Relationship Id="rId1" Type="http://schemas.openxmlformats.org/officeDocument/2006/relationships/slideLayout" Target="../slideLayouts/slideLayout12.xml"/><Relationship Id="rId6" Type="http://schemas.openxmlformats.org/officeDocument/2006/relationships/slide" Target="slide16.xml"/><Relationship Id="rId11" Type="http://schemas.openxmlformats.org/officeDocument/2006/relationships/slide" Target="slide8.xml"/><Relationship Id="rId5" Type="http://schemas.openxmlformats.org/officeDocument/2006/relationships/slide" Target="slide15.xml"/><Relationship Id="rId10" Type="http://schemas.openxmlformats.org/officeDocument/2006/relationships/image" Target="../media/image27.jpeg"/><Relationship Id="rId4" Type="http://schemas.openxmlformats.org/officeDocument/2006/relationships/image" Target="../media/image20.png"/><Relationship Id="rId9" Type="http://schemas.openxmlformats.org/officeDocument/2006/relationships/image" Target="../media/image26.gif"/></Relationships>
</file>

<file path=ppt/slides/_rels/slide15.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Layout" Target="../slideLayouts/slideLayout12.xml"/><Relationship Id="rId7" Type="http://schemas.openxmlformats.org/officeDocument/2006/relationships/image" Target="../media/image30.png"/><Relationship Id="rId12" Type="http://schemas.openxmlformats.org/officeDocument/2006/relationships/image" Target="../media/image2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9.png"/><Relationship Id="rId11" Type="http://schemas.openxmlformats.org/officeDocument/2006/relationships/image" Target="../media/image31.png"/><Relationship Id="rId5" Type="http://schemas.openxmlformats.org/officeDocument/2006/relationships/image" Target="../media/image28.jpg"/><Relationship Id="rId10" Type="http://schemas.openxmlformats.org/officeDocument/2006/relationships/slide" Target="slide11.xml"/><Relationship Id="rId4" Type="http://schemas.openxmlformats.org/officeDocument/2006/relationships/audio" Target="../media/audio1.wav"/><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Layout" Target="../slideLayouts/slideLayout12.xml"/><Relationship Id="rId7" Type="http://schemas.openxmlformats.org/officeDocument/2006/relationships/image" Target="../media/image3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9.png"/><Relationship Id="rId11" Type="http://schemas.openxmlformats.org/officeDocument/2006/relationships/image" Target="../media/image22.png"/><Relationship Id="rId5" Type="http://schemas.openxmlformats.org/officeDocument/2006/relationships/image" Target="../media/image28.jpg"/><Relationship Id="rId10" Type="http://schemas.openxmlformats.org/officeDocument/2006/relationships/slide" Target="slide12.xml"/><Relationship Id="rId4" Type="http://schemas.openxmlformats.org/officeDocument/2006/relationships/audio" Target="../media/audio1.wav"/><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Layout" Target="../slideLayouts/slideLayout12.xml"/><Relationship Id="rId7" Type="http://schemas.openxmlformats.org/officeDocument/2006/relationships/image" Target="../media/image3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9.png"/><Relationship Id="rId11" Type="http://schemas.openxmlformats.org/officeDocument/2006/relationships/image" Target="../media/image22.png"/><Relationship Id="rId5" Type="http://schemas.openxmlformats.org/officeDocument/2006/relationships/image" Target="../media/image28.jpg"/><Relationship Id="rId10" Type="http://schemas.openxmlformats.org/officeDocument/2006/relationships/slide" Target="slide13.xml"/><Relationship Id="rId4" Type="http://schemas.openxmlformats.org/officeDocument/2006/relationships/audio" Target="../media/audio1.wav"/><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Layout" Target="../slideLayouts/slideLayout12.xml"/><Relationship Id="rId7" Type="http://schemas.openxmlformats.org/officeDocument/2006/relationships/image" Target="../media/image3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9.png"/><Relationship Id="rId11" Type="http://schemas.openxmlformats.org/officeDocument/2006/relationships/image" Target="../media/image22.png"/><Relationship Id="rId5" Type="http://schemas.openxmlformats.org/officeDocument/2006/relationships/image" Target="../media/image28.jpg"/><Relationship Id="rId10" Type="http://schemas.openxmlformats.org/officeDocument/2006/relationships/slide" Target="slide14.xml"/><Relationship Id="rId4" Type="http://schemas.openxmlformats.org/officeDocument/2006/relationships/audio" Target="../media/audio1.wav"/><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2.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gif"/><Relationship Id="rId9" Type="http://schemas.openxmlformats.org/officeDocument/2006/relationships/slide" Target="slide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94B85C-B1E5-41B2-971B-FE9CE5E5DEDE}"/>
              </a:ext>
            </a:extLst>
          </p:cNvPr>
          <p:cNvPicPr>
            <a:picLocks noChangeAspect="1"/>
          </p:cNvPicPr>
          <p:nvPr/>
        </p:nvPicPr>
        <p:blipFill rotWithShape="1">
          <a:blip r:embed="rId2">
            <a:extLst>
              <a:ext uri="{28A0092B-C50C-407E-A947-70E740481C1C}">
                <a14:useLocalDpi xmlns:a14="http://schemas.microsoft.com/office/drawing/2010/main" val="0"/>
              </a:ext>
            </a:extLst>
          </a:blip>
          <a:srcRect b="6093"/>
          <a:stretch/>
        </p:blipFill>
        <p:spPr>
          <a:xfrm>
            <a:off x="0" y="0"/>
            <a:ext cx="12192000" cy="6440129"/>
          </a:xfrm>
          <a:prstGeom prst="rect">
            <a:avLst/>
          </a:prstGeom>
        </p:spPr>
      </p:pic>
      <p:sp>
        <p:nvSpPr>
          <p:cNvPr id="5" name="Hình chữ nhật 4">
            <a:extLst>
              <a:ext uri="{FF2B5EF4-FFF2-40B4-BE49-F238E27FC236}">
                <a16:creationId xmlns:a16="http://schemas.microsoft.com/office/drawing/2014/main" id="{5B9CEDE3-6080-4BD5-9F01-679CE2EF0621}"/>
              </a:ext>
            </a:extLst>
          </p:cNvPr>
          <p:cNvSpPr/>
          <p:nvPr/>
        </p:nvSpPr>
        <p:spPr>
          <a:xfrm>
            <a:off x="168986" y="204712"/>
            <a:ext cx="12182671" cy="646331"/>
          </a:xfrm>
          <a:prstGeom prst="rect">
            <a:avLst/>
          </a:prstGeom>
        </p:spPr>
        <p:txBody>
          <a:bodyPr wrap="square">
            <a:spAutoFit/>
          </a:bodyPr>
          <a:lstStyle/>
          <a:p>
            <a:pPr lvl="0" algn="just">
              <a:spcBef>
                <a:spcPts val="800"/>
              </a:spcBef>
              <a:spcAft>
                <a:spcPts val="600"/>
              </a:spcAft>
              <a:defRPr/>
            </a:pPr>
            <a:r>
              <a:rPr lang="en-US" sz="3600" b="1" smtClean="0">
                <a:solidFill>
                  <a:prstClr val="black"/>
                </a:solidFill>
                <a:latin typeface="+mj-lt"/>
                <a:cs typeface="Times New Roman" pitchFamily="18" charset="0"/>
              </a:rPr>
              <a:t>Bé </a:t>
            </a:r>
            <a:r>
              <a:rPr lang="en-US" sz="3600" b="1">
                <a:solidFill>
                  <a:prstClr val="black"/>
                </a:solidFill>
                <a:latin typeface="+mj-lt"/>
                <a:cs typeface="Times New Roman" pitchFamily="18" charset="0"/>
              </a:rPr>
              <a:t>rất thích chó nh</a:t>
            </a:r>
            <a:r>
              <a:rPr lang="vi-VN" sz="3600" b="1">
                <a:solidFill>
                  <a:prstClr val="black"/>
                </a:solidFill>
                <a:latin typeface="+mj-lt"/>
                <a:cs typeface="Times New Roman" pitchFamily="18" charset="0"/>
              </a:rPr>
              <a:t>ư</a:t>
            </a:r>
            <a:r>
              <a:rPr lang="en-US" sz="3600" b="1">
                <a:solidFill>
                  <a:prstClr val="black"/>
                </a:solidFill>
                <a:latin typeface="+mj-lt"/>
                <a:cs typeface="Times New Roman" pitchFamily="18" charset="0"/>
              </a:rPr>
              <a:t>ng nhà Bé không nuôi con nào. </a:t>
            </a:r>
            <a:endParaRPr lang="vi-VN" sz="3600" b="1" dirty="0">
              <a:solidFill>
                <a:prstClr val="black"/>
              </a:solidFill>
              <a:latin typeface="+mj-lt"/>
              <a:cs typeface="Times New Roman" pitchFamily="18" charset="0"/>
            </a:endParaRPr>
          </a:p>
        </p:txBody>
      </p:sp>
      <p:cxnSp>
        <p:nvCxnSpPr>
          <p:cNvPr id="7" name="Straight Connector 4">
            <a:extLst>
              <a:ext uri="{FF2B5EF4-FFF2-40B4-BE49-F238E27FC236}">
                <a16:creationId xmlns:a16="http://schemas.microsoft.com/office/drawing/2014/main" id="{B38819C8-52D6-4573-93AE-C36E0A3963C4}"/>
              </a:ext>
            </a:extLst>
          </p:cNvPr>
          <p:cNvCxnSpPr>
            <a:cxnSpLocks/>
          </p:cNvCxnSpPr>
          <p:nvPr/>
        </p:nvCxnSpPr>
        <p:spPr>
          <a:xfrm flipH="1">
            <a:off x="3723523" y="359459"/>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Rectangle 1"/>
          <p:cNvSpPr/>
          <p:nvPr/>
        </p:nvSpPr>
        <p:spPr>
          <a:xfrm>
            <a:off x="168986" y="957721"/>
            <a:ext cx="11205029" cy="1200329"/>
          </a:xfrm>
          <a:prstGeom prst="rect">
            <a:avLst/>
          </a:prstGeom>
        </p:spPr>
        <p:txBody>
          <a:bodyPr wrap="square">
            <a:spAutoFit/>
          </a:bodyPr>
          <a:lstStyle/>
          <a:p>
            <a:pPr lvl="0" algn="just">
              <a:spcBef>
                <a:spcPts val="800"/>
              </a:spcBef>
              <a:spcAft>
                <a:spcPts val="600"/>
              </a:spcAft>
              <a:defRPr/>
            </a:pPr>
            <a:r>
              <a:rPr lang="en-US" sz="3600" b="1">
                <a:solidFill>
                  <a:srgbClr val="0033CC"/>
                </a:solidFill>
                <a:cs typeface="Times New Roman" pitchFamily="18" charset="0"/>
              </a:rPr>
              <a:t>Vết th</a:t>
            </a:r>
            <a:r>
              <a:rPr lang="vi-VN" sz="3600" b="1">
                <a:solidFill>
                  <a:srgbClr val="0033CC"/>
                </a:solidFill>
                <a:cs typeface="Times New Roman" pitchFamily="18" charset="0"/>
              </a:rPr>
              <a:t>ư</a:t>
            </a:r>
            <a:r>
              <a:rPr lang="en-US" sz="3600" b="1">
                <a:solidFill>
                  <a:srgbClr val="0033CC"/>
                </a:solidFill>
                <a:cs typeface="Times New Roman" pitchFamily="18" charset="0"/>
              </a:rPr>
              <a:t>ơng khá nặng nên Bé phải bó bột, nằm bất động trên gi</a:t>
            </a:r>
            <a:r>
              <a:rPr lang="vi-VN" sz="3600" b="1">
                <a:solidFill>
                  <a:srgbClr val="0033CC"/>
                </a:solidFill>
                <a:cs typeface="Times New Roman" pitchFamily="18" charset="0"/>
              </a:rPr>
              <a:t>ư</a:t>
            </a:r>
            <a:r>
              <a:rPr lang="en-US" sz="3600" b="1">
                <a:solidFill>
                  <a:srgbClr val="0033CC"/>
                </a:solidFill>
                <a:cs typeface="Times New Roman" pitchFamily="18" charset="0"/>
              </a:rPr>
              <a:t>ờng.</a:t>
            </a:r>
            <a:endParaRPr lang="en-US" sz="3600" b="1" dirty="0">
              <a:solidFill>
                <a:srgbClr val="0033CC"/>
              </a:solidFill>
              <a:cs typeface="Times New Roman" pitchFamily="18" charset="0"/>
            </a:endParaRPr>
          </a:p>
        </p:txBody>
      </p:sp>
      <p:cxnSp>
        <p:nvCxnSpPr>
          <p:cNvPr id="8" name="Straight Connector 4">
            <a:extLst>
              <a:ext uri="{FF2B5EF4-FFF2-40B4-BE49-F238E27FC236}">
                <a16:creationId xmlns:a16="http://schemas.microsoft.com/office/drawing/2014/main" id="{B38819C8-52D6-4573-93AE-C36E0A3963C4}"/>
              </a:ext>
            </a:extLst>
          </p:cNvPr>
          <p:cNvCxnSpPr>
            <a:cxnSpLocks/>
          </p:cNvCxnSpPr>
          <p:nvPr/>
        </p:nvCxnSpPr>
        <p:spPr>
          <a:xfrm flipH="1">
            <a:off x="4949980" y="1121459"/>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3" name="Group 2"/>
          <p:cNvGrpSpPr/>
          <p:nvPr/>
        </p:nvGrpSpPr>
        <p:grpSpPr>
          <a:xfrm>
            <a:off x="11553980" y="359459"/>
            <a:ext cx="221802" cy="387311"/>
            <a:chOff x="5254780" y="1426259"/>
            <a:chExt cx="221802" cy="387311"/>
          </a:xfrm>
        </p:grpSpPr>
        <p:cxnSp>
          <p:nvCxnSpPr>
            <p:cNvPr id="10" name="Straight Connector 4">
              <a:extLst>
                <a:ext uri="{FF2B5EF4-FFF2-40B4-BE49-F238E27FC236}">
                  <a16:creationId xmlns:a16="http://schemas.microsoft.com/office/drawing/2014/main" id="{B38819C8-52D6-4573-93AE-C36E0A3963C4}"/>
                </a:ext>
              </a:extLst>
            </p:cNvPr>
            <p:cNvCxnSpPr>
              <a:cxnSpLocks/>
            </p:cNvCxnSpPr>
            <p:nvPr/>
          </p:nvCxnSpPr>
          <p:spPr>
            <a:xfrm flipH="1">
              <a:off x="5328714" y="1466011"/>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4">
              <a:extLst>
                <a:ext uri="{FF2B5EF4-FFF2-40B4-BE49-F238E27FC236}">
                  <a16:creationId xmlns:a16="http://schemas.microsoft.com/office/drawing/2014/main" id="{B38819C8-52D6-4573-93AE-C36E0A3963C4}"/>
                </a:ext>
              </a:extLst>
            </p:cNvPr>
            <p:cNvCxnSpPr>
              <a:cxnSpLocks/>
            </p:cNvCxnSpPr>
            <p:nvPr/>
          </p:nvCxnSpPr>
          <p:spPr>
            <a:xfrm flipH="1">
              <a:off x="5254780" y="1426259"/>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cxnSp>
        <p:nvCxnSpPr>
          <p:cNvPr id="13" name="Straight Connector 4">
            <a:extLst>
              <a:ext uri="{FF2B5EF4-FFF2-40B4-BE49-F238E27FC236}">
                <a16:creationId xmlns:a16="http://schemas.microsoft.com/office/drawing/2014/main" id="{B38819C8-52D6-4573-93AE-C36E0A3963C4}"/>
              </a:ext>
            </a:extLst>
          </p:cNvPr>
          <p:cNvCxnSpPr>
            <a:cxnSpLocks/>
          </p:cNvCxnSpPr>
          <p:nvPr/>
        </p:nvCxnSpPr>
        <p:spPr>
          <a:xfrm flipH="1">
            <a:off x="9384094" y="1154346"/>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14" name="Group 13"/>
          <p:cNvGrpSpPr/>
          <p:nvPr/>
        </p:nvGrpSpPr>
        <p:grpSpPr>
          <a:xfrm>
            <a:off x="4260551" y="1623266"/>
            <a:ext cx="221802" cy="387311"/>
            <a:chOff x="5254780" y="1426259"/>
            <a:chExt cx="221802" cy="387311"/>
          </a:xfrm>
        </p:grpSpPr>
        <p:cxnSp>
          <p:nvCxnSpPr>
            <p:cNvPr id="15" name="Straight Connector 4">
              <a:extLst>
                <a:ext uri="{FF2B5EF4-FFF2-40B4-BE49-F238E27FC236}">
                  <a16:creationId xmlns:a16="http://schemas.microsoft.com/office/drawing/2014/main" id="{B38819C8-52D6-4573-93AE-C36E0A3963C4}"/>
                </a:ext>
              </a:extLst>
            </p:cNvPr>
            <p:cNvCxnSpPr>
              <a:cxnSpLocks/>
            </p:cNvCxnSpPr>
            <p:nvPr/>
          </p:nvCxnSpPr>
          <p:spPr>
            <a:xfrm flipH="1">
              <a:off x="5328714" y="1466011"/>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4">
              <a:extLst>
                <a:ext uri="{FF2B5EF4-FFF2-40B4-BE49-F238E27FC236}">
                  <a16:creationId xmlns:a16="http://schemas.microsoft.com/office/drawing/2014/main" id="{B38819C8-52D6-4573-93AE-C36E0A3963C4}"/>
                </a:ext>
              </a:extLst>
            </p:cNvPr>
            <p:cNvCxnSpPr>
              <a:cxnSpLocks/>
            </p:cNvCxnSpPr>
            <p:nvPr/>
          </p:nvCxnSpPr>
          <p:spPr>
            <a:xfrm flipH="1">
              <a:off x="5254780" y="1426259"/>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6" name="Rectangle 5"/>
          <p:cNvSpPr/>
          <p:nvPr/>
        </p:nvSpPr>
        <p:spPr>
          <a:xfrm>
            <a:off x="168986" y="2242515"/>
            <a:ext cx="11532862" cy="1200329"/>
          </a:xfrm>
          <a:prstGeom prst="rect">
            <a:avLst/>
          </a:prstGeom>
        </p:spPr>
        <p:txBody>
          <a:bodyPr wrap="square">
            <a:spAutoFit/>
          </a:bodyPr>
          <a:lstStyle/>
          <a:p>
            <a:pPr indent="174625">
              <a:spcBef>
                <a:spcPts val="800"/>
              </a:spcBef>
              <a:spcAft>
                <a:spcPts val="600"/>
              </a:spcAft>
            </a:pPr>
            <a:r>
              <a:rPr lang="en-US" sz="3600" b="1">
                <a:solidFill>
                  <a:srgbClr val="FF00FF"/>
                </a:solidFill>
                <a:cs typeface="Times New Roman" pitchFamily="18" charset="0"/>
              </a:rPr>
              <a:t>Nhưng con vật thông minh hiểu rằng chưa đến lúc chạy đi chơi được.</a:t>
            </a:r>
            <a:endParaRPr lang="en-US" sz="3600" b="1" dirty="0">
              <a:solidFill>
                <a:srgbClr val="FF00FF"/>
              </a:solidFill>
              <a:cs typeface="Times New Roman" pitchFamily="18" charset="0"/>
            </a:endParaRPr>
          </a:p>
        </p:txBody>
      </p:sp>
      <p:cxnSp>
        <p:nvCxnSpPr>
          <p:cNvPr id="17" name="Straight Connector 4">
            <a:extLst>
              <a:ext uri="{FF2B5EF4-FFF2-40B4-BE49-F238E27FC236}">
                <a16:creationId xmlns:a16="http://schemas.microsoft.com/office/drawing/2014/main" id="{B38819C8-52D6-4573-93AE-C36E0A3963C4}"/>
              </a:ext>
            </a:extLst>
          </p:cNvPr>
          <p:cNvCxnSpPr>
            <a:cxnSpLocks/>
          </p:cNvCxnSpPr>
          <p:nvPr/>
        </p:nvCxnSpPr>
        <p:spPr>
          <a:xfrm flipH="1">
            <a:off x="8455180" y="2389729"/>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18" name="Group 17"/>
          <p:cNvGrpSpPr/>
          <p:nvPr/>
        </p:nvGrpSpPr>
        <p:grpSpPr>
          <a:xfrm>
            <a:off x="4449918" y="2941381"/>
            <a:ext cx="221802" cy="387311"/>
            <a:chOff x="5254780" y="1426259"/>
            <a:chExt cx="221802" cy="387311"/>
          </a:xfrm>
        </p:grpSpPr>
        <p:cxnSp>
          <p:nvCxnSpPr>
            <p:cNvPr id="19" name="Straight Connector 4">
              <a:extLst>
                <a:ext uri="{FF2B5EF4-FFF2-40B4-BE49-F238E27FC236}">
                  <a16:creationId xmlns:a16="http://schemas.microsoft.com/office/drawing/2014/main" id="{B38819C8-52D6-4573-93AE-C36E0A3963C4}"/>
                </a:ext>
              </a:extLst>
            </p:cNvPr>
            <p:cNvCxnSpPr>
              <a:cxnSpLocks/>
            </p:cNvCxnSpPr>
            <p:nvPr/>
          </p:nvCxnSpPr>
          <p:spPr>
            <a:xfrm flipH="1">
              <a:off x="5328714" y="1466011"/>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4">
              <a:extLst>
                <a:ext uri="{FF2B5EF4-FFF2-40B4-BE49-F238E27FC236}">
                  <a16:creationId xmlns:a16="http://schemas.microsoft.com/office/drawing/2014/main" id="{B38819C8-52D6-4573-93AE-C36E0A3963C4}"/>
                </a:ext>
              </a:extLst>
            </p:cNvPr>
            <p:cNvCxnSpPr>
              <a:cxnSpLocks/>
            </p:cNvCxnSpPr>
            <p:nvPr/>
          </p:nvCxnSpPr>
          <p:spPr>
            <a:xfrm flipH="1">
              <a:off x="5254780" y="1426259"/>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21" name="Rectangle 20"/>
          <p:cNvSpPr/>
          <p:nvPr/>
        </p:nvSpPr>
        <p:spPr>
          <a:xfrm>
            <a:off x="168986" y="3442844"/>
            <a:ext cx="11098244" cy="1754326"/>
          </a:xfrm>
          <a:prstGeom prst="rect">
            <a:avLst/>
          </a:prstGeom>
        </p:spPr>
        <p:txBody>
          <a:bodyPr wrap="square">
            <a:spAutoFit/>
          </a:bodyPr>
          <a:lstStyle/>
          <a:p>
            <a:pPr indent="465138" algn="just">
              <a:spcBef>
                <a:spcPts val="800"/>
              </a:spcBef>
              <a:spcAft>
                <a:spcPts val="600"/>
              </a:spcAft>
            </a:pPr>
            <a:r>
              <a:rPr lang="en-US" sz="3600" b="1">
                <a:solidFill>
                  <a:schemeClr val="accent6"/>
                </a:solidFill>
                <a:cs typeface="Times New Roman" pitchFamily="18" charset="0"/>
              </a:rPr>
              <a:t>Bác sĩ rất hài lòng vì vết thương của Bé đã lành hẳn. Nhìn Bé vuốt ve Cún, bác sĩ hiểu chính Cún đã giúp Bé mau lành.</a:t>
            </a:r>
            <a:endParaRPr lang="en-US" sz="3600" b="1" dirty="0">
              <a:solidFill>
                <a:schemeClr val="accent6"/>
              </a:solidFill>
              <a:cs typeface="Times New Roman" pitchFamily="18" charset="0"/>
            </a:endParaRPr>
          </a:p>
        </p:txBody>
      </p:sp>
      <p:cxnSp>
        <p:nvCxnSpPr>
          <p:cNvPr id="22" name="Straight Connector 4">
            <a:extLst>
              <a:ext uri="{FF2B5EF4-FFF2-40B4-BE49-F238E27FC236}">
                <a16:creationId xmlns:a16="http://schemas.microsoft.com/office/drawing/2014/main" id="{B38819C8-52D6-4573-93AE-C36E0A3963C4}"/>
              </a:ext>
            </a:extLst>
          </p:cNvPr>
          <p:cNvCxnSpPr>
            <a:cxnSpLocks/>
          </p:cNvCxnSpPr>
          <p:nvPr/>
        </p:nvCxnSpPr>
        <p:spPr>
          <a:xfrm flipH="1">
            <a:off x="4773692" y="3572643"/>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3" name="Straight Connector 4">
            <a:extLst>
              <a:ext uri="{FF2B5EF4-FFF2-40B4-BE49-F238E27FC236}">
                <a16:creationId xmlns:a16="http://schemas.microsoft.com/office/drawing/2014/main" id="{B38819C8-52D6-4573-93AE-C36E0A3963C4}"/>
              </a:ext>
            </a:extLst>
          </p:cNvPr>
          <p:cNvCxnSpPr>
            <a:cxnSpLocks/>
          </p:cNvCxnSpPr>
          <p:nvPr/>
        </p:nvCxnSpPr>
        <p:spPr>
          <a:xfrm flipH="1">
            <a:off x="6142845" y="4146227"/>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24" name="Group 23"/>
          <p:cNvGrpSpPr/>
          <p:nvPr/>
        </p:nvGrpSpPr>
        <p:grpSpPr>
          <a:xfrm>
            <a:off x="1133404" y="4126351"/>
            <a:ext cx="221802" cy="387311"/>
            <a:chOff x="5254780" y="1426259"/>
            <a:chExt cx="221802" cy="387311"/>
          </a:xfrm>
        </p:grpSpPr>
        <p:cxnSp>
          <p:nvCxnSpPr>
            <p:cNvPr id="25" name="Straight Connector 4">
              <a:extLst>
                <a:ext uri="{FF2B5EF4-FFF2-40B4-BE49-F238E27FC236}">
                  <a16:creationId xmlns:a16="http://schemas.microsoft.com/office/drawing/2014/main" id="{B38819C8-52D6-4573-93AE-C36E0A3963C4}"/>
                </a:ext>
              </a:extLst>
            </p:cNvPr>
            <p:cNvCxnSpPr>
              <a:cxnSpLocks/>
            </p:cNvCxnSpPr>
            <p:nvPr/>
          </p:nvCxnSpPr>
          <p:spPr>
            <a:xfrm flipH="1">
              <a:off x="5328714" y="1466011"/>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4">
              <a:extLst>
                <a:ext uri="{FF2B5EF4-FFF2-40B4-BE49-F238E27FC236}">
                  <a16:creationId xmlns:a16="http://schemas.microsoft.com/office/drawing/2014/main" id="{B38819C8-52D6-4573-93AE-C36E0A3963C4}"/>
                </a:ext>
              </a:extLst>
            </p:cNvPr>
            <p:cNvCxnSpPr>
              <a:cxnSpLocks/>
            </p:cNvCxnSpPr>
            <p:nvPr/>
          </p:nvCxnSpPr>
          <p:spPr>
            <a:xfrm flipH="1">
              <a:off x="5254780" y="1426259"/>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grpSp>
        <p:nvGrpSpPr>
          <p:cNvPr id="27" name="Group 26"/>
          <p:cNvGrpSpPr/>
          <p:nvPr/>
        </p:nvGrpSpPr>
        <p:grpSpPr>
          <a:xfrm>
            <a:off x="4913013" y="4661324"/>
            <a:ext cx="221802" cy="387311"/>
            <a:chOff x="5254780" y="1426259"/>
            <a:chExt cx="221802" cy="387311"/>
          </a:xfrm>
        </p:grpSpPr>
        <p:cxnSp>
          <p:nvCxnSpPr>
            <p:cNvPr id="28" name="Straight Connector 4">
              <a:extLst>
                <a:ext uri="{FF2B5EF4-FFF2-40B4-BE49-F238E27FC236}">
                  <a16:creationId xmlns:a16="http://schemas.microsoft.com/office/drawing/2014/main" id="{B38819C8-52D6-4573-93AE-C36E0A3963C4}"/>
                </a:ext>
              </a:extLst>
            </p:cNvPr>
            <p:cNvCxnSpPr>
              <a:cxnSpLocks/>
            </p:cNvCxnSpPr>
            <p:nvPr/>
          </p:nvCxnSpPr>
          <p:spPr>
            <a:xfrm flipH="1">
              <a:off x="5328714" y="1466011"/>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9" name="Straight Connector 4">
              <a:extLst>
                <a:ext uri="{FF2B5EF4-FFF2-40B4-BE49-F238E27FC236}">
                  <a16:creationId xmlns:a16="http://schemas.microsoft.com/office/drawing/2014/main" id="{B38819C8-52D6-4573-93AE-C36E0A3963C4}"/>
                </a:ext>
              </a:extLst>
            </p:cNvPr>
            <p:cNvCxnSpPr>
              <a:cxnSpLocks/>
            </p:cNvCxnSpPr>
            <p:nvPr/>
          </p:nvCxnSpPr>
          <p:spPr>
            <a:xfrm flipH="1">
              <a:off x="5254780" y="1426259"/>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cxnSp>
        <p:nvCxnSpPr>
          <p:cNvPr id="30" name="Straight Connector 4">
            <a:extLst>
              <a:ext uri="{FF2B5EF4-FFF2-40B4-BE49-F238E27FC236}">
                <a16:creationId xmlns:a16="http://schemas.microsoft.com/office/drawing/2014/main" id="{B38819C8-52D6-4573-93AE-C36E0A3963C4}"/>
              </a:ext>
            </a:extLst>
          </p:cNvPr>
          <p:cNvCxnSpPr>
            <a:cxnSpLocks/>
          </p:cNvCxnSpPr>
          <p:nvPr/>
        </p:nvCxnSpPr>
        <p:spPr>
          <a:xfrm flipH="1">
            <a:off x="8748160" y="4119204"/>
            <a:ext cx="147868" cy="34755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9448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Oval 39">
            <a:hlinkClick r:id="rId3" action="ppaction://hlinksldjump"/>
          </p:cNvPr>
          <p:cNvSpPr/>
          <p:nvPr/>
        </p:nvSpPr>
        <p:spPr>
          <a:xfrm>
            <a:off x="4902200" y="833765"/>
            <a:ext cx="2311400" cy="225100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1219170"/>
            <a:endParaRPr lang="vi-VN" sz="2400">
              <a:solidFill>
                <a:prstClr val="black"/>
              </a:solidFill>
              <a:latin typeface="Arial" panose="020B0604020202020204" pitchFamily="34" charset="0"/>
            </a:endParaRPr>
          </a:p>
        </p:txBody>
      </p:sp>
      <p:pic>
        <p:nvPicPr>
          <p:cNvPr id="2" name="Trái đất">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6"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7"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8"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1610257">
            <a:off x="446399" y="5598596"/>
            <a:ext cx="836981" cy="818944"/>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6092043">
            <a:off x="1800927" y="3407004"/>
            <a:ext cx="836981" cy="818944"/>
          </a:xfrm>
          <a:prstGeom prst="rect">
            <a:avLst/>
          </a:prstGeom>
        </p:spPr>
      </p:pic>
      <p:pic>
        <p:nvPicPr>
          <p:cNvPr id="28" name="Picture 27"/>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3607826">
            <a:off x="5530087" y="3898917"/>
            <a:ext cx="836981" cy="818944"/>
          </a:xfrm>
          <a:prstGeom prst="rect">
            <a:avLst/>
          </a:prstGeom>
        </p:spPr>
      </p:pic>
      <p:pic>
        <p:nvPicPr>
          <p:cNvPr id="31" name="Picture 30"/>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2885137">
            <a:off x="8290564" y="2703975"/>
            <a:ext cx="836981" cy="818944"/>
          </a:xfrm>
          <a:prstGeom prst="rect">
            <a:avLst/>
          </a:prstGeom>
        </p:spPr>
      </p:pic>
      <p:pic>
        <p:nvPicPr>
          <p:cNvPr id="34" name="Picture 33"/>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a:off x="10808358" y="643369"/>
            <a:ext cx="836981" cy="818944"/>
          </a:xfrm>
          <a:prstGeom prst="rect">
            <a:avLst/>
          </a:prstGeom>
        </p:spPr>
      </p:pic>
      <p:pic>
        <p:nvPicPr>
          <p:cNvPr id="35" name="Picture 34">
            <a:extLst>
              <a:ext uri="{FF2B5EF4-FFF2-40B4-BE49-F238E27FC236}">
                <a16:creationId xmlns:a16="http://schemas.microsoft.com/office/drawing/2014/main"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02389" y="1110337"/>
            <a:ext cx="495300" cy="438151"/>
          </a:xfrm>
          <a:prstGeom prst="rect">
            <a:avLst/>
          </a:prstGeom>
        </p:spPr>
      </p:pic>
      <p:pic>
        <p:nvPicPr>
          <p:cNvPr id="36" name="Picture 35">
            <a:extLst>
              <a:ext uri="{FF2B5EF4-FFF2-40B4-BE49-F238E27FC236}">
                <a16:creationId xmlns:a16="http://schemas.microsoft.com/office/drawing/2014/main"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97687" y="1284150"/>
            <a:ext cx="495300" cy="438151"/>
          </a:xfrm>
          <a:prstGeom prst="rect">
            <a:avLst/>
          </a:prstGeom>
        </p:spPr>
      </p:pic>
      <p:pic>
        <p:nvPicPr>
          <p:cNvPr id="37" name="Picture 36">
            <a:extLst>
              <a:ext uri="{FF2B5EF4-FFF2-40B4-BE49-F238E27FC236}">
                <a16:creationId xmlns:a16="http://schemas.microsoft.com/office/drawing/2014/main"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0707" y="643370"/>
            <a:ext cx="495300" cy="438151"/>
          </a:xfrm>
          <a:prstGeom prst="rect">
            <a:avLst/>
          </a:prstGeom>
        </p:spPr>
      </p:pic>
      <p:pic>
        <p:nvPicPr>
          <p:cNvPr id="38" name="Picture 37">
            <a:extLst>
              <a:ext uri="{FF2B5EF4-FFF2-40B4-BE49-F238E27FC236}">
                <a16:creationId xmlns:a16="http://schemas.microsoft.com/office/drawing/2014/main"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97689" y="833766"/>
            <a:ext cx="495300" cy="438151"/>
          </a:xfrm>
          <a:prstGeom prst="rect">
            <a:avLst/>
          </a:prstGeom>
        </p:spPr>
      </p:pic>
      <p:pic>
        <p:nvPicPr>
          <p:cNvPr id="39" name="Picture 38">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489889" y="1462314"/>
            <a:ext cx="1320800" cy="988364"/>
          </a:xfrm>
          <a:prstGeom prst="rect">
            <a:avLst/>
          </a:prstGeom>
        </p:spPr>
      </p:pic>
      <p:pic>
        <p:nvPicPr>
          <p:cNvPr id="22" name="Picture 21">
            <a:extLst>
              <a:ext uri="{FF2B5EF4-FFF2-40B4-BE49-F238E27FC236}">
                <a16:creationId xmlns:a16="http://schemas.microsoft.com/office/drawing/2014/main" id="{B8D656EF-C21E-49C9-8A24-4527152604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1"/>
            <a:ext cx="1028699" cy="533400"/>
          </a:xfrm>
          <a:prstGeom prst="rect">
            <a:avLst/>
          </a:prstGeom>
        </p:spPr>
      </p:pic>
    </p:spTree>
    <p:extLst>
      <p:ext uri="{BB962C8B-B14F-4D97-AF65-F5344CB8AC3E}">
        <p14:creationId xmlns:p14="http://schemas.microsoft.com/office/powerpoint/2010/main" val="27508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2.99969E-6 L 0.08333 -0.30522 " pathEditMode="relative" rAng="0" ptsTypes="AA">
                                      <p:cBhvr>
                                        <p:cTn id="11" dur="3000" fill="hold"/>
                                        <p:tgtEl>
                                          <p:spTgt spid="3"/>
                                        </p:tgtEl>
                                        <p:attrNameLst>
                                          <p:attrName>ppt_x</p:attrName>
                                          <p:attrName>ppt_y</p:attrName>
                                        </p:attrNameLst>
                                      </p:cBhvr>
                                      <p:rCtr x="4167" y="-15261"/>
                                    </p:animMotion>
                                  </p:childTnLst>
                                </p:cTn>
                              </p:par>
                              <p:par>
                                <p:cTn id="12" presetID="22" presetClass="exit" presetSubtype="8" fill="hold" nodeType="withEffect">
                                  <p:stCondLst>
                                    <p:cond delay="0"/>
                                  </p:stCondLst>
                                  <p:childTnLst>
                                    <p:animEffect transition="out" filter="wipe(left)">
                                      <p:cBhvr>
                                        <p:cTn id="13" dur="3000"/>
                                        <p:tgtEl>
                                          <p:spTgt spid="7"/>
                                        </p:tgtEl>
                                      </p:cBhvr>
                                    </p:animEffect>
                                    <p:set>
                                      <p:cBhvr>
                                        <p:cTn id="14" dur="1" fill="hold">
                                          <p:stCondLst>
                                            <p:cond delay="2999"/>
                                          </p:stCondLst>
                                        </p:cTn>
                                        <p:tgtEl>
                                          <p:spTgt spid="7"/>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 9.73123E-7 L 0.29306 0.07692 " pathEditMode="relative" rAng="0" ptsTypes="AA">
                                      <p:cBhvr>
                                        <p:cTn id="24" dur="5000" fill="hold"/>
                                        <p:tgtEl>
                                          <p:spTgt spid="25"/>
                                        </p:tgtEl>
                                        <p:attrNameLst>
                                          <p:attrName>ppt_x</p:attrName>
                                          <p:attrName>ppt_y</p:attrName>
                                        </p:attrNameLst>
                                      </p:cBhvr>
                                      <p:rCtr x="14653" y="3831"/>
                                    </p:animMotion>
                                  </p:childTnLst>
                                </p:cTn>
                              </p:par>
                              <p:par>
                                <p:cTn id="25" presetID="22" presetClass="exit" presetSubtype="8" fill="hold" nodeType="withEffect">
                                  <p:stCondLst>
                                    <p:cond delay="0"/>
                                  </p:stCondLst>
                                  <p:childTnLst>
                                    <p:animEffect transition="out" filter="wipe(left)">
                                      <p:cBhvr>
                                        <p:cTn id="26" dur="4000"/>
                                        <p:tgtEl>
                                          <p:spTgt spid="9"/>
                                        </p:tgtEl>
                                      </p:cBhvr>
                                    </p:animEffect>
                                    <p:set>
                                      <p:cBhvr>
                                        <p:cTn id="27" dur="1" fill="hold">
                                          <p:stCondLst>
                                            <p:cond delay="3999"/>
                                          </p:stCondLst>
                                        </p:cTn>
                                        <p:tgtEl>
                                          <p:spTgt spid="9"/>
                                        </p:tgtEl>
                                        <p:attrNameLst>
                                          <p:attrName>style.visibility</p:attrName>
                                        </p:attrNameLst>
                                      </p:cBhvr>
                                      <p:to>
                                        <p:strVal val="hidden"/>
                                      </p:to>
                                    </p:set>
                                  </p:childTnLst>
                                </p:cTn>
                              </p:par>
                            </p:childTnLst>
                          </p:cTn>
                        </p:par>
                        <p:par>
                          <p:cTn id="28" fill="hold">
                            <p:stCondLst>
                              <p:cond delay="5000"/>
                            </p:stCondLst>
                            <p:childTnLst>
                              <p:par>
                                <p:cTn id="29" presetID="1" presetClass="exit" presetSubtype="0" fill="hold" nodeType="after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0 -3.33333E-6 L 0.21667 -0.17777 " pathEditMode="relative" rAng="0" ptsTypes="AA">
                                      <p:cBhvr>
                                        <p:cTn id="37" dur="4000" fill="hold"/>
                                        <p:tgtEl>
                                          <p:spTgt spid="28"/>
                                        </p:tgtEl>
                                        <p:attrNameLst>
                                          <p:attrName>ppt_x</p:attrName>
                                          <p:attrName>ppt_y</p:attrName>
                                        </p:attrNameLst>
                                      </p:cBhvr>
                                      <p:rCtr x="10833" y="-8889"/>
                                    </p:animMotion>
                                  </p:childTnLst>
                                </p:cTn>
                              </p:par>
                              <p:par>
                                <p:cTn id="38" presetID="22" presetClass="exit" presetSubtype="8" fill="hold" nodeType="withEffect">
                                  <p:stCondLst>
                                    <p:cond delay="0"/>
                                  </p:stCondLst>
                                  <p:childTnLst>
                                    <p:animEffect transition="out" filter="wipe(left)">
                                      <p:cBhvr>
                                        <p:cTn id="39" dur="4000"/>
                                        <p:tgtEl>
                                          <p:spTgt spid="12"/>
                                        </p:tgtEl>
                                      </p:cBhvr>
                                    </p:animEffect>
                                    <p:set>
                                      <p:cBhvr>
                                        <p:cTn id="40" dur="1" fill="hold">
                                          <p:stCondLst>
                                            <p:cond delay="3999"/>
                                          </p:stCondLst>
                                        </p:cTn>
                                        <p:tgtEl>
                                          <p:spTgt spid="12"/>
                                        </p:tgtEl>
                                        <p:attrNameLst>
                                          <p:attrName>style.visibility</p:attrName>
                                        </p:attrNameLst>
                                      </p:cBhvr>
                                      <p:to>
                                        <p:strVal val="hidden"/>
                                      </p:to>
                                    </p:set>
                                  </p:childTnLst>
                                </p:cTn>
                              </p:par>
                            </p:childTnLst>
                          </p:cTn>
                        </p:par>
                        <p:par>
                          <p:cTn id="41" fill="hold">
                            <p:stCondLst>
                              <p:cond delay="4000"/>
                            </p:stCondLst>
                            <p:childTnLst>
                              <p:par>
                                <p:cTn id="42" presetID="1" presetClass="exit" presetSubtype="0" fill="hold" nodeType="afterEffect">
                                  <p:stCondLst>
                                    <p:cond delay="0"/>
                                  </p:stCondLst>
                                  <p:childTnLst>
                                    <p:set>
                                      <p:cBhvr>
                                        <p:cTn id="43" dur="1" fill="hold">
                                          <p:stCondLst>
                                            <p:cond delay="0"/>
                                          </p:stCondLst>
                                        </p:cTn>
                                        <p:tgtEl>
                                          <p:spTgt spid="28"/>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2"/>
                    </p:tgtEl>
                  </p:cond>
                </p:stCondLst>
                <p:endSync evt="end" delay="0">
                  <p:rtn val="all"/>
                </p:endSync>
                <p:childTnLst>
                  <p:par>
                    <p:cTn id="47" fill="hold">
                      <p:stCondLst>
                        <p:cond delay="0"/>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3.88889E-6 0.00186 L 0.20243 -0.3074 " pathEditMode="relative" rAng="0" ptsTypes="AA">
                                      <p:cBhvr>
                                        <p:cTn id="50" dur="5000" fill="hold"/>
                                        <p:tgtEl>
                                          <p:spTgt spid="31"/>
                                        </p:tgtEl>
                                        <p:attrNameLst>
                                          <p:attrName>ppt_x</p:attrName>
                                          <p:attrName>ppt_y</p:attrName>
                                        </p:attrNameLst>
                                      </p:cBhvr>
                                      <p:rCtr x="10122" y="-15463"/>
                                    </p:animMotion>
                                  </p:childTnLst>
                                </p:cTn>
                              </p:par>
                              <p:par>
                                <p:cTn id="51" presetID="22" presetClass="exit" presetSubtype="8" fill="hold" nodeType="withEffect">
                                  <p:stCondLst>
                                    <p:cond delay="0"/>
                                  </p:stCondLst>
                                  <p:childTnLst>
                                    <p:animEffect transition="out" filter="wipe(left)">
                                      <p:cBhvr>
                                        <p:cTn id="52" dur="4000"/>
                                        <p:tgtEl>
                                          <p:spTgt spid="20"/>
                                        </p:tgtEl>
                                      </p:cBhvr>
                                    </p:animEffect>
                                    <p:set>
                                      <p:cBhvr>
                                        <p:cTn id="53" dur="1" fill="hold">
                                          <p:stCondLst>
                                            <p:cond delay="3999"/>
                                          </p:stCondLst>
                                        </p:cTn>
                                        <p:tgtEl>
                                          <p:spTgt spid="20"/>
                                        </p:tgtEl>
                                        <p:attrNameLst>
                                          <p:attrName>style.visibility</p:attrName>
                                        </p:attrNameLst>
                                      </p:cBhvr>
                                      <p:to>
                                        <p:strVal val="hidden"/>
                                      </p:to>
                                    </p:set>
                                  </p:childTnLst>
                                </p:cTn>
                              </p:par>
                            </p:childTnLst>
                          </p:cTn>
                        </p:par>
                        <p:par>
                          <p:cTn id="54" fill="hold">
                            <p:stCondLst>
                              <p:cond delay="5000"/>
                            </p:stCondLst>
                            <p:childTnLst>
                              <p:par>
                                <p:cTn id="55" presetID="1" presetClass="exit" presetSubtype="0" fill="hold" nodeType="afterEffect">
                                  <p:stCondLst>
                                    <p:cond delay="0"/>
                                  </p:stCondLst>
                                  <p:childTnLst>
                                    <p:set>
                                      <p:cBhvr>
                                        <p:cTn id="56" dur="1" fill="hold">
                                          <p:stCondLst>
                                            <p:cond delay="0"/>
                                          </p:stCondLst>
                                        </p:cTn>
                                        <p:tgtEl>
                                          <p:spTgt spid="31"/>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par>
                          <p:cTn id="67" fill="hold">
                            <p:stCondLst>
                              <p:cond delay="5000"/>
                            </p:stCondLst>
                            <p:childTnLst>
                              <p:par>
                                <p:cTn id="68" presetID="42" presetClass="entr" presetSubtype="0"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1000"/>
                                        <p:tgtEl>
                                          <p:spTgt spid="40"/>
                                        </p:tgtEl>
                                      </p:cBhvr>
                                    </p:animEffect>
                                    <p:anim calcmode="lin" valueType="num">
                                      <p:cBhvr>
                                        <p:cTn id="76" dur="1000" fill="hold"/>
                                        <p:tgtEl>
                                          <p:spTgt spid="40"/>
                                        </p:tgtEl>
                                        <p:attrNameLst>
                                          <p:attrName>ppt_x</p:attrName>
                                        </p:attrNameLst>
                                      </p:cBhvr>
                                      <p:tavLst>
                                        <p:tav tm="0">
                                          <p:val>
                                            <p:strVal val="#ppt_x"/>
                                          </p:val>
                                        </p:tav>
                                        <p:tav tm="100000">
                                          <p:val>
                                            <p:strVal val="#ppt_x"/>
                                          </p:val>
                                        </p:tav>
                                      </p:tavLst>
                                    </p:anim>
                                    <p:anim calcmode="lin" valueType="num">
                                      <p:cBhvr>
                                        <p:cTn id="7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1610257">
            <a:off x="446399" y="5598596"/>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789916" y="3678162"/>
            <a:ext cx="1069253" cy="1780604"/>
          </a:xfrm>
          <a:prstGeom prst="rect">
            <a:avLst/>
          </a:prstGeom>
          <a:noFill/>
          <a:ln>
            <a:noFill/>
          </a:ln>
        </p:spPr>
      </p:pic>
      <p:pic>
        <p:nvPicPr>
          <p:cNvPr id="5122"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39" name="Picture 38">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pic>
        <p:nvPicPr>
          <p:cNvPr id="14" name="Picture 13">
            <a:extLst>
              <a:ext uri="{FF2B5EF4-FFF2-40B4-BE49-F238E27FC236}">
                <a16:creationId xmlns:a16="http://schemas.microsoft.com/office/drawing/2014/main" id="{E52C52C7-BC45-464A-A55B-C451BBE8607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1"/>
            <a:ext cx="1028699" cy="533400"/>
          </a:xfrm>
          <a:prstGeom prst="rect">
            <a:avLst/>
          </a:prstGeom>
        </p:spPr>
      </p:pic>
    </p:spTree>
    <p:extLst>
      <p:ext uri="{BB962C8B-B14F-4D97-AF65-F5344CB8AC3E}">
        <p14:creationId xmlns:p14="http://schemas.microsoft.com/office/powerpoint/2010/main" val="244932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3.33333E-6 4.07407E-6 L 0.0375 -0.15371 " pathEditMode="relative" rAng="0" ptsTypes="AA">
                                      <p:cBhvr>
                                        <p:cTn id="8" dur="3000" fill="hold"/>
                                        <p:tgtEl>
                                          <p:spTgt spid="3"/>
                                        </p:tgtEl>
                                        <p:attrNameLst>
                                          <p:attrName>ppt_x</p:attrName>
                                          <p:attrName>ppt_y</p:attrName>
                                        </p:attrNameLst>
                                      </p:cBhvr>
                                      <p:rCtr x="1875" y="-7685"/>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par>
                                <p:cTn id="14" presetID="1" presetClass="exit" presetSubtype="0" fill="hold" nodeType="withEffect">
                                  <p:stCondLst>
                                    <p:cond delay="1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4002"/>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1000"/>
                                        <p:tgtEl>
                                          <p:spTgt spid="5122"/>
                                        </p:tgtEl>
                                      </p:cBhvr>
                                    </p:animEffect>
                                    <p:anim calcmode="lin" valueType="num">
                                      <p:cBhvr>
                                        <p:cTn id="25" dur="1000" fill="hold"/>
                                        <p:tgtEl>
                                          <p:spTgt spid="5122"/>
                                        </p:tgtEl>
                                        <p:attrNameLst>
                                          <p:attrName>ppt_x</p:attrName>
                                        </p:attrNameLst>
                                      </p:cBhvr>
                                      <p:tavLst>
                                        <p:tav tm="0">
                                          <p:val>
                                            <p:strVal val="#ppt_x"/>
                                          </p:val>
                                        </p:tav>
                                        <p:tav tm="100000">
                                          <p:val>
                                            <p:strVal val="#ppt_x"/>
                                          </p:val>
                                        </p:tav>
                                      </p:tavLst>
                                    </p:anim>
                                    <p:anim calcmode="lin" valueType="num">
                                      <p:cBhvr>
                                        <p:cTn id="2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6330626">
            <a:off x="1800583" y="3374896"/>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3352800" y="2651361"/>
            <a:ext cx="1069253" cy="1780604"/>
          </a:xfrm>
          <a:prstGeom prst="rect">
            <a:avLst/>
          </a:prstGeom>
          <a:noFill/>
          <a:ln>
            <a:noFill/>
          </a:ln>
        </p:spPr>
      </p:pic>
      <p:pic>
        <p:nvPicPr>
          <p:cNvPr id="23"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23">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pic>
        <p:nvPicPr>
          <p:cNvPr id="14" name="Picture 13">
            <a:extLst>
              <a:ext uri="{FF2B5EF4-FFF2-40B4-BE49-F238E27FC236}">
                <a16:creationId xmlns:a16="http://schemas.microsoft.com/office/drawing/2014/main" id="{8E55FCD9-27A2-44EF-859A-16BF0FEF25C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1"/>
            <a:ext cx="1028699" cy="533400"/>
          </a:xfrm>
          <a:prstGeom prst="rect">
            <a:avLst/>
          </a:prstGeom>
        </p:spPr>
      </p:pic>
    </p:spTree>
    <p:extLst>
      <p:ext uri="{BB962C8B-B14F-4D97-AF65-F5344CB8AC3E}">
        <p14:creationId xmlns:p14="http://schemas.microsoft.com/office/powerpoint/2010/main" val="267191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4.44444E-6 -3.20988E-6 L 0.14306 0.03735 " pathEditMode="relative" rAng="0" ptsTypes="AA">
                                      <p:cBhvr>
                                        <p:cTn id="8" dur="3000" fill="hold"/>
                                        <p:tgtEl>
                                          <p:spTgt spid="3"/>
                                        </p:tgtEl>
                                        <p:attrNameLst>
                                          <p:attrName>ppt_x</p:attrName>
                                          <p:attrName>ppt_y</p:attrName>
                                        </p:attrNameLst>
                                      </p:cBhvr>
                                      <p:rCtr x="7153" y="1852"/>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par>
                                <p:cTn id="14" presetID="1" presetClass="exit" presetSubtype="0" fill="hold" nodeType="withEffect">
                                  <p:stCondLst>
                                    <p:cond delay="1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4002"/>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3748163">
            <a:off x="5756007" y="3765495"/>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6893647" y="2231589"/>
            <a:ext cx="1069253" cy="1780604"/>
          </a:xfrm>
          <a:prstGeom prst="rect">
            <a:avLst/>
          </a:prstGeom>
          <a:noFill/>
          <a:ln>
            <a:noFill/>
          </a:ln>
        </p:spPr>
      </p:pic>
      <p:pic>
        <p:nvPicPr>
          <p:cNvPr id="14"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pic>
        <p:nvPicPr>
          <p:cNvPr id="16" name="Picture 15">
            <a:extLst>
              <a:ext uri="{FF2B5EF4-FFF2-40B4-BE49-F238E27FC236}">
                <a16:creationId xmlns:a16="http://schemas.microsoft.com/office/drawing/2014/main" id="{F597243E-BDCB-419B-BC8C-C194248DAD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1"/>
            <a:ext cx="1028699" cy="533400"/>
          </a:xfrm>
          <a:prstGeom prst="rect">
            <a:avLst/>
          </a:prstGeom>
        </p:spPr>
      </p:pic>
    </p:spTree>
    <p:extLst>
      <p:ext uri="{BB962C8B-B14F-4D97-AF65-F5344CB8AC3E}">
        <p14:creationId xmlns:p14="http://schemas.microsoft.com/office/powerpoint/2010/main" val="249487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3.61111E-6 -1.97531E-6 L 0.11025 -0.09383 " pathEditMode="relative" rAng="0" ptsTypes="AA">
                                      <p:cBhvr>
                                        <p:cTn id="8" dur="3000" fill="hold"/>
                                        <p:tgtEl>
                                          <p:spTgt spid="3"/>
                                        </p:tgtEl>
                                        <p:attrNameLst>
                                          <p:attrName>ppt_x</p:attrName>
                                          <p:attrName>ppt_y</p:attrName>
                                        </p:attrNameLst>
                                      </p:cBhvr>
                                      <p:rCtr x="5503" y="-4691"/>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par>
                                <p:cTn id="14" presetID="1" presetClass="exit" presetSubtype="0" fill="hold" nodeType="withEffect">
                                  <p:stCondLst>
                                    <p:cond delay="1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4002"/>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3440018">
            <a:off x="8381692" y="2695381"/>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9493234" y="622855"/>
            <a:ext cx="1069253" cy="1780604"/>
          </a:xfrm>
          <a:prstGeom prst="rect">
            <a:avLst/>
          </a:prstGeom>
          <a:noFill/>
          <a:ln>
            <a:noFill/>
          </a:ln>
        </p:spPr>
      </p:pic>
      <p:pic>
        <p:nvPicPr>
          <p:cNvPr id="14"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pic>
        <p:nvPicPr>
          <p:cNvPr id="16" name="Picture 15">
            <a:extLst>
              <a:ext uri="{FF2B5EF4-FFF2-40B4-BE49-F238E27FC236}">
                <a16:creationId xmlns:a16="http://schemas.microsoft.com/office/drawing/2014/main" id="{FEAF888B-A61D-4D66-824B-B4865EB30A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1"/>
            <a:ext cx="1028699" cy="533400"/>
          </a:xfrm>
          <a:prstGeom prst="rect">
            <a:avLst/>
          </a:prstGeom>
        </p:spPr>
      </p:pic>
    </p:spTree>
    <p:extLst>
      <p:ext uri="{BB962C8B-B14F-4D97-AF65-F5344CB8AC3E}">
        <p14:creationId xmlns:p14="http://schemas.microsoft.com/office/powerpoint/2010/main" val="140282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0.00503 8.64198E-7 L 0.1066 -0.17469 " pathEditMode="relative" rAng="0" ptsTypes="AA">
                                      <p:cBhvr>
                                        <p:cTn id="8" dur="3000" fill="hold"/>
                                        <p:tgtEl>
                                          <p:spTgt spid="3"/>
                                        </p:tgtEl>
                                        <p:attrNameLst>
                                          <p:attrName>ppt_x</p:attrName>
                                          <p:attrName>ppt_y</p:attrName>
                                        </p:attrNameLst>
                                      </p:cBhvr>
                                      <p:rCtr x="5573" y="-8735"/>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childTnLst>
                          </p:cTn>
                        </p:par>
                        <p:par>
                          <p:cTn id="14" fill="hold">
                            <p:stCondLst>
                              <p:cond delay="4002"/>
                            </p:stCondLst>
                            <p:childTnLst>
                              <p:par>
                                <p:cTn id="15" presetID="1" presetClass="exit" presetSubtype="0" fill="hold" nodeType="after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par>
                          <p:cTn id="17" fill="hold">
                            <p:stCondLst>
                              <p:cond delay="4002"/>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2" name="Rectangle 1"/>
          <p:cNvSpPr/>
          <p:nvPr/>
        </p:nvSpPr>
        <p:spPr>
          <a:xfrm>
            <a:off x="228144" y="229183"/>
            <a:ext cx="11963856" cy="1200329"/>
          </a:xfrm>
          <a:prstGeom prst="rect">
            <a:avLst/>
          </a:prstGeom>
        </p:spPr>
        <p:txBody>
          <a:bodyPr wrap="square">
            <a:spAutoFit/>
          </a:bodyPr>
          <a:lstStyle/>
          <a:p>
            <a:pPr algn="ctr" defTabSz="1219170"/>
            <a:r>
              <a:rPr lang="vi-VN" sz="3600" b="1" dirty="0">
                <a:solidFill>
                  <a:prstClr val="white"/>
                </a:solidFill>
                <a:latin typeface="+mj-lt"/>
                <a:cs typeface="Times New Roman" pitchFamily="18" charset="0"/>
              </a:rPr>
              <a:t>Trong bài ‘‘</a:t>
            </a:r>
            <a:r>
              <a:rPr lang="en-US" sz="3600" b="1" dirty="0">
                <a:solidFill>
                  <a:srgbClr val="FFFF00"/>
                </a:solidFill>
                <a:latin typeface="+mj-lt"/>
                <a:cs typeface="Times New Roman" pitchFamily="18" charset="0"/>
              </a:rPr>
              <a:t>Con </a:t>
            </a:r>
            <a:r>
              <a:rPr lang="en-US" sz="3600" b="1" dirty="0" err="1">
                <a:solidFill>
                  <a:srgbClr val="FFFF00"/>
                </a:solidFill>
                <a:latin typeface="+mj-lt"/>
                <a:cs typeface="Times New Roman" pitchFamily="18" charset="0"/>
              </a:rPr>
              <a:t>chó</a:t>
            </a:r>
            <a:r>
              <a:rPr lang="en-US" sz="3600" b="1" dirty="0">
                <a:solidFill>
                  <a:srgbClr val="FFFF00"/>
                </a:solidFill>
                <a:latin typeface="+mj-lt"/>
                <a:cs typeface="Times New Roman" pitchFamily="18" charset="0"/>
              </a:rPr>
              <a:t> </a:t>
            </a:r>
            <a:r>
              <a:rPr lang="en-US" sz="3600" b="1" dirty="0" err="1">
                <a:solidFill>
                  <a:srgbClr val="FFFF00"/>
                </a:solidFill>
                <a:latin typeface="+mj-lt"/>
                <a:cs typeface="Times New Roman" pitchFamily="18" charset="0"/>
              </a:rPr>
              <a:t>nhà</a:t>
            </a:r>
            <a:r>
              <a:rPr lang="en-US" sz="3600" b="1" dirty="0">
                <a:solidFill>
                  <a:srgbClr val="FFFF00"/>
                </a:solidFill>
                <a:latin typeface="+mj-lt"/>
                <a:cs typeface="Times New Roman" pitchFamily="18" charset="0"/>
              </a:rPr>
              <a:t> </a:t>
            </a:r>
            <a:r>
              <a:rPr lang="en-US" sz="3600" b="1" dirty="0" err="1">
                <a:solidFill>
                  <a:srgbClr val="FFFF00"/>
                </a:solidFill>
                <a:latin typeface="+mj-lt"/>
                <a:cs typeface="Times New Roman" pitchFamily="18" charset="0"/>
              </a:rPr>
              <a:t>hàng</a:t>
            </a:r>
            <a:r>
              <a:rPr lang="en-US" sz="3600" b="1" dirty="0">
                <a:solidFill>
                  <a:srgbClr val="FFFF00"/>
                </a:solidFill>
                <a:latin typeface="+mj-lt"/>
                <a:cs typeface="Times New Roman" pitchFamily="18" charset="0"/>
              </a:rPr>
              <a:t> </a:t>
            </a:r>
            <a:r>
              <a:rPr lang="en-US" sz="3600" b="1" dirty="0" err="1">
                <a:solidFill>
                  <a:srgbClr val="FFFF00"/>
                </a:solidFill>
                <a:latin typeface="+mj-lt"/>
                <a:cs typeface="Times New Roman" pitchFamily="18" charset="0"/>
              </a:rPr>
              <a:t>xóm</a:t>
            </a:r>
            <a:r>
              <a:rPr lang="vi-VN" sz="3600" b="1" dirty="0">
                <a:solidFill>
                  <a:prstClr val="white"/>
                </a:solidFill>
                <a:latin typeface="+mj-lt"/>
                <a:cs typeface="Times New Roman" pitchFamily="18" charset="0"/>
              </a:rPr>
              <a:t>’’.</a:t>
            </a:r>
          </a:p>
          <a:p>
            <a:pPr algn="ctr" defTabSz="1219170"/>
            <a:r>
              <a:rPr lang="en-US" sz="3600" b="1" dirty="0" err="1">
                <a:solidFill>
                  <a:prstClr val="white"/>
                </a:solidFill>
                <a:latin typeface="+mj-lt"/>
                <a:cs typeface="Times New Roman" pitchFamily="18" charset="0"/>
              </a:rPr>
              <a:t>Bạn</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của</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bé</a:t>
            </a:r>
            <a:r>
              <a:rPr lang="en-US" sz="3600" b="1" dirty="0">
                <a:solidFill>
                  <a:prstClr val="white"/>
                </a:solidFill>
                <a:latin typeface="+mj-lt"/>
                <a:cs typeface="Times New Roman" pitchFamily="18" charset="0"/>
              </a:rPr>
              <a:t> ở </a:t>
            </a:r>
            <a:r>
              <a:rPr lang="en-US" sz="3600" b="1" dirty="0" err="1">
                <a:solidFill>
                  <a:prstClr val="white"/>
                </a:solidFill>
                <a:latin typeface="+mj-lt"/>
                <a:cs typeface="Times New Roman" pitchFamily="18" charset="0"/>
              </a:rPr>
              <a:t>nhà</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là</a:t>
            </a:r>
            <a:r>
              <a:rPr lang="en-US" sz="3600" b="1" dirty="0">
                <a:solidFill>
                  <a:prstClr val="white"/>
                </a:solidFill>
                <a:latin typeface="+mj-lt"/>
                <a:cs typeface="Times New Roman" pitchFamily="18" charset="0"/>
              </a:rPr>
              <a:t> ai</a:t>
            </a:r>
            <a:r>
              <a:rPr lang="vi-VN" sz="3600" b="1" dirty="0">
                <a:solidFill>
                  <a:prstClr val="white"/>
                </a:solidFill>
                <a:latin typeface="+mj-lt"/>
                <a:cs typeface="Times New Roman" pitchFamily="18" charset="0"/>
              </a:rPr>
              <a:t>? Chọn ý đúng</a:t>
            </a: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5365262" y="2311400"/>
            <a:ext cx="1689621" cy="2118907"/>
          </a:xfrm>
          <a:prstGeom prst="rect">
            <a:avLst/>
          </a:prstGeom>
        </p:spPr>
      </p:pic>
      <p:sp>
        <p:nvSpPr>
          <p:cNvPr id="5" name="Freeform 4"/>
          <p:cNvSpPr/>
          <p:nvPr/>
        </p:nvSpPr>
        <p:spPr>
          <a:xfrm>
            <a:off x="5946526" y="43827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6" name="Rectangle 5"/>
          <p:cNvSpPr/>
          <p:nvPr/>
        </p:nvSpPr>
        <p:spPr>
          <a:xfrm>
            <a:off x="4661411" y="4921885"/>
            <a:ext cx="3278071"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3600" dirty="0">
                <a:solidFill>
                  <a:prstClr val="black"/>
                </a:solidFill>
                <a:latin typeface="+mj-lt"/>
                <a:cs typeface="Times New Roman" pitchFamily="18" charset="0"/>
              </a:rPr>
              <a:t>B. </a:t>
            </a:r>
            <a:r>
              <a:rPr lang="en-US" sz="3600" dirty="0" err="1">
                <a:solidFill>
                  <a:prstClr val="black"/>
                </a:solidFill>
                <a:latin typeface="+mj-lt"/>
                <a:cs typeface="Times New Roman" pitchFamily="18" charset="0"/>
              </a:rPr>
              <a:t>Cún</a:t>
            </a:r>
            <a:r>
              <a:rPr lang="en-US" sz="3600" dirty="0">
                <a:solidFill>
                  <a:prstClr val="black"/>
                </a:solidFill>
                <a:latin typeface="+mj-lt"/>
                <a:cs typeface="Times New Roman" pitchFamily="18" charset="0"/>
              </a:rPr>
              <a:t> </a:t>
            </a:r>
            <a:r>
              <a:rPr lang="en-US" sz="3600" dirty="0" err="1">
                <a:solidFill>
                  <a:prstClr val="black"/>
                </a:solidFill>
                <a:latin typeface="+mj-lt"/>
                <a:cs typeface="Times New Roman" pitchFamily="18" charset="0"/>
              </a:rPr>
              <a:t>Bông</a:t>
            </a:r>
            <a:r>
              <a:rPr lang="en-US" sz="3600" dirty="0">
                <a:solidFill>
                  <a:prstClr val="black"/>
                </a:solidFill>
                <a:latin typeface="+mj-lt"/>
                <a:cs typeface="Times New Roman" pitchFamily="18" charset="0"/>
              </a:rPr>
              <a:t> </a:t>
            </a:r>
            <a:r>
              <a:rPr lang="en-US" sz="3600" dirty="0" err="1">
                <a:solidFill>
                  <a:prstClr val="black"/>
                </a:solidFill>
                <a:latin typeface="+mj-lt"/>
                <a:cs typeface="Times New Roman" pitchFamily="18" charset="0"/>
              </a:rPr>
              <a:t>nhà</a:t>
            </a:r>
            <a:r>
              <a:rPr lang="en-US" sz="3600" dirty="0">
                <a:solidFill>
                  <a:prstClr val="black"/>
                </a:solidFill>
                <a:latin typeface="+mj-lt"/>
                <a:cs typeface="Times New Roman" pitchFamily="18" charset="0"/>
              </a:rPr>
              <a:t> </a:t>
            </a:r>
            <a:r>
              <a:rPr lang="en-US" sz="3600" dirty="0" err="1">
                <a:solidFill>
                  <a:prstClr val="black"/>
                </a:solidFill>
                <a:latin typeface="+mj-lt"/>
                <a:cs typeface="Times New Roman" pitchFamily="18" charset="0"/>
              </a:rPr>
              <a:t>hàng</a:t>
            </a:r>
            <a:r>
              <a:rPr lang="en-US" sz="3600" dirty="0">
                <a:solidFill>
                  <a:prstClr val="black"/>
                </a:solidFill>
                <a:latin typeface="+mj-lt"/>
                <a:cs typeface="Times New Roman" pitchFamily="18" charset="0"/>
              </a:rPr>
              <a:t> </a:t>
            </a:r>
            <a:r>
              <a:rPr lang="en-US" sz="3600" dirty="0" err="1">
                <a:solidFill>
                  <a:prstClr val="black"/>
                </a:solidFill>
                <a:latin typeface="+mj-lt"/>
                <a:cs typeface="Times New Roman" pitchFamily="18" charset="0"/>
              </a:rPr>
              <a:t>xóm</a:t>
            </a:r>
            <a:r>
              <a:rPr lang="en-US" sz="3600" dirty="0">
                <a:solidFill>
                  <a:prstClr val="black"/>
                </a:solidFill>
                <a:latin typeface="+mj-lt"/>
                <a:cs typeface="Times New Roman" pitchFamily="18" charset="0"/>
              </a:rPr>
              <a:t>.</a:t>
            </a:r>
            <a:endParaRPr lang="vi-VN" sz="3600" dirty="0">
              <a:solidFill>
                <a:prstClr val="black"/>
              </a:solidFill>
              <a:latin typeface="+mj-lt"/>
              <a:cs typeface="Times New Roman" pitchFamily="18" charset="0"/>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248324" y="2311400"/>
            <a:ext cx="1689621" cy="2118907"/>
          </a:xfrm>
          <a:prstGeom prst="rect">
            <a:avLst/>
          </a:prstGeom>
        </p:spPr>
      </p:pic>
      <p:sp>
        <p:nvSpPr>
          <p:cNvPr id="9" name="Freeform 8"/>
          <p:cNvSpPr/>
          <p:nvPr/>
        </p:nvSpPr>
        <p:spPr>
          <a:xfrm>
            <a:off x="9829589" y="43827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0" name="Rectangle 9"/>
          <p:cNvSpPr/>
          <p:nvPr/>
        </p:nvSpPr>
        <p:spPr>
          <a:xfrm>
            <a:off x="8454098" y="4921885"/>
            <a:ext cx="3278071"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3600" dirty="0">
                <a:solidFill>
                  <a:prstClr val="black"/>
                </a:solidFill>
                <a:latin typeface="+mj-lt"/>
                <a:cs typeface="Times New Roman" pitchFamily="18" charset="0"/>
              </a:rPr>
              <a:t>C. </a:t>
            </a:r>
            <a:r>
              <a:rPr lang="en-US" sz="3600" dirty="0" err="1">
                <a:solidFill>
                  <a:prstClr val="black"/>
                </a:solidFill>
                <a:latin typeface="+mj-lt"/>
                <a:cs typeface="Times New Roman" pitchFamily="18" charset="0"/>
              </a:rPr>
              <a:t>Bạn</a:t>
            </a:r>
            <a:r>
              <a:rPr lang="en-US" sz="3600" dirty="0">
                <a:solidFill>
                  <a:prstClr val="black"/>
                </a:solidFill>
                <a:latin typeface="+mj-lt"/>
                <a:cs typeface="Times New Roman" pitchFamily="18" charset="0"/>
              </a:rPr>
              <a:t> </a:t>
            </a:r>
            <a:r>
              <a:rPr lang="en-US" sz="3600" dirty="0" err="1">
                <a:solidFill>
                  <a:prstClr val="black"/>
                </a:solidFill>
                <a:latin typeface="+mj-lt"/>
                <a:cs typeface="Times New Roman" pitchFamily="18" charset="0"/>
              </a:rPr>
              <a:t>Bông</a:t>
            </a:r>
            <a:endParaRPr lang="vi-VN" sz="3600" dirty="0">
              <a:solidFill>
                <a:prstClr val="black"/>
              </a:solidFill>
              <a:latin typeface="+mj-lt"/>
              <a:cs typeface="Times New Roman" pitchFamily="18" charset="0"/>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1531334" y="2311400"/>
            <a:ext cx="1689621" cy="2118907"/>
          </a:xfrm>
          <a:prstGeom prst="rect">
            <a:avLst/>
          </a:prstGeom>
        </p:spPr>
      </p:pic>
      <p:sp>
        <p:nvSpPr>
          <p:cNvPr id="13" name="Freeform 12"/>
          <p:cNvSpPr/>
          <p:nvPr/>
        </p:nvSpPr>
        <p:spPr>
          <a:xfrm>
            <a:off x="2112598" y="43827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4" name="Rectangle 13"/>
          <p:cNvSpPr/>
          <p:nvPr/>
        </p:nvSpPr>
        <p:spPr>
          <a:xfrm>
            <a:off x="514350" y="4900858"/>
            <a:ext cx="3278071"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3600" dirty="0">
                <a:solidFill>
                  <a:prstClr val="black"/>
                </a:solidFill>
                <a:latin typeface="+mj-lt"/>
                <a:cs typeface="Times New Roman" pitchFamily="18" charset="0"/>
              </a:rPr>
              <a:t>A. </a:t>
            </a:r>
            <a:r>
              <a:rPr lang="en-US" sz="3600" dirty="0" err="1">
                <a:solidFill>
                  <a:prstClr val="black"/>
                </a:solidFill>
                <a:latin typeface="+mj-lt"/>
                <a:cs typeface="Times New Roman" pitchFamily="18" charset="0"/>
              </a:rPr>
              <a:t>Búp</a:t>
            </a:r>
            <a:r>
              <a:rPr lang="en-US" sz="3600" dirty="0">
                <a:solidFill>
                  <a:prstClr val="black"/>
                </a:solidFill>
                <a:latin typeface="+mj-lt"/>
                <a:cs typeface="Times New Roman" pitchFamily="18" charset="0"/>
              </a:rPr>
              <a:t> </a:t>
            </a:r>
            <a:r>
              <a:rPr lang="en-US" sz="3600" dirty="0" err="1">
                <a:solidFill>
                  <a:prstClr val="black"/>
                </a:solidFill>
                <a:latin typeface="+mj-lt"/>
                <a:cs typeface="Times New Roman" pitchFamily="18" charset="0"/>
              </a:rPr>
              <a:t>bê</a:t>
            </a:r>
            <a:endParaRPr lang="vi-VN" sz="3600" dirty="0">
              <a:solidFill>
                <a:prstClr val="black"/>
              </a:solidFill>
              <a:latin typeface="+mj-lt"/>
              <a:cs typeface="Times New Roman" pitchFamily="18" charset="0"/>
            </a:endParaRPr>
          </a:p>
        </p:txBody>
      </p:sp>
      <p:pic>
        <p:nvPicPr>
          <p:cNvPr id="15"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21" name="Picture 20">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272561"/>
            <a:ext cx="1320800" cy="988364"/>
          </a:xfrm>
          <a:prstGeom prst="rect">
            <a:avLst/>
          </a:prstGeom>
        </p:spPr>
      </p:pic>
      <p:pic>
        <p:nvPicPr>
          <p:cNvPr id="16" name="Picture 15">
            <a:hlinkClick r:id="rId10" action="ppaction://hlinksldjump"/>
          </p:cNvPr>
          <p:cNvPicPr>
            <a:picLocks noChangeAspect="1"/>
          </p:cNvPicPr>
          <p:nvPr/>
        </p:nvPicPr>
        <p:blipFill rotWithShape="1">
          <a:blip r:embed="rId11" cstate="print">
            <a:biLevel thresh="75000"/>
            <a:extLst>
              <a:ext uri="{28A0092B-C50C-407E-A947-70E740481C1C}">
                <a14:useLocalDpi xmlns:a14="http://schemas.microsoft.com/office/drawing/2010/main" val="0"/>
              </a:ext>
            </a:extLst>
          </a:blip>
          <a:srcRect l="10988" t="20000" r="8025" b="29630"/>
          <a:stretch/>
        </p:blipFill>
        <p:spPr>
          <a:xfrm flipH="1">
            <a:off x="5625129" y="1393818"/>
            <a:ext cx="996712" cy="745847"/>
          </a:xfrm>
          <a:prstGeom prst="rect">
            <a:avLst/>
          </a:prstGeom>
        </p:spPr>
      </p:pic>
      <p:pic>
        <p:nvPicPr>
          <p:cNvPr id="17" name="Picture 16">
            <a:extLst>
              <a:ext uri="{FF2B5EF4-FFF2-40B4-BE49-F238E27FC236}">
                <a16:creationId xmlns:a16="http://schemas.microsoft.com/office/drawing/2014/main" id="{B3A75CE9-70B2-496B-B9DE-E999A4113C9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1"/>
            <a:ext cx="1028699" cy="533400"/>
          </a:xfrm>
          <a:prstGeom prst="rect">
            <a:avLst/>
          </a:prstGeom>
        </p:spPr>
      </p:pic>
    </p:spTree>
    <p:extLst>
      <p:ext uri="{BB962C8B-B14F-4D97-AF65-F5344CB8AC3E}">
        <p14:creationId xmlns:p14="http://schemas.microsoft.com/office/powerpoint/2010/main" val="33944981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000" fill="hold"/>
                                        <p:tgtEl>
                                          <p:spTgt spid="6"/>
                                        </p:tgtEl>
                                        <p:attrNameLst>
                                          <p:attrName>fillcolor</p:attrName>
                                        </p:attrNameLst>
                                      </p:cBhvr>
                                      <p:to>
                                        <a:srgbClr val="66FFFF"/>
                                      </p:to>
                                    </p:animClr>
                                    <p:set>
                                      <p:cBhvr>
                                        <p:cTn id="59" dur="2000" fill="hold"/>
                                        <p:tgtEl>
                                          <p:spTgt spid="6"/>
                                        </p:tgtEl>
                                        <p:attrNameLst>
                                          <p:attrName>fill.type</p:attrName>
                                        </p:attrNameLst>
                                      </p:cBhvr>
                                      <p:to>
                                        <p:strVal val="solid"/>
                                      </p:to>
                                    </p:set>
                                    <p:set>
                                      <p:cBhvr>
                                        <p:cTn id="60" dur="2000" fill="hold"/>
                                        <p:tgtEl>
                                          <p:spTgt spid="6"/>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3224" fill="hold"/>
                                        <p:tgtEl>
                                          <p:spTgt spid="15"/>
                                        </p:tgtEl>
                                      </p:cBhvr>
                                    </p:cmd>
                                  </p:childTnLst>
                                </p:cTn>
                              </p:par>
                              <p:par>
                                <p:cTn id="63" presetID="32" presetClass="emph" presetSubtype="0" repeatCount="2000" fill="hold" nodeType="withEffect">
                                  <p:stCondLst>
                                    <p:cond delay="2000"/>
                                  </p:stCondLst>
                                  <p:childTnLst>
                                    <p:animRot by="120000">
                                      <p:cBhvr>
                                        <p:cTn id="64" dur="100" fill="hold">
                                          <p:stCondLst>
                                            <p:cond delay="0"/>
                                          </p:stCondLst>
                                        </p:cTn>
                                        <p:tgtEl>
                                          <p:spTgt spid="12"/>
                                        </p:tgtEl>
                                        <p:attrNameLst>
                                          <p:attrName>r</p:attrName>
                                        </p:attrNameLst>
                                      </p:cBhvr>
                                    </p:animRot>
                                    <p:animRot by="-240000">
                                      <p:cBhvr>
                                        <p:cTn id="65" dur="200" fill="hold">
                                          <p:stCondLst>
                                            <p:cond delay="200"/>
                                          </p:stCondLst>
                                        </p:cTn>
                                        <p:tgtEl>
                                          <p:spTgt spid="12"/>
                                        </p:tgtEl>
                                        <p:attrNameLst>
                                          <p:attrName>r</p:attrName>
                                        </p:attrNameLst>
                                      </p:cBhvr>
                                    </p:animRot>
                                    <p:animRot by="240000">
                                      <p:cBhvr>
                                        <p:cTn id="66" dur="200" fill="hold">
                                          <p:stCondLst>
                                            <p:cond delay="400"/>
                                          </p:stCondLst>
                                        </p:cTn>
                                        <p:tgtEl>
                                          <p:spTgt spid="12"/>
                                        </p:tgtEl>
                                        <p:attrNameLst>
                                          <p:attrName>r</p:attrName>
                                        </p:attrNameLst>
                                      </p:cBhvr>
                                    </p:animRot>
                                    <p:animRot by="-240000">
                                      <p:cBhvr>
                                        <p:cTn id="67" dur="200" fill="hold">
                                          <p:stCondLst>
                                            <p:cond delay="600"/>
                                          </p:stCondLst>
                                        </p:cTn>
                                        <p:tgtEl>
                                          <p:spTgt spid="12"/>
                                        </p:tgtEl>
                                        <p:attrNameLst>
                                          <p:attrName>r</p:attrName>
                                        </p:attrNameLst>
                                      </p:cBhvr>
                                    </p:animRot>
                                    <p:animRot by="120000">
                                      <p:cBhvr>
                                        <p:cTn id="68" dur="200" fill="hold">
                                          <p:stCondLst>
                                            <p:cond delay="800"/>
                                          </p:stCondLst>
                                        </p:cTn>
                                        <p:tgtEl>
                                          <p:spTgt spid="12"/>
                                        </p:tgtEl>
                                        <p:attrNameLst>
                                          <p:attrName>r</p:attrName>
                                        </p:attrNameLst>
                                      </p:cBhvr>
                                    </p:animRot>
                                  </p:childTnLst>
                                </p:cTn>
                              </p:par>
                              <p:par>
                                <p:cTn id="69" presetID="32" presetClass="emph" presetSubtype="0" repeatCount="2000" fill="hold" grpId="1" nodeType="withEffect">
                                  <p:stCondLst>
                                    <p:cond delay="2000"/>
                                  </p:stCondLst>
                                  <p:childTnLst>
                                    <p:animRot by="120000">
                                      <p:cBhvr>
                                        <p:cTn id="70" dur="100" fill="hold">
                                          <p:stCondLst>
                                            <p:cond delay="0"/>
                                          </p:stCondLst>
                                        </p:cTn>
                                        <p:tgtEl>
                                          <p:spTgt spid="13"/>
                                        </p:tgtEl>
                                        <p:attrNameLst>
                                          <p:attrName>r</p:attrName>
                                        </p:attrNameLst>
                                      </p:cBhvr>
                                    </p:animRot>
                                    <p:animRot by="-240000">
                                      <p:cBhvr>
                                        <p:cTn id="71" dur="200" fill="hold">
                                          <p:stCondLst>
                                            <p:cond delay="200"/>
                                          </p:stCondLst>
                                        </p:cTn>
                                        <p:tgtEl>
                                          <p:spTgt spid="13"/>
                                        </p:tgtEl>
                                        <p:attrNameLst>
                                          <p:attrName>r</p:attrName>
                                        </p:attrNameLst>
                                      </p:cBhvr>
                                    </p:animRot>
                                    <p:animRot by="240000">
                                      <p:cBhvr>
                                        <p:cTn id="72" dur="200" fill="hold">
                                          <p:stCondLst>
                                            <p:cond delay="400"/>
                                          </p:stCondLst>
                                        </p:cTn>
                                        <p:tgtEl>
                                          <p:spTgt spid="13"/>
                                        </p:tgtEl>
                                        <p:attrNameLst>
                                          <p:attrName>r</p:attrName>
                                        </p:attrNameLst>
                                      </p:cBhvr>
                                    </p:animRot>
                                    <p:animRot by="-240000">
                                      <p:cBhvr>
                                        <p:cTn id="73" dur="200" fill="hold">
                                          <p:stCondLst>
                                            <p:cond delay="600"/>
                                          </p:stCondLst>
                                        </p:cTn>
                                        <p:tgtEl>
                                          <p:spTgt spid="13"/>
                                        </p:tgtEl>
                                        <p:attrNameLst>
                                          <p:attrName>r</p:attrName>
                                        </p:attrNameLst>
                                      </p:cBhvr>
                                    </p:animRot>
                                    <p:animRot by="120000">
                                      <p:cBhvr>
                                        <p:cTn id="74" dur="200" fill="hold">
                                          <p:stCondLst>
                                            <p:cond delay="800"/>
                                          </p:stCondLst>
                                        </p:cTn>
                                        <p:tgtEl>
                                          <p:spTgt spid="13"/>
                                        </p:tgtEl>
                                        <p:attrNameLst>
                                          <p:attrName>r</p:attrName>
                                        </p:attrNameLst>
                                      </p:cBhvr>
                                    </p:animRot>
                                  </p:childTnLst>
                                </p:cTn>
                              </p:par>
                              <p:par>
                                <p:cTn id="75" presetID="32" presetClass="emph" presetSubtype="0" repeatCount="2000" fill="hold" grpId="1" nodeType="withEffect">
                                  <p:stCondLst>
                                    <p:cond delay="2000"/>
                                  </p:stCondLst>
                                  <p:childTnLst>
                                    <p:animRot by="120000">
                                      <p:cBhvr>
                                        <p:cTn id="76" dur="100" fill="hold">
                                          <p:stCondLst>
                                            <p:cond delay="0"/>
                                          </p:stCondLst>
                                        </p:cTn>
                                        <p:tgtEl>
                                          <p:spTgt spid="14"/>
                                        </p:tgtEl>
                                        <p:attrNameLst>
                                          <p:attrName>r</p:attrName>
                                        </p:attrNameLst>
                                      </p:cBhvr>
                                    </p:animRot>
                                    <p:animRot by="-240000">
                                      <p:cBhvr>
                                        <p:cTn id="77" dur="200" fill="hold">
                                          <p:stCondLst>
                                            <p:cond delay="200"/>
                                          </p:stCondLst>
                                        </p:cTn>
                                        <p:tgtEl>
                                          <p:spTgt spid="14"/>
                                        </p:tgtEl>
                                        <p:attrNameLst>
                                          <p:attrName>r</p:attrName>
                                        </p:attrNameLst>
                                      </p:cBhvr>
                                    </p:animRot>
                                    <p:animRot by="240000">
                                      <p:cBhvr>
                                        <p:cTn id="78" dur="200" fill="hold">
                                          <p:stCondLst>
                                            <p:cond delay="400"/>
                                          </p:stCondLst>
                                        </p:cTn>
                                        <p:tgtEl>
                                          <p:spTgt spid="14"/>
                                        </p:tgtEl>
                                        <p:attrNameLst>
                                          <p:attrName>r</p:attrName>
                                        </p:attrNameLst>
                                      </p:cBhvr>
                                    </p:animRot>
                                    <p:animRot by="-240000">
                                      <p:cBhvr>
                                        <p:cTn id="79" dur="200" fill="hold">
                                          <p:stCondLst>
                                            <p:cond delay="600"/>
                                          </p:stCondLst>
                                        </p:cTn>
                                        <p:tgtEl>
                                          <p:spTgt spid="14"/>
                                        </p:tgtEl>
                                        <p:attrNameLst>
                                          <p:attrName>r</p:attrName>
                                        </p:attrNameLst>
                                      </p:cBhvr>
                                    </p:animRot>
                                    <p:animRot by="120000">
                                      <p:cBhvr>
                                        <p:cTn id="80" dur="200" fill="hold">
                                          <p:stCondLst>
                                            <p:cond delay="800"/>
                                          </p:stCondLst>
                                        </p:cTn>
                                        <p:tgtEl>
                                          <p:spTgt spid="14"/>
                                        </p:tgtEl>
                                        <p:attrNameLst>
                                          <p:attrName>r</p:attrName>
                                        </p:attrNameLst>
                                      </p:cBhvr>
                                    </p:animRot>
                                  </p:childTnLst>
                                </p:cTn>
                              </p:par>
                              <p:par>
                                <p:cTn id="81" presetID="32" presetClass="emph" presetSubtype="0" repeatCount="2000" fill="hold" nodeType="withEffect">
                                  <p:stCondLst>
                                    <p:cond delay="2000"/>
                                  </p:stCondLst>
                                  <p:childTnLst>
                                    <p:animRot by="120000">
                                      <p:cBhvr>
                                        <p:cTn id="82" dur="100" fill="hold">
                                          <p:stCondLst>
                                            <p:cond delay="0"/>
                                          </p:stCondLst>
                                        </p:cTn>
                                        <p:tgtEl>
                                          <p:spTgt spid="4"/>
                                        </p:tgtEl>
                                        <p:attrNameLst>
                                          <p:attrName>r</p:attrName>
                                        </p:attrNameLst>
                                      </p:cBhvr>
                                    </p:animRot>
                                    <p:animRot by="-240000">
                                      <p:cBhvr>
                                        <p:cTn id="83" dur="200" fill="hold">
                                          <p:stCondLst>
                                            <p:cond delay="200"/>
                                          </p:stCondLst>
                                        </p:cTn>
                                        <p:tgtEl>
                                          <p:spTgt spid="4"/>
                                        </p:tgtEl>
                                        <p:attrNameLst>
                                          <p:attrName>r</p:attrName>
                                        </p:attrNameLst>
                                      </p:cBhvr>
                                    </p:animRot>
                                    <p:animRot by="240000">
                                      <p:cBhvr>
                                        <p:cTn id="84" dur="200" fill="hold">
                                          <p:stCondLst>
                                            <p:cond delay="400"/>
                                          </p:stCondLst>
                                        </p:cTn>
                                        <p:tgtEl>
                                          <p:spTgt spid="4"/>
                                        </p:tgtEl>
                                        <p:attrNameLst>
                                          <p:attrName>r</p:attrName>
                                        </p:attrNameLst>
                                      </p:cBhvr>
                                    </p:animRot>
                                    <p:animRot by="-240000">
                                      <p:cBhvr>
                                        <p:cTn id="85" dur="200" fill="hold">
                                          <p:stCondLst>
                                            <p:cond delay="600"/>
                                          </p:stCondLst>
                                        </p:cTn>
                                        <p:tgtEl>
                                          <p:spTgt spid="4"/>
                                        </p:tgtEl>
                                        <p:attrNameLst>
                                          <p:attrName>r</p:attrName>
                                        </p:attrNameLst>
                                      </p:cBhvr>
                                    </p:animRot>
                                    <p:animRot by="120000">
                                      <p:cBhvr>
                                        <p:cTn id="86" dur="200" fill="hold">
                                          <p:stCondLst>
                                            <p:cond delay="800"/>
                                          </p:stCondLst>
                                        </p:cTn>
                                        <p:tgtEl>
                                          <p:spTgt spid="4"/>
                                        </p:tgtEl>
                                        <p:attrNameLst>
                                          <p:attrName>r</p:attrName>
                                        </p:attrNameLst>
                                      </p:cBhvr>
                                    </p:animRot>
                                  </p:childTnLst>
                                </p:cTn>
                              </p:par>
                              <p:par>
                                <p:cTn id="87" presetID="32" presetClass="emph" presetSubtype="0" repeatCount="2000" fill="hold" grpId="1" nodeType="withEffect">
                                  <p:stCondLst>
                                    <p:cond delay="2000"/>
                                  </p:stCondLst>
                                  <p:childTnLst>
                                    <p:animRot by="120000">
                                      <p:cBhvr>
                                        <p:cTn id="88" dur="100" fill="hold">
                                          <p:stCondLst>
                                            <p:cond delay="0"/>
                                          </p:stCondLst>
                                        </p:cTn>
                                        <p:tgtEl>
                                          <p:spTgt spid="5"/>
                                        </p:tgtEl>
                                        <p:attrNameLst>
                                          <p:attrName>r</p:attrName>
                                        </p:attrNameLst>
                                      </p:cBhvr>
                                    </p:animRot>
                                    <p:animRot by="-240000">
                                      <p:cBhvr>
                                        <p:cTn id="89" dur="200" fill="hold">
                                          <p:stCondLst>
                                            <p:cond delay="200"/>
                                          </p:stCondLst>
                                        </p:cTn>
                                        <p:tgtEl>
                                          <p:spTgt spid="5"/>
                                        </p:tgtEl>
                                        <p:attrNameLst>
                                          <p:attrName>r</p:attrName>
                                        </p:attrNameLst>
                                      </p:cBhvr>
                                    </p:animRot>
                                    <p:animRot by="240000">
                                      <p:cBhvr>
                                        <p:cTn id="90" dur="200" fill="hold">
                                          <p:stCondLst>
                                            <p:cond delay="400"/>
                                          </p:stCondLst>
                                        </p:cTn>
                                        <p:tgtEl>
                                          <p:spTgt spid="5"/>
                                        </p:tgtEl>
                                        <p:attrNameLst>
                                          <p:attrName>r</p:attrName>
                                        </p:attrNameLst>
                                      </p:cBhvr>
                                    </p:animRot>
                                    <p:animRot by="-240000">
                                      <p:cBhvr>
                                        <p:cTn id="91" dur="200" fill="hold">
                                          <p:stCondLst>
                                            <p:cond delay="600"/>
                                          </p:stCondLst>
                                        </p:cTn>
                                        <p:tgtEl>
                                          <p:spTgt spid="5"/>
                                        </p:tgtEl>
                                        <p:attrNameLst>
                                          <p:attrName>r</p:attrName>
                                        </p:attrNameLst>
                                      </p:cBhvr>
                                    </p:animRot>
                                    <p:animRot by="120000">
                                      <p:cBhvr>
                                        <p:cTn id="92" dur="200" fill="hold">
                                          <p:stCondLst>
                                            <p:cond delay="800"/>
                                          </p:stCondLst>
                                        </p:cTn>
                                        <p:tgtEl>
                                          <p:spTgt spid="5"/>
                                        </p:tgtEl>
                                        <p:attrNameLst>
                                          <p:attrName>r</p:attrName>
                                        </p:attrNameLst>
                                      </p:cBhvr>
                                    </p:animRot>
                                  </p:childTnLst>
                                </p:cTn>
                              </p:par>
                              <p:par>
                                <p:cTn id="93" presetID="32" presetClass="emph" presetSubtype="0" repeatCount="2000" fill="hold" grpId="1" nodeType="withEffect">
                                  <p:stCondLst>
                                    <p:cond delay="2000"/>
                                  </p:stCondLst>
                                  <p:childTnLst>
                                    <p:animRot by="120000">
                                      <p:cBhvr>
                                        <p:cTn id="94" dur="100" fill="hold">
                                          <p:stCondLst>
                                            <p:cond delay="0"/>
                                          </p:stCondLst>
                                        </p:cTn>
                                        <p:tgtEl>
                                          <p:spTgt spid="6"/>
                                        </p:tgtEl>
                                        <p:attrNameLst>
                                          <p:attrName>r</p:attrName>
                                        </p:attrNameLst>
                                      </p:cBhvr>
                                    </p:animRot>
                                    <p:animRot by="-240000">
                                      <p:cBhvr>
                                        <p:cTn id="95" dur="200" fill="hold">
                                          <p:stCondLst>
                                            <p:cond delay="200"/>
                                          </p:stCondLst>
                                        </p:cTn>
                                        <p:tgtEl>
                                          <p:spTgt spid="6"/>
                                        </p:tgtEl>
                                        <p:attrNameLst>
                                          <p:attrName>r</p:attrName>
                                        </p:attrNameLst>
                                      </p:cBhvr>
                                    </p:animRot>
                                    <p:animRot by="240000">
                                      <p:cBhvr>
                                        <p:cTn id="96" dur="200" fill="hold">
                                          <p:stCondLst>
                                            <p:cond delay="400"/>
                                          </p:stCondLst>
                                        </p:cTn>
                                        <p:tgtEl>
                                          <p:spTgt spid="6"/>
                                        </p:tgtEl>
                                        <p:attrNameLst>
                                          <p:attrName>r</p:attrName>
                                        </p:attrNameLst>
                                      </p:cBhvr>
                                    </p:animRot>
                                    <p:animRot by="-240000">
                                      <p:cBhvr>
                                        <p:cTn id="97" dur="200" fill="hold">
                                          <p:stCondLst>
                                            <p:cond delay="600"/>
                                          </p:stCondLst>
                                        </p:cTn>
                                        <p:tgtEl>
                                          <p:spTgt spid="6"/>
                                        </p:tgtEl>
                                        <p:attrNameLst>
                                          <p:attrName>r</p:attrName>
                                        </p:attrNameLst>
                                      </p:cBhvr>
                                    </p:animRot>
                                    <p:animRot by="120000">
                                      <p:cBhvr>
                                        <p:cTn id="98" dur="200" fill="hold">
                                          <p:stCondLst>
                                            <p:cond delay="800"/>
                                          </p:stCondLst>
                                        </p:cTn>
                                        <p:tgtEl>
                                          <p:spTgt spid="6"/>
                                        </p:tgtEl>
                                        <p:attrNameLst>
                                          <p:attrName>r</p:attrName>
                                        </p:attrNameLst>
                                      </p:cBhvr>
                                    </p:animRot>
                                  </p:childTnLst>
                                </p:cTn>
                              </p:par>
                              <p:par>
                                <p:cTn id="99" presetID="32" presetClass="emph" presetSubtype="0" repeatCount="2000" fill="hold" nodeType="withEffect">
                                  <p:stCondLst>
                                    <p:cond delay="2000"/>
                                  </p:stCondLst>
                                  <p:childTnLst>
                                    <p:animRot by="120000">
                                      <p:cBhvr>
                                        <p:cTn id="100" dur="100" fill="hold">
                                          <p:stCondLst>
                                            <p:cond delay="0"/>
                                          </p:stCondLst>
                                        </p:cTn>
                                        <p:tgtEl>
                                          <p:spTgt spid="8"/>
                                        </p:tgtEl>
                                        <p:attrNameLst>
                                          <p:attrName>r</p:attrName>
                                        </p:attrNameLst>
                                      </p:cBhvr>
                                    </p:animRot>
                                    <p:animRot by="-240000">
                                      <p:cBhvr>
                                        <p:cTn id="101" dur="200" fill="hold">
                                          <p:stCondLst>
                                            <p:cond delay="200"/>
                                          </p:stCondLst>
                                        </p:cTn>
                                        <p:tgtEl>
                                          <p:spTgt spid="8"/>
                                        </p:tgtEl>
                                        <p:attrNameLst>
                                          <p:attrName>r</p:attrName>
                                        </p:attrNameLst>
                                      </p:cBhvr>
                                    </p:animRot>
                                    <p:animRot by="240000">
                                      <p:cBhvr>
                                        <p:cTn id="102" dur="200" fill="hold">
                                          <p:stCondLst>
                                            <p:cond delay="400"/>
                                          </p:stCondLst>
                                        </p:cTn>
                                        <p:tgtEl>
                                          <p:spTgt spid="8"/>
                                        </p:tgtEl>
                                        <p:attrNameLst>
                                          <p:attrName>r</p:attrName>
                                        </p:attrNameLst>
                                      </p:cBhvr>
                                    </p:animRot>
                                    <p:animRot by="-240000">
                                      <p:cBhvr>
                                        <p:cTn id="103" dur="200" fill="hold">
                                          <p:stCondLst>
                                            <p:cond delay="600"/>
                                          </p:stCondLst>
                                        </p:cTn>
                                        <p:tgtEl>
                                          <p:spTgt spid="8"/>
                                        </p:tgtEl>
                                        <p:attrNameLst>
                                          <p:attrName>r</p:attrName>
                                        </p:attrNameLst>
                                      </p:cBhvr>
                                    </p:animRot>
                                    <p:animRot by="120000">
                                      <p:cBhvr>
                                        <p:cTn id="104" dur="200" fill="hold">
                                          <p:stCondLst>
                                            <p:cond delay="800"/>
                                          </p:stCondLst>
                                        </p:cTn>
                                        <p:tgtEl>
                                          <p:spTgt spid="8"/>
                                        </p:tgtEl>
                                        <p:attrNameLst>
                                          <p:attrName>r</p:attrName>
                                        </p:attrNameLst>
                                      </p:cBhvr>
                                    </p:animRot>
                                  </p:childTnLst>
                                </p:cTn>
                              </p:par>
                              <p:par>
                                <p:cTn id="105" presetID="32" presetClass="emph" presetSubtype="0" repeatCount="2000" fill="hold" grpId="1" nodeType="withEffect">
                                  <p:stCondLst>
                                    <p:cond delay="2000"/>
                                  </p:stCondLst>
                                  <p:childTnLst>
                                    <p:animRot by="120000">
                                      <p:cBhvr>
                                        <p:cTn id="106" dur="100" fill="hold">
                                          <p:stCondLst>
                                            <p:cond delay="0"/>
                                          </p:stCondLst>
                                        </p:cTn>
                                        <p:tgtEl>
                                          <p:spTgt spid="9"/>
                                        </p:tgtEl>
                                        <p:attrNameLst>
                                          <p:attrName>r</p:attrName>
                                        </p:attrNameLst>
                                      </p:cBhvr>
                                    </p:animRot>
                                    <p:animRot by="-240000">
                                      <p:cBhvr>
                                        <p:cTn id="107" dur="200" fill="hold">
                                          <p:stCondLst>
                                            <p:cond delay="200"/>
                                          </p:stCondLst>
                                        </p:cTn>
                                        <p:tgtEl>
                                          <p:spTgt spid="9"/>
                                        </p:tgtEl>
                                        <p:attrNameLst>
                                          <p:attrName>r</p:attrName>
                                        </p:attrNameLst>
                                      </p:cBhvr>
                                    </p:animRot>
                                    <p:animRot by="240000">
                                      <p:cBhvr>
                                        <p:cTn id="108" dur="200" fill="hold">
                                          <p:stCondLst>
                                            <p:cond delay="400"/>
                                          </p:stCondLst>
                                        </p:cTn>
                                        <p:tgtEl>
                                          <p:spTgt spid="9"/>
                                        </p:tgtEl>
                                        <p:attrNameLst>
                                          <p:attrName>r</p:attrName>
                                        </p:attrNameLst>
                                      </p:cBhvr>
                                    </p:animRot>
                                    <p:animRot by="-240000">
                                      <p:cBhvr>
                                        <p:cTn id="109" dur="200" fill="hold">
                                          <p:stCondLst>
                                            <p:cond delay="600"/>
                                          </p:stCondLst>
                                        </p:cTn>
                                        <p:tgtEl>
                                          <p:spTgt spid="9"/>
                                        </p:tgtEl>
                                        <p:attrNameLst>
                                          <p:attrName>r</p:attrName>
                                        </p:attrNameLst>
                                      </p:cBhvr>
                                    </p:animRot>
                                    <p:animRot by="120000">
                                      <p:cBhvr>
                                        <p:cTn id="110" dur="200" fill="hold">
                                          <p:stCondLst>
                                            <p:cond delay="800"/>
                                          </p:stCondLst>
                                        </p:cTn>
                                        <p:tgtEl>
                                          <p:spTgt spid="9"/>
                                        </p:tgtEl>
                                        <p:attrNameLst>
                                          <p:attrName>r</p:attrName>
                                        </p:attrNameLst>
                                      </p:cBhvr>
                                    </p:animRot>
                                  </p:childTnLst>
                                </p:cTn>
                              </p:par>
                              <p:par>
                                <p:cTn id="111" presetID="32" presetClass="emph" presetSubtype="0" repeatCount="2000" fill="hold" grpId="1" nodeType="withEffect">
                                  <p:stCondLst>
                                    <p:cond delay="2000"/>
                                  </p:stCondLst>
                                  <p:childTnLst>
                                    <p:animRot by="120000">
                                      <p:cBhvr>
                                        <p:cTn id="112" dur="100" fill="hold">
                                          <p:stCondLst>
                                            <p:cond delay="0"/>
                                          </p:stCondLst>
                                        </p:cTn>
                                        <p:tgtEl>
                                          <p:spTgt spid="10"/>
                                        </p:tgtEl>
                                        <p:attrNameLst>
                                          <p:attrName>r</p:attrName>
                                        </p:attrNameLst>
                                      </p:cBhvr>
                                    </p:animRot>
                                    <p:animRot by="-240000">
                                      <p:cBhvr>
                                        <p:cTn id="113" dur="200" fill="hold">
                                          <p:stCondLst>
                                            <p:cond delay="200"/>
                                          </p:stCondLst>
                                        </p:cTn>
                                        <p:tgtEl>
                                          <p:spTgt spid="10"/>
                                        </p:tgtEl>
                                        <p:attrNameLst>
                                          <p:attrName>r</p:attrName>
                                        </p:attrNameLst>
                                      </p:cBhvr>
                                    </p:animRot>
                                    <p:animRot by="240000">
                                      <p:cBhvr>
                                        <p:cTn id="114" dur="200" fill="hold">
                                          <p:stCondLst>
                                            <p:cond delay="400"/>
                                          </p:stCondLst>
                                        </p:cTn>
                                        <p:tgtEl>
                                          <p:spTgt spid="10"/>
                                        </p:tgtEl>
                                        <p:attrNameLst>
                                          <p:attrName>r</p:attrName>
                                        </p:attrNameLst>
                                      </p:cBhvr>
                                    </p:animRot>
                                    <p:animRot by="-240000">
                                      <p:cBhvr>
                                        <p:cTn id="115" dur="200" fill="hold">
                                          <p:stCondLst>
                                            <p:cond delay="600"/>
                                          </p:stCondLst>
                                        </p:cTn>
                                        <p:tgtEl>
                                          <p:spTgt spid="10"/>
                                        </p:tgtEl>
                                        <p:attrNameLst>
                                          <p:attrName>r</p:attrName>
                                        </p:attrNameLst>
                                      </p:cBhvr>
                                    </p:animRot>
                                    <p:animRot by="120000">
                                      <p:cBhvr>
                                        <p:cTn id="116" dur="200" fill="hold">
                                          <p:stCondLst>
                                            <p:cond delay="800"/>
                                          </p:stCondLst>
                                        </p:cTn>
                                        <p:tgtEl>
                                          <p:spTgt spid="10"/>
                                        </p:tgtEl>
                                        <p:attrNameLst>
                                          <p:attrName>r</p:attrName>
                                        </p:attrNameLst>
                                      </p:cBhvr>
                                    </p:animRot>
                                  </p:childTnLst>
                                </p:cTn>
                              </p:par>
                              <p:par>
                                <p:cTn id="117" presetID="42" presetClass="exit" presetSubtype="0" fill="hold" grpId="2" nodeType="withEffect">
                                  <p:stCondLst>
                                    <p:cond delay="2000"/>
                                  </p:stCondLst>
                                  <p:childTnLst>
                                    <p:animEffect transition="out" filter="fade">
                                      <p:cBhvr>
                                        <p:cTn id="118" dur="1000"/>
                                        <p:tgtEl>
                                          <p:spTgt spid="5"/>
                                        </p:tgtEl>
                                      </p:cBhvr>
                                    </p:animEffect>
                                    <p:anim calcmode="lin" valueType="num">
                                      <p:cBhvr>
                                        <p:cTn id="119" dur="1000"/>
                                        <p:tgtEl>
                                          <p:spTgt spid="5"/>
                                        </p:tgtEl>
                                        <p:attrNameLst>
                                          <p:attrName>ppt_x</p:attrName>
                                        </p:attrNameLst>
                                      </p:cBhvr>
                                      <p:tavLst>
                                        <p:tav tm="0">
                                          <p:val>
                                            <p:strVal val="ppt_x"/>
                                          </p:val>
                                        </p:tav>
                                        <p:tav tm="100000">
                                          <p:val>
                                            <p:strVal val="ppt_x"/>
                                          </p:val>
                                        </p:tav>
                                      </p:tavLst>
                                    </p:anim>
                                    <p:anim calcmode="lin" valueType="num">
                                      <p:cBhvr>
                                        <p:cTn id="120" dur="1000"/>
                                        <p:tgtEl>
                                          <p:spTgt spid="5"/>
                                        </p:tgtEl>
                                        <p:attrNameLst>
                                          <p:attrName>ppt_y</p:attrName>
                                        </p:attrNameLst>
                                      </p:cBhvr>
                                      <p:tavLst>
                                        <p:tav tm="0">
                                          <p:val>
                                            <p:strVal val="ppt_y"/>
                                          </p:val>
                                        </p:tav>
                                        <p:tav tm="100000">
                                          <p:val>
                                            <p:strVal val="ppt_y+.1"/>
                                          </p:val>
                                        </p:tav>
                                      </p:tavLst>
                                    </p:anim>
                                    <p:set>
                                      <p:cBhvr>
                                        <p:cTn id="121" dur="1" fill="hold">
                                          <p:stCondLst>
                                            <p:cond delay="999"/>
                                          </p:stCondLst>
                                        </p:cTn>
                                        <p:tgtEl>
                                          <p:spTgt spid="5"/>
                                        </p:tgtEl>
                                        <p:attrNameLst>
                                          <p:attrName>style.visibility</p:attrName>
                                        </p:attrNameLst>
                                      </p:cBhvr>
                                      <p:to>
                                        <p:strVal val="hidden"/>
                                      </p:to>
                                    </p:set>
                                  </p:childTnLst>
                                </p:cTn>
                              </p:par>
                              <p:par>
                                <p:cTn id="122" presetID="42" presetClass="exit" presetSubtype="0" fill="hold" grpId="2" nodeType="withEffect">
                                  <p:stCondLst>
                                    <p:cond delay="2000"/>
                                  </p:stCondLst>
                                  <p:childTnLst>
                                    <p:animEffect transition="out" filter="fade">
                                      <p:cBhvr>
                                        <p:cTn id="123" dur="1000"/>
                                        <p:tgtEl>
                                          <p:spTgt spid="6"/>
                                        </p:tgtEl>
                                      </p:cBhvr>
                                    </p:animEffect>
                                    <p:anim calcmode="lin" valueType="num">
                                      <p:cBhvr>
                                        <p:cTn id="124" dur="1000"/>
                                        <p:tgtEl>
                                          <p:spTgt spid="6"/>
                                        </p:tgtEl>
                                        <p:attrNameLst>
                                          <p:attrName>ppt_x</p:attrName>
                                        </p:attrNameLst>
                                      </p:cBhvr>
                                      <p:tavLst>
                                        <p:tav tm="0">
                                          <p:val>
                                            <p:strVal val="ppt_x"/>
                                          </p:val>
                                        </p:tav>
                                        <p:tav tm="100000">
                                          <p:val>
                                            <p:strVal val="ppt_x"/>
                                          </p:val>
                                        </p:tav>
                                      </p:tavLst>
                                    </p:anim>
                                    <p:anim calcmode="lin" valueType="num">
                                      <p:cBhvr>
                                        <p:cTn id="125" dur="1000"/>
                                        <p:tgtEl>
                                          <p:spTgt spid="6"/>
                                        </p:tgtEl>
                                        <p:attrNameLst>
                                          <p:attrName>ppt_y</p:attrName>
                                        </p:attrNameLst>
                                      </p:cBhvr>
                                      <p:tavLst>
                                        <p:tav tm="0">
                                          <p:val>
                                            <p:strVal val="ppt_y"/>
                                          </p:val>
                                        </p:tav>
                                        <p:tav tm="100000">
                                          <p:val>
                                            <p:strVal val="ppt_y+.1"/>
                                          </p:val>
                                        </p:tav>
                                      </p:tavLst>
                                    </p:anim>
                                    <p:set>
                                      <p:cBhvr>
                                        <p:cTn id="126" dur="1" fill="hold">
                                          <p:stCondLst>
                                            <p:cond delay="999"/>
                                          </p:stCondLst>
                                        </p:cTn>
                                        <p:tgtEl>
                                          <p:spTgt spid="6"/>
                                        </p:tgtEl>
                                        <p:attrNameLst>
                                          <p:attrName>style.visibility</p:attrName>
                                        </p:attrNameLst>
                                      </p:cBhvr>
                                      <p:to>
                                        <p:strVal val="hidden"/>
                                      </p:to>
                                    </p:set>
                                  </p:childTnLst>
                                </p:cTn>
                              </p:par>
                              <p:par>
                                <p:cTn id="127" presetID="64" presetClass="path" presetSubtype="0" accel="50000" decel="50000" fill="hold" nodeType="withEffect">
                                  <p:stCondLst>
                                    <p:cond delay="2000"/>
                                  </p:stCondLst>
                                  <p:childTnLst>
                                    <p:animMotion origin="layout" path="M 5E-6 1.97531E-6 L 5E-6 -0.80617 " pathEditMode="relative" rAng="0" ptsTypes="AA">
                                      <p:cBhvr>
                                        <p:cTn id="128" dur="2000" fill="hold"/>
                                        <p:tgtEl>
                                          <p:spTgt spid="4"/>
                                        </p:tgtEl>
                                        <p:attrNameLst>
                                          <p:attrName>ppt_x</p:attrName>
                                          <p:attrName>ppt_y</p:attrName>
                                        </p:attrNameLst>
                                      </p:cBhvr>
                                      <p:rCtr x="0" y="-40309"/>
                                    </p:animMotion>
                                  </p:childTnLst>
                                </p:cTn>
                              </p:par>
                              <p:par>
                                <p:cTn id="129" presetID="16" presetClass="entr" presetSubtype="21" fill="hold" nodeType="withEffect">
                                  <p:stCondLst>
                                    <p:cond delay="2000"/>
                                  </p:stCondLst>
                                  <p:childTnLst>
                                    <p:set>
                                      <p:cBhvr>
                                        <p:cTn id="130" dur="1" fill="hold">
                                          <p:stCondLst>
                                            <p:cond delay="0"/>
                                          </p:stCondLst>
                                        </p:cTn>
                                        <p:tgtEl>
                                          <p:spTgt spid="21"/>
                                        </p:tgtEl>
                                        <p:attrNameLst>
                                          <p:attrName>style.visibility</p:attrName>
                                        </p:attrNameLst>
                                      </p:cBhvr>
                                      <p:to>
                                        <p:strVal val="visible"/>
                                      </p:to>
                                    </p:set>
                                    <p:animEffect transition="in" filter="barn(inVertical)">
                                      <p:cBhvr>
                                        <p:cTn id="131" dur="500"/>
                                        <p:tgtEl>
                                          <p:spTgt spid="21"/>
                                        </p:tgtEl>
                                      </p:cBhvr>
                                    </p:animEffect>
                                  </p:childTnLst>
                                </p:cTn>
                              </p:par>
                            </p:childTnLst>
                          </p:cTn>
                        </p:par>
                      </p:childTnLst>
                    </p:cTn>
                  </p:par>
                </p:childTnLst>
              </p:cTn>
              <p:nextCondLst>
                <p:cond evt="onClick" delay="0">
                  <p:tgtEl>
                    <p:spTgt spid="6"/>
                  </p:tgtEl>
                </p:cond>
              </p:nextCondLst>
            </p:seq>
            <p:audio>
              <p:cMediaNode vol="80000">
                <p:cTn id="132" fill="hold" display="0">
                  <p:stCondLst>
                    <p:cond delay="indefinite"/>
                  </p:stCondLst>
                  <p:endCondLst>
                    <p:cond evt="onStopAudio" delay="0">
                      <p:tgtEl>
                        <p:sldTgt/>
                      </p:tgtEl>
                    </p:cond>
                  </p:endCondLst>
                </p:cTn>
                <p:tgtEl>
                  <p:spTgt spid="15"/>
                </p:tgtEl>
              </p:cMediaNode>
            </p:audio>
            <p:seq concurrent="1" nextAc="seek">
              <p:cTn id="133" restart="whenNotActive" fill="hold" evtFilter="cancelBubble" nodeType="interactiveSeq">
                <p:stCondLst>
                  <p:cond evt="onClick" delay="0">
                    <p:tgtEl>
                      <p:spTgt spid="10"/>
                    </p:tgtEl>
                  </p:cond>
                </p:stCondLst>
                <p:endSync evt="end" delay="0">
                  <p:rtn val="all"/>
                </p:endSync>
                <p:childTnLst>
                  <p:par>
                    <p:cTn id="134" fill="hold">
                      <p:stCondLst>
                        <p:cond delay="0"/>
                      </p:stCondLst>
                      <p:childTnLst>
                        <p:par>
                          <p:cTn id="135" fill="hold">
                            <p:stCondLst>
                              <p:cond delay="0"/>
                            </p:stCondLst>
                            <p:childTnLst>
                              <p:par>
                                <p:cTn id="136" presetID="32" presetClass="emph" presetSubtype="0" fill="hold" grpId="3" nodeType="clickEffect">
                                  <p:stCondLst>
                                    <p:cond delay="0"/>
                                  </p:stCondLst>
                                  <p:childTnLst>
                                    <p:animRot by="120000">
                                      <p:cBhvr>
                                        <p:cTn id="137" dur="100" fill="hold">
                                          <p:stCondLst>
                                            <p:cond delay="0"/>
                                          </p:stCondLst>
                                        </p:cTn>
                                        <p:tgtEl>
                                          <p:spTgt spid="5"/>
                                        </p:tgtEl>
                                        <p:attrNameLst>
                                          <p:attrName>r</p:attrName>
                                        </p:attrNameLst>
                                      </p:cBhvr>
                                    </p:animRot>
                                    <p:animRot by="-240000">
                                      <p:cBhvr>
                                        <p:cTn id="138" dur="200" fill="hold">
                                          <p:stCondLst>
                                            <p:cond delay="200"/>
                                          </p:stCondLst>
                                        </p:cTn>
                                        <p:tgtEl>
                                          <p:spTgt spid="5"/>
                                        </p:tgtEl>
                                        <p:attrNameLst>
                                          <p:attrName>r</p:attrName>
                                        </p:attrNameLst>
                                      </p:cBhvr>
                                    </p:animRot>
                                    <p:animRot by="240000">
                                      <p:cBhvr>
                                        <p:cTn id="139" dur="200" fill="hold">
                                          <p:stCondLst>
                                            <p:cond delay="400"/>
                                          </p:stCondLst>
                                        </p:cTn>
                                        <p:tgtEl>
                                          <p:spTgt spid="5"/>
                                        </p:tgtEl>
                                        <p:attrNameLst>
                                          <p:attrName>r</p:attrName>
                                        </p:attrNameLst>
                                      </p:cBhvr>
                                    </p:animRot>
                                    <p:animRot by="-240000">
                                      <p:cBhvr>
                                        <p:cTn id="140" dur="200" fill="hold">
                                          <p:stCondLst>
                                            <p:cond delay="600"/>
                                          </p:stCondLst>
                                        </p:cTn>
                                        <p:tgtEl>
                                          <p:spTgt spid="5"/>
                                        </p:tgtEl>
                                        <p:attrNameLst>
                                          <p:attrName>r</p:attrName>
                                        </p:attrNameLst>
                                      </p:cBhvr>
                                    </p:animRot>
                                    <p:animRot by="120000">
                                      <p:cBhvr>
                                        <p:cTn id="141" dur="200" fill="hold">
                                          <p:stCondLst>
                                            <p:cond delay="800"/>
                                          </p:stCondLst>
                                        </p:cTn>
                                        <p:tgtEl>
                                          <p:spTgt spid="5"/>
                                        </p:tgtEl>
                                        <p:attrNameLst>
                                          <p:attrName>r</p:attrName>
                                        </p:attrNameLst>
                                      </p:cBhvr>
                                    </p:animRot>
                                  </p:childTnLst>
                                </p:cTn>
                              </p:par>
                              <p:par>
                                <p:cTn id="142" presetID="32" presetClass="emph" presetSubtype="0" fill="hold" nodeType="withEffect">
                                  <p:stCondLst>
                                    <p:cond delay="0"/>
                                  </p:stCondLst>
                                  <p:childTnLst>
                                    <p:animRot by="120000">
                                      <p:cBhvr>
                                        <p:cTn id="143" dur="100" fill="hold">
                                          <p:stCondLst>
                                            <p:cond delay="0"/>
                                          </p:stCondLst>
                                        </p:cTn>
                                        <p:tgtEl>
                                          <p:spTgt spid="12"/>
                                        </p:tgtEl>
                                        <p:attrNameLst>
                                          <p:attrName>r</p:attrName>
                                        </p:attrNameLst>
                                      </p:cBhvr>
                                    </p:animRot>
                                    <p:animRot by="-240000">
                                      <p:cBhvr>
                                        <p:cTn id="144" dur="200" fill="hold">
                                          <p:stCondLst>
                                            <p:cond delay="200"/>
                                          </p:stCondLst>
                                        </p:cTn>
                                        <p:tgtEl>
                                          <p:spTgt spid="12"/>
                                        </p:tgtEl>
                                        <p:attrNameLst>
                                          <p:attrName>r</p:attrName>
                                        </p:attrNameLst>
                                      </p:cBhvr>
                                    </p:animRot>
                                    <p:animRot by="240000">
                                      <p:cBhvr>
                                        <p:cTn id="145" dur="200" fill="hold">
                                          <p:stCondLst>
                                            <p:cond delay="400"/>
                                          </p:stCondLst>
                                        </p:cTn>
                                        <p:tgtEl>
                                          <p:spTgt spid="12"/>
                                        </p:tgtEl>
                                        <p:attrNameLst>
                                          <p:attrName>r</p:attrName>
                                        </p:attrNameLst>
                                      </p:cBhvr>
                                    </p:animRot>
                                    <p:animRot by="-240000">
                                      <p:cBhvr>
                                        <p:cTn id="146" dur="200" fill="hold">
                                          <p:stCondLst>
                                            <p:cond delay="600"/>
                                          </p:stCondLst>
                                        </p:cTn>
                                        <p:tgtEl>
                                          <p:spTgt spid="12"/>
                                        </p:tgtEl>
                                        <p:attrNameLst>
                                          <p:attrName>r</p:attrName>
                                        </p:attrNameLst>
                                      </p:cBhvr>
                                    </p:animRot>
                                    <p:animRot by="120000">
                                      <p:cBhvr>
                                        <p:cTn id="147" dur="200" fill="hold">
                                          <p:stCondLst>
                                            <p:cond delay="800"/>
                                          </p:stCondLst>
                                        </p:cTn>
                                        <p:tgtEl>
                                          <p:spTgt spid="12"/>
                                        </p:tgtEl>
                                        <p:attrNameLst>
                                          <p:attrName>r</p:attrName>
                                        </p:attrNameLst>
                                      </p:cBhvr>
                                    </p:animRot>
                                  </p:childTnLst>
                                </p:cTn>
                              </p:par>
                              <p:par>
                                <p:cTn id="148" presetID="32" presetClass="emph" presetSubtype="0" fill="hold" grpId="2" nodeType="withEffect">
                                  <p:stCondLst>
                                    <p:cond delay="0"/>
                                  </p:stCondLst>
                                  <p:childTnLst>
                                    <p:animRot by="120000">
                                      <p:cBhvr>
                                        <p:cTn id="149" dur="100" fill="hold">
                                          <p:stCondLst>
                                            <p:cond delay="0"/>
                                          </p:stCondLst>
                                        </p:cTn>
                                        <p:tgtEl>
                                          <p:spTgt spid="13"/>
                                        </p:tgtEl>
                                        <p:attrNameLst>
                                          <p:attrName>r</p:attrName>
                                        </p:attrNameLst>
                                      </p:cBhvr>
                                    </p:animRot>
                                    <p:animRot by="-240000">
                                      <p:cBhvr>
                                        <p:cTn id="150" dur="200" fill="hold">
                                          <p:stCondLst>
                                            <p:cond delay="200"/>
                                          </p:stCondLst>
                                        </p:cTn>
                                        <p:tgtEl>
                                          <p:spTgt spid="13"/>
                                        </p:tgtEl>
                                        <p:attrNameLst>
                                          <p:attrName>r</p:attrName>
                                        </p:attrNameLst>
                                      </p:cBhvr>
                                    </p:animRot>
                                    <p:animRot by="240000">
                                      <p:cBhvr>
                                        <p:cTn id="151" dur="200" fill="hold">
                                          <p:stCondLst>
                                            <p:cond delay="400"/>
                                          </p:stCondLst>
                                        </p:cTn>
                                        <p:tgtEl>
                                          <p:spTgt spid="13"/>
                                        </p:tgtEl>
                                        <p:attrNameLst>
                                          <p:attrName>r</p:attrName>
                                        </p:attrNameLst>
                                      </p:cBhvr>
                                    </p:animRot>
                                    <p:animRot by="-240000">
                                      <p:cBhvr>
                                        <p:cTn id="152" dur="200" fill="hold">
                                          <p:stCondLst>
                                            <p:cond delay="600"/>
                                          </p:stCondLst>
                                        </p:cTn>
                                        <p:tgtEl>
                                          <p:spTgt spid="13"/>
                                        </p:tgtEl>
                                        <p:attrNameLst>
                                          <p:attrName>r</p:attrName>
                                        </p:attrNameLst>
                                      </p:cBhvr>
                                    </p:animRot>
                                    <p:animRot by="120000">
                                      <p:cBhvr>
                                        <p:cTn id="153" dur="200" fill="hold">
                                          <p:stCondLst>
                                            <p:cond delay="800"/>
                                          </p:stCondLst>
                                        </p:cTn>
                                        <p:tgtEl>
                                          <p:spTgt spid="13"/>
                                        </p:tgtEl>
                                        <p:attrNameLst>
                                          <p:attrName>r</p:attrName>
                                        </p:attrNameLst>
                                      </p:cBhvr>
                                    </p:animRot>
                                  </p:childTnLst>
                                </p:cTn>
                              </p:par>
                              <p:par>
                                <p:cTn id="154" presetID="32" presetClass="emph" presetSubtype="0" fill="hold" grpId="2" nodeType="withEffect">
                                  <p:stCondLst>
                                    <p:cond delay="0"/>
                                  </p:stCondLst>
                                  <p:childTnLst>
                                    <p:animRot by="120000">
                                      <p:cBhvr>
                                        <p:cTn id="155" dur="100" fill="hold">
                                          <p:stCondLst>
                                            <p:cond delay="0"/>
                                          </p:stCondLst>
                                        </p:cTn>
                                        <p:tgtEl>
                                          <p:spTgt spid="14"/>
                                        </p:tgtEl>
                                        <p:attrNameLst>
                                          <p:attrName>r</p:attrName>
                                        </p:attrNameLst>
                                      </p:cBhvr>
                                    </p:animRot>
                                    <p:animRot by="-240000">
                                      <p:cBhvr>
                                        <p:cTn id="156" dur="200" fill="hold">
                                          <p:stCondLst>
                                            <p:cond delay="200"/>
                                          </p:stCondLst>
                                        </p:cTn>
                                        <p:tgtEl>
                                          <p:spTgt spid="14"/>
                                        </p:tgtEl>
                                        <p:attrNameLst>
                                          <p:attrName>r</p:attrName>
                                        </p:attrNameLst>
                                      </p:cBhvr>
                                    </p:animRot>
                                    <p:animRot by="240000">
                                      <p:cBhvr>
                                        <p:cTn id="157" dur="200" fill="hold">
                                          <p:stCondLst>
                                            <p:cond delay="400"/>
                                          </p:stCondLst>
                                        </p:cTn>
                                        <p:tgtEl>
                                          <p:spTgt spid="14"/>
                                        </p:tgtEl>
                                        <p:attrNameLst>
                                          <p:attrName>r</p:attrName>
                                        </p:attrNameLst>
                                      </p:cBhvr>
                                    </p:animRot>
                                    <p:animRot by="-240000">
                                      <p:cBhvr>
                                        <p:cTn id="158" dur="200" fill="hold">
                                          <p:stCondLst>
                                            <p:cond delay="600"/>
                                          </p:stCondLst>
                                        </p:cTn>
                                        <p:tgtEl>
                                          <p:spTgt spid="14"/>
                                        </p:tgtEl>
                                        <p:attrNameLst>
                                          <p:attrName>r</p:attrName>
                                        </p:attrNameLst>
                                      </p:cBhvr>
                                    </p:animRot>
                                    <p:animRot by="120000">
                                      <p:cBhvr>
                                        <p:cTn id="159" dur="200" fill="hold">
                                          <p:stCondLst>
                                            <p:cond delay="800"/>
                                          </p:stCondLst>
                                        </p:cTn>
                                        <p:tgtEl>
                                          <p:spTgt spid="14"/>
                                        </p:tgtEl>
                                        <p:attrNameLst>
                                          <p:attrName>r</p:attrName>
                                        </p:attrNameLst>
                                      </p:cBhvr>
                                    </p:animRot>
                                  </p:childTnLst>
                                </p:cTn>
                              </p:par>
                              <p:par>
                                <p:cTn id="160" presetID="32" presetClass="emph" presetSubtype="0" fill="hold" nodeType="withEffect">
                                  <p:stCondLst>
                                    <p:cond delay="0"/>
                                  </p:stCondLst>
                                  <p:childTnLst>
                                    <p:animRot by="120000">
                                      <p:cBhvr>
                                        <p:cTn id="161" dur="100" fill="hold">
                                          <p:stCondLst>
                                            <p:cond delay="0"/>
                                          </p:stCondLst>
                                        </p:cTn>
                                        <p:tgtEl>
                                          <p:spTgt spid="4"/>
                                        </p:tgtEl>
                                        <p:attrNameLst>
                                          <p:attrName>r</p:attrName>
                                        </p:attrNameLst>
                                      </p:cBhvr>
                                    </p:animRot>
                                    <p:animRot by="-240000">
                                      <p:cBhvr>
                                        <p:cTn id="162" dur="200" fill="hold">
                                          <p:stCondLst>
                                            <p:cond delay="200"/>
                                          </p:stCondLst>
                                        </p:cTn>
                                        <p:tgtEl>
                                          <p:spTgt spid="4"/>
                                        </p:tgtEl>
                                        <p:attrNameLst>
                                          <p:attrName>r</p:attrName>
                                        </p:attrNameLst>
                                      </p:cBhvr>
                                    </p:animRot>
                                    <p:animRot by="240000">
                                      <p:cBhvr>
                                        <p:cTn id="163" dur="200" fill="hold">
                                          <p:stCondLst>
                                            <p:cond delay="400"/>
                                          </p:stCondLst>
                                        </p:cTn>
                                        <p:tgtEl>
                                          <p:spTgt spid="4"/>
                                        </p:tgtEl>
                                        <p:attrNameLst>
                                          <p:attrName>r</p:attrName>
                                        </p:attrNameLst>
                                      </p:cBhvr>
                                    </p:animRot>
                                    <p:animRot by="-240000">
                                      <p:cBhvr>
                                        <p:cTn id="164" dur="200" fill="hold">
                                          <p:stCondLst>
                                            <p:cond delay="600"/>
                                          </p:stCondLst>
                                        </p:cTn>
                                        <p:tgtEl>
                                          <p:spTgt spid="4"/>
                                        </p:tgtEl>
                                        <p:attrNameLst>
                                          <p:attrName>r</p:attrName>
                                        </p:attrNameLst>
                                      </p:cBhvr>
                                    </p:animRot>
                                    <p:animRot by="120000">
                                      <p:cBhvr>
                                        <p:cTn id="165" dur="200" fill="hold">
                                          <p:stCondLst>
                                            <p:cond delay="800"/>
                                          </p:stCondLst>
                                        </p:cTn>
                                        <p:tgtEl>
                                          <p:spTgt spid="4"/>
                                        </p:tgtEl>
                                        <p:attrNameLst>
                                          <p:attrName>r</p:attrName>
                                        </p:attrNameLst>
                                      </p:cBhvr>
                                    </p:animRot>
                                  </p:childTnLst>
                                </p:cTn>
                              </p:par>
                              <p:par>
                                <p:cTn id="166" presetID="32" presetClass="emph" presetSubtype="0" fill="hold" grpId="3" nodeType="withEffect">
                                  <p:stCondLst>
                                    <p:cond delay="0"/>
                                  </p:stCondLst>
                                  <p:childTnLst>
                                    <p:animRot by="120000">
                                      <p:cBhvr>
                                        <p:cTn id="167" dur="100" fill="hold">
                                          <p:stCondLst>
                                            <p:cond delay="0"/>
                                          </p:stCondLst>
                                        </p:cTn>
                                        <p:tgtEl>
                                          <p:spTgt spid="6"/>
                                        </p:tgtEl>
                                        <p:attrNameLst>
                                          <p:attrName>r</p:attrName>
                                        </p:attrNameLst>
                                      </p:cBhvr>
                                    </p:animRot>
                                    <p:animRot by="-240000">
                                      <p:cBhvr>
                                        <p:cTn id="168" dur="200" fill="hold">
                                          <p:stCondLst>
                                            <p:cond delay="200"/>
                                          </p:stCondLst>
                                        </p:cTn>
                                        <p:tgtEl>
                                          <p:spTgt spid="6"/>
                                        </p:tgtEl>
                                        <p:attrNameLst>
                                          <p:attrName>r</p:attrName>
                                        </p:attrNameLst>
                                      </p:cBhvr>
                                    </p:animRot>
                                    <p:animRot by="240000">
                                      <p:cBhvr>
                                        <p:cTn id="169" dur="200" fill="hold">
                                          <p:stCondLst>
                                            <p:cond delay="400"/>
                                          </p:stCondLst>
                                        </p:cTn>
                                        <p:tgtEl>
                                          <p:spTgt spid="6"/>
                                        </p:tgtEl>
                                        <p:attrNameLst>
                                          <p:attrName>r</p:attrName>
                                        </p:attrNameLst>
                                      </p:cBhvr>
                                    </p:animRot>
                                    <p:animRot by="-240000">
                                      <p:cBhvr>
                                        <p:cTn id="170" dur="200" fill="hold">
                                          <p:stCondLst>
                                            <p:cond delay="600"/>
                                          </p:stCondLst>
                                        </p:cTn>
                                        <p:tgtEl>
                                          <p:spTgt spid="6"/>
                                        </p:tgtEl>
                                        <p:attrNameLst>
                                          <p:attrName>r</p:attrName>
                                        </p:attrNameLst>
                                      </p:cBhvr>
                                    </p:animRot>
                                    <p:animRot by="120000">
                                      <p:cBhvr>
                                        <p:cTn id="171" dur="200" fill="hold">
                                          <p:stCondLst>
                                            <p:cond delay="800"/>
                                          </p:stCondLst>
                                        </p:cTn>
                                        <p:tgtEl>
                                          <p:spTgt spid="6"/>
                                        </p:tgtEl>
                                        <p:attrNameLst>
                                          <p:attrName>r</p:attrName>
                                        </p:attrNameLst>
                                      </p:cBhvr>
                                    </p:animRot>
                                  </p:childTnLst>
                                </p:cTn>
                              </p:par>
                              <p:par>
                                <p:cTn id="172" presetID="32" presetClass="emph" presetSubtype="0" fill="hold" nodeType="withEffect">
                                  <p:stCondLst>
                                    <p:cond delay="0"/>
                                  </p:stCondLst>
                                  <p:childTnLst>
                                    <p:animRot by="120000">
                                      <p:cBhvr>
                                        <p:cTn id="173" dur="100" fill="hold">
                                          <p:stCondLst>
                                            <p:cond delay="0"/>
                                          </p:stCondLst>
                                        </p:cTn>
                                        <p:tgtEl>
                                          <p:spTgt spid="8"/>
                                        </p:tgtEl>
                                        <p:attrNameLst>
                                          <p:attrName>r</p:attrName>
                                        </p:attrNameLst>
                                      </p:cBhvr>
                                    </p:animRot>
                                    <p:animRot by="-240000">
                                      <p:cBhvr>
                                        <p:cTn id="174" dur="200" fill="hold">
                                          <p:stCondLst>
                                            <p:cond delay="200"/>
                                          </p:stCondLst>
                                        </p:cTn>
                                        <p:tgtEl>
                                          <p:spTgt spid="8"/>
                                        </p:tgtEl>
                                        <p:attrNameLst>
                                          <p:attrName>r</p:attrName>
                                        </p:attrNameLst>
                                      </p:cBhvr>
                                    </p:animRot>
                                    <p:animRot by="240000">
                                      <p:cBhvr>
                                        <p:cTn id="175" dur="200" fill="hold">
                                          <p:stCondLst>
                                            <p:cond delay="400"/>
                                          </p:stCondLst>
                                        </p:cTn>
                                        <p:tgtEl>
                                          <p:spTgt spid="8"/>
                                        </p:tgtEl>
                                        <p:attrNameLst>
                                          <p:attrName>r</p:attrName>
                                        </p:attrNameLst>
                                      </p:cBhvr>
                                    </p:animRot>
                                    <p:animRot by="-240000">
                                      <p:cBhvr>
                                        <p:cTn id="176" dur="200" fill="hold">
                                          <p:stCondLst>
                                            <p:cond delay="600"/>
                                          </p:stCondLst>
                                        </p:cTn>
                                        <p:tgtEl>
                                          <p:spTgt spid="8"/>
                                        </p:tgtEl>
                                        <p:attrNameLst>
                                          <p:attrName>r</p:attrName>
                                        </p:attrNameLst>
                                      </p:cBhvr>
                                    </p:animRot>
                                    <p:animRot by="120000">
                                      <p:cBhvr>
                                        <p:cTn id="177" dur="200" fill="hold">
                                          <p:stCondLst>
                                            <p:cond delay="800"/>
                                          </p:stCondLst>
                                        </p:cTn>
                                        <p:tgtEl>
                                          <p:spTgt spid="8"/>
                                        </p:tgtEl>
                                        <p:attrNameLst>
                                          <p:attrName>r</p:attrName>
                                        </p:attrNameLst>
                                      </p:cBhvr>
                                    </p:animRot>
                                  </p:childTnLst>
                                </p:cTn>
                              </p:par>
                              <p:par>
                                <p:cTn id="178" presetID="32" presetClass="emph" presetSubtype="0" fill="hold" grpId="2" nodeType="withEffect">
                                  <p:stCondLst>
                                    <p:cond delay="0"/>
                                  </p:stCondLst>
                                  <p:childTnLst>
                                    <p:animRot by="120000">
                                      <p:cBhvr>
                                        <p:cTn id="179" dur="100" fill="hold">
                                          <p:stCondLst>
                                            <p:cond delay="0"/>
                                          </p:stCondLst>
                                        </p:cTn>
                                        <p:tgtEl>
                                          <p:spTgt spid="9"/>
                                        </p:tgtEl>
                                        <p:attrNameLst>
                                          <p:attrName>r</p:attrName>
                                        </p:attrNameLst>
                                      </p:cBhvr>
                                    </p:animRot>
                                    <p:animRot by="-240000">
                                      <p:cBhvr>
                                        <p:cTn id="180" dur="200" fill="hold">
                                          <p:stCondLst>
                                            <p:cond delay="200"/>
                                          </p:stCondLst>
                                        </p:cTn>
                                        <p:tgtEl>
                                          <p:spTgt spid="9"/>
                                        </p:tgtEl>
                                        <p:attrNameLst>
                                          <p:attrName>r</p:attrName>
                                        </p:attrNameLst>
                                      </p:cBhvr>
                                    </p:animRot>
                                    <p:animRot by="240000">
                                      <p:cBhvr>
                                        <p:cTn id="181" dur="200" fill="hold">
                                          <p:stCondLst>
                                            <p:cond delay="400"/>
                                          </p:stCondLst>
                                        </p:cTn>
                                        <p:tgtEl>
                                          <p:spTgt spid="9"/>
                                        </p:tgtEl>
                                        <p:attrNameLst>
                                          <p:attrName>r</p:attrName>
                                        </p:attrNameLst>
                                      </p:cBhvr>
                                    </p:animRot>
                                    <p:animRot by="-240000">
                                      <p:cBhvr>
                                        <p:cTn id="182" dur="200" fill="hold">
                                          <p:stCondLst>
                                            <p:cond delay="600"/>
                                          </p:stCondLst>
                                        </p:cTn>
                                        <p:tgtEl>
                                          <p:spTgt spid="9"/>
                                        </p:tgtEl>
                                        <p:attrNameLst>
                                          <p:attrName>r</p:attrName>
                                        </p:attrNameLst>
                                      </p:cBhvr>
                                    </p:animRot>
                                    <p:animRot by="120000">
                                      <p:cBhvr>
                                        <p:cTn id="183" dur="200" fill="hold">
                                          <p:stCondLst>
                                            <p:cond delay="800"/>
                                          </p:stCondLst>
                                        </p:cTn>
                                        <p:tgtEl>
                                          <p:spTgt spid="9"/>
                                        </p:tgtEl>
                                        <p:attrNameLst>
                                          <p:attrName>r</p:attrName>
                                        </p:attrNameLst>
                                      </p:cBhvr>
                                    </p:animRot>
                                  </p:childTnLst>
                                </p:cTn>
                              </p:par>
                              <p:par>
                                <p:cTn id="184" presetID="32" presetClass="emph" presetSubtype="0" fill="hold" grpId="2" nodeType="withEffect">
                                  <p:stCondLst>
                                    <p:cond delay="0"/>
                                  </p:stCondLst>
                                  <p:childTnLst>
                                    <p:animRot by="120000">
                                      <p:cBhvr>
                                        <p:cTn id="185" dur="100" fill="hold">
                                          <p:stCondLst>
                                            <p:cond delay="0"/>
                                          </p:stCondLst>
                                        </p:cTn>
                                        <p:tgtEl>
                                          <p:spTgt spid="10"/>
                                        </p:tgtEl>
                                        <p:attrNameLst>
                                          <p:attrName>r</p:attrName>
                                        </p:attrNameLst>
                                      </p:cBhvr>
                                    </p:animRot>
                                    <p:animRot by="-240000">
                                      <p:cBhvr>
                                        <p:cTn id="186" dur="200" fill="hold">
                                          <p:stCondLst>
                                            <p:cond delay="200"/>
                                          </p:stCondLst>
                                        </p:cTn>
                                        <p:tgtEl>
                                          <p:spTgt spid="10"/>
                                        </p:tgtEl>
                                        <p:attrNameLst>
                                          <p:attrName>r</p:attrName>
                                        </p:attrNameLst>
                                      </p:cBhvr>
                                    </p:animRot>
                                    <p:animRot by="240000">
                                      <p:cBhvr>
                                        <p:cTn id="187" dur="200" fill="hold">
                                          <p:stCondLst>
                                            <p:cond delay="400"/>
                                          </p:stCondLst>
                                        </p:cTn>
                                        <p:tgtEl>
                                          <p:spTgt spid="10"/>
                                        </p:tgtEl>
                                        <p:attrNameLst>
                                          <p:attrName>r</p:attrName>
                                        </p:attrNameLst>
                                      </p:cBhvr>
                                    </p:animRot>
                                    <p:animRot by="-240000">
                                      <p:cBhvr>
                                        <p:cTn id="188" dur="200" fill="hold">
                                          <p:stCondLst>
                                            <p:cond delay="600"/>
                                          </p:stCondLst>
                                        </p:cTn>
                                        <p:tgtEl>
                                          <p:spTgt spid="10"/>
                                        </p:tgtEl>
                                        <p:attrNameLst>
                                          <p:attrName>r</p:attrName>
                                        </p:attrNameLst>
                                      </p:cBhvr>
                                    </p:animRot>
                                    <p:animRot by="120000">
                                      <p:cBhvr>
                                        <p:cTn id="189" dur="200" fill="hold">
                                          <p:stCondLst>
                                            <p:cond delay="800"/>
                                          </p:stCondLst>
                                        </p:cTn>
                                        <p:tgtEl>
                                          <p:spTgt spid="10"/>
                                        </p:tgtEl>
                                        <p:attrNameLst>
                                          <p:attrName>r</p:attrName>
                                        </p:attrNameLst>
                                      </p:cBhvr>
                                    </p:animRot>
                                  </p:childTnLst>
                                </p:cTn>
                              </p:par>
                              <p:par>
                                <p:cTn id="190" presetID="1" presetClass="emph" presetSubtype="2" fill="hold" nodeType="withEffect">
                                  <p:stCondLst>
                                    <p:cond delay="500"/>
                                  </p:stCondLst>
                                  <p:childTnLst>
                                    <p:animClr clrSpc="rgb" dir="cw">
                                      <p:cBhvr>
                                        <p:cTn id="191" dur="2000" fill="hold"/>
                                        <p:tgtEl>
                                          <p:spTgt spid="10"/>
                                        </p:tgtEl>
                                        <p:attrNameLst>
                                          <p:attrName>fillcolor</p:attrName>
                                        </p:attrNameLst>
                                      </p:cBhvr>
                                      <p:to>
                                        <a:srgbClr val="FF0000"/>
                                      </p:to>
                                    </p:animClr>
                                    <p:set>
                                      <p:cBhvr>
                                        <p:cTn id="192" dur="2000" fill="hold"/>
                                        <p:tgtEl>
                                          <p:spTgt spid="10"/>
                                        </p:tgtEl>
                                        <p:attrNameLst>
                                          <p:attrName>fill.type</p:attrName>
                                        </p:attrNameLst>
                                      </p:cBhvr>
                                      <p:to>
                                        <p:strVal val="solid"/>
                                      </p:to>
                                    </p:set>
                                    <p:set>
                                      <p:cBhvr>
                                        <p:cTn id="193" dur="2000" fill="hold"/>
                                        <p:tgtEl>
                                          <p:spTgt spid="10"/>
                                        </p:tgtEl>
                                        <p:attrNameLst>
                                          <p:attrName>fill.on</p:attrName>
                                        </p:attrNameLst>
                                      </p:cBhvr>
                                      <p:to>
                                        <p:strVal val="true"/>
                                      </p:to>
                                    </p:set>
                                  </p:childTnLst>
                                  <p:subTnLst>
                                    <p:audio>
                                      <p:cMediaNode>
                                        <p:cTn display="0" masterRel="sameClick">
                                          <p:stCondLst>
                                            <p:cond evt="begin" delay="0">
                                              <p:tn val="190"/>
                                            </p:cond>
                                          </p:stCondLst>
                                          <p:endCondLst>
                                            <p:cond evt="onStopAudio" delay="0">
                                              <p:tgtEl>
                                                <p:sldTgt/>
                                              </p:tgtEl>
                                            </p:cond>
                                          </p:endCondLst>
                                        </p:cTn>
                                        <p:tgtEl>
                                          <p:sndTgt r:embed="rId4" name="sai 50 (1).wav"/>
                                        </p:tgtEl>
                                      </p:cMediaNode>
                                    </p:audio>
                                  </p:subTnLst>
                                </p:cTn>
                              </p:par>
                              <p:par>
                                <p:cTn id="194" presetID="1" presetClass="emph" presetSubtype="2" fill="hold" nodeType="withEffect">
                                  <p:stCondLst>
                                    <p:cond delay="0"/>
                                  </p:stCondLst>
                                  <p:childTnLst>
                                    <p:animClr clrSpc="rgb" dir="cw">
                                      <p:cBhvr>
                                        <p:cTn id="195" dur="2000" fill="hold"/>
                                        <p:tgtEl>
                                          <p:spTgt spid="6"/>
                                        </p:tgtEl>
                                        <p:attrNameLst>
                                          <p:attrName>fillcolor</p:attrName>
                                        </p:attrNameLst>
                                      </p:cBhvr>
                                      <p:to>
                                        <a:srgbClr val="66FFFF"/>
                                      </p:to>
                                    </p:animClr>
                                    <p:set>
                                      <p:cBhvr>
                                        <p:cTn id="196" dur="2000" fill="hold"/>
                                        <p:tgtEl>
                                          <p:spTgt spid="6"/>
                                        </p:tgtEl>
                                        <p:attrNameLst>
                                          <p:attrName>fill.type</p:attrName>
                                        </p:attrNameLst>
                                      </p:cBhvr>
                                      <p:to>
                                        <p:strVal val="solid"/>
                                      </p:to>
                                    </p:set>
                                    <p:set>
                                      <p:cBhvr>
                                        <p:cTn id="197" dur="2000" fill="hold"/>
                                        <p:tgtEl>
                                          <p:spTgt spid="6"/>
                                        </p:tgtEl>
                                        <p:attrNameLst>
                                          <p:attrName>fill.on</p:attrName>
                                        </p:attrNameLst>
                                      </p:cBhvr>
                                      <p:to>
                                        <p:strVal val="true"/>
                                      </p:to>
                                    </p:set>
                                  </p:childTnLst>
                                </p:cTn>
                              </p:par>
                              <p:par>
                                <p:cTn id="198" presetID="42" presetClass="entr" presetSubtype="0" fill="hold" nodeType="withEffect">
                                  <p:stCondLst>
                                    <p:cond delay="0"/>
                                  </p:stCondLst>
                                  <p:childTnLst>
                                    <p:set>
                                      <p:cBhvr>
                                        <p:cTn id="199" dur="1" fill="hold">
                                          <p:stCondLst>
                                            <p:cond delay="0"/>
                                          </p:stCondLst>
                                        </p:cTn>
                                        <p:tgtEl>
                                          <p:spTgt spid="16"/>
                                        </p:tgtEl>
                                        <p:attrNameLst>
                                          <p:attrName>style.visibility</p:attrName>
                                        </p:attrNameLst>
                                      </p:cBhvr>
                                      <p:to>
                                        <p:strVal val="visible"/>
                                      </p:to>
                                    </p:set>
                                    <p:animEffect transition="in" filter="fade">
                                      <p:cBhvr>
                                        <p:cTn id="200" dur="1000"/>
                                        <p:tgtEl>
                                          <p:spTgt spid="16"/>
                                        </p:tgtEl>
                                      </p:cBhvr>
                                    </p:animEffect>
                                    <p:anim calcmode="lin" valueType="num">
                                      <p:cBhvr>
                                        <p:cTn id="201" dur="1000" fill="hold"/>
                                        <p:tgtEl>
                                          <p:spTgt spid="16"/>
                                        </p:tgtEl>
                                        <p:attrNameLst>
                                          <p:attrName>ppt_x</p:attrName>
                                        </p:attrNameLst>
                                      </p:cBhvr>
                                      <p:tavLst>
                                        <p:tav tm="0">
                                          <p:val>
                                            <p:strVal val="#ppt_x"/>
                                          </p:val>
                                        </p:tav>
                                        <p:tav tm="100000">
                                          <p:val>
                                            <p:strVal val="#ppt_x"/>
                                          </p:val>
                                        </p:tav>
                                      </p:tavLst>
                                    </p:anim>
                                    <p:anim calcmode="lin" valueType="num">
                                      <p:cBhvr>
                                        <p:cTn id="20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203" restart="whenNotActive" fill="hold" evtFilter="cancelBubble" nodeType="interactiveSeq">
                <p:stCondLst>
                  <p:cond evt="onClick" delay="0">
                    <p:tgtEl>
                      <p:spTgt spid="14"/>
                    </p:tgtEl>
                  </p:cond>
                </p:stCondLst>
                <p:endSync evt="end" delay="0">
                  <p:rtn val="all"/>
                </p:endSync>
                <p:childTnLst>
                  <p:par>
                    <p:cTn id="204" fill="hold">
                      <p:stCondLst>
                        <p:cond delay="0"/>
                      </p:stCondLst>
                      <p:childTnLst>
                        <p:par>
                          <p:cTn id="205" fill="hold">
                            <p:stCondLst>
                              <p:cond delay="0"/>
                            </p:stCondLst>
                            <p:childTnLst>
                              <p:par>
                                <p:cTn id="206" presetID="32" presetClass="emph" presetSubtype="0" fill="hold" nodeType="clickEffect">
                                  <p:stCondLst>
                                    <p:cond delay="0"/>
                                  </p:stCondLst>
                                  <p:childTnLst>
                                    <p:animRot by="120000">
                                      <p:cBhvr>
                                        <p:cTn id="207" dur="100" fill="hold">
                                          <p:stCondLst>
                                            <p:cond delay="0"/>
                                          </p:stCondLst>
                                        </p:cTn>
                                        <p:tgtEl>
                                          <p:spTgt spid="12"/>
                                        </p:tgtEl>
                                        <p:attrNameLst>
                                          <p:attrName>r</p:attrName>
                                        </p:attrNameLst>
                                      </p:cBhvr>
                                    </p:animRot>
                                    <p:animRot by="-240000">
                                      <p:cBhvr>
                                        <p:cTn id="208" dur="200" fill="hold">
                                          <p:stCondLst>
                                            <p:cond delay="200"/>
                                          </p:stCondLst>
                                        </p:cTn>
                                        <p:tgtEl>
                                          <p:spTgt spid="12"/>
                                        </p:tgtEl>
                                        <p:attrNameLst>
                                          <p:attrName>r</p:attrName>
                                        </p:attrNameLst>
                                      </p:cBhvr>
                                    </p:animRot>
                                    <p:animRot by="240000">
                                      <p:cBhvr>
                                        <p:cTn id="209" dur="200" fill="hold">
                                          <p:stCondLst>
                                            <p:cond delay="400"/>
                                          </p:stCondLst>
                                        </p:cTn>
                                        <p:tgtEl>
                                          <p:spTgt spid="12"/>
                                        </p:tgtEl>
                                        <p:attrNameLst>
                                          <p:attrName>r</p:attrName>
                                        </p:attrNameLst>
                                      </p:cBhvr>
                                    </p:animRot>
                                    <p:animRot by="-240000">
                                      <p:cBhvr>
                                        <p:cTn id="210" dur="200" fill="hold">
                                          <p:stCondLst>
                                            <p:cond delay="600"/>
                                          </p:stCondLst>
                                        </p:cTn>
                                        <p:tgtEl>
                                          <p:spTgt spid="12"/>
                                        </p:tgtEl>
                                        <p:attrNameLst>
                                          <p:attrName>r</p:attrName>
                                        </p:attrNameLst>
                                      </p:cBhvr>
                                    </p:animRot>
                                    <p:animRot by="120000">
                                      <p:cBhvr>
                                        <p:cTn id="211" dur="200" fill="hold">
                                          <p:stCondLst>
                                            <p:cond delay="800"/>
                                          </p:stCondLst>
                                        </p:cTn>
                                        <p:tgtEl>
                                          <p:spTgt spid="12"/>
                                        </p:tgtEl>
                                        <p:attrNameLst>
                                          <p:attrName>r</p:attrName>
                                        </p:attrNameLst>
                                      </p:cBhvr>
                                    </p:animRot>
                                  </p:childTnLst>
                                </p:cTn>
                              </p:par>
                              <p:par>
                                <p:cTn id="212" presetID="32" presetClass="emph" presetSubtype="0" fill="hold" grpId="3" nodeType="withEffect">
                                  <p:stCondLst>
                                    <p:cond delay="0"/>
                                  </p:stCondLst>
                                  <p:childTnLst>
                                    <p:animRot by="120000">
                                      <p:cBhvr>
                                        <p:cTn id="213" dur="100" fill="hold">
                                          <p:stCondLst>
                                            <p:cond delay="0"/>
                                          </p:stCondLst>
                                        </p:cTn>
                                        <p:tgtEl>
                                          <p:spTgt spid="13"/>
                                        </p:tgtEl>
                                        <p:attrNameLst>
                                          <p:attrName>r</p:attrName>
                                        </p:attrNameLst>
                                      </p:cBhvr>
                                    </p:animRot>
                                    <p:animRot by="-240000">
                                      <p:cBhvr>
                                        <p:cTn id="214" dur="200" fill="hold">
                                          <p:stCondLst>
                                            <p:cond delay="200"/>
                                          </p:stCondLst>
                                        </p:cTn>
                                        <p:tgtEl>
                                          <p:spTgt spid="13"/>
                                        </p:tgtEl>
                                        <p:attrNameLst>
                                          <p:attrName>r</p:attrName>
                                        </p:attrNameLst>
                                      </p:cBhvr>
                                    </p:animRot>
                                    <p:animRot by="240000">
                                      <p:cBhvr>
                                        <p:cTn id="215" dur="200" fill="hold">
                                          <p:stCondLst>
                                            <p:cond delay="400"/>
                                          </p:stCondLst>
                                        </p:cTn>
                                        <p:tgtEl>
                                          <p:spTgt spid="13"/>
                                        </p:tgtEl>
                                        <p:attrNameLst>
                                          <p:attrName>r</p:attrName>
                                        </p:attrNameLst>
                                      </p:cBhvr>
                                    </p:animRot>
                                    <p:animRot by="-240000">
                                      <p:cBhvr>
                                        <p:cTn id="216" dur="200" fill="hold">
                                          <p:stCondLst>
                                            <p:cond delay="600"/>
                                          </p:stCondLst>
                                        </p:cTn>
                                        <p:tgtEl>
                                          <p:spTgt spid="13"/>
                                        </p:tgtEl>
                                        <p:attrNameLst>
                                          <p:attrName>r</p:attrName>
                                        </p:attrNameLst>
                                      </p:cBhvr>
                                    </p:animRot>
                                    <p:animRot by="120000">
                                      <p:cBhvr>
                                        <p:cTn id="217" dur="200" fill="hold">
                                          <p:stCondLst>
                                            <p:cond delay="800"/>
                                          </p:stCondLst>
                                        </p:cTn>
                                        <p:tgtEl>
                                          <p:spTgt spid="13"/>
                                        </p:tgtEl>
                                        <p:attrNameLst>
                                          <p:attrName>r</p:attrName>
                                        </p:attrNameLst>
                                      </p:cBhvr>
                                    </p:animRot>
                                  </p:childTnLst>
                                </p:cTn>
                              </p:par>
                              <p:par>
                                <p:cTn id="218" presetID="32" presetClass="emph" presetSubtype="0" fill="hold" grpId="3" nodeType="withEffect">
                                  <p:stCondLst>
                                    <p:cond delay="0"/>
                                  </p:stCondLst>
                                  <p:childTnLst>
                                    <p:animRot by="120000">
                                      <p:cBhvr>
                                        <p:cTn id="219" dur="100" fill="hold">
                                          <p:stCondLst>
                                            <p:cond delay="0"/>
                                          </p:stCondLst>
                                        </p:cTn>
                                        <p:tgtEl>
                                          <p:spTgt spid="14"/>
                                        </p:tgtEl>
                                        <p:attrNameLst>
                                          <p:attrName>r</p:attrName>
                                        </p:attrNameLst>
                                      </p:cBhvr>
                                    </p:animRot>
                                    <p:animRot by="-240000">
                                      <p:cBhvr>
                                        <p:cTn id="220" dur="200" fill="hold">
                                          <p:stCondLst>
                                            <p:cond delay="200"/>
                                          </p:stCondLst>
                                        </p:cTn>
                                        <p:tgtEl>
                                          <p:spTgt spid="14"/>
                                        </p:tgtEl>
                                        <p:attrNameLst>
                                          <p:attrName>r</p:attrName>
                                        </p:attrNameLst>
                                      </p:cBhvr>
                                    </p:animRot>
                                    <p:animRot by="240000">
                                      <p:cBhvr>
                                        <p:cTn id="221" dur="200" fill="hold">
                                          <p:stCondLst>
                                            <p:cond delay="400"/>
                                          </p:stCondLst>
                                        </p:cTn>
                                        <p:tgtEl>
                                          <p:spTgt spid="14"/>
                                        </p:tgtEl>
                                        <p:attrNameLst>
                                          <p:attrName>r</p:attrName>
                                        </p:attrNameLst>
                                      </p:cBhvr>
                                    </p:animRot>
                                    <p:animRot by="-240000">
                                      <p:cBhvr>
                                        <p:cTn id="222" dur="200" fill="hold">
                                          <p:stCondLst>
                                            <p:cond delay="600"/>
                                          </p:stCondLst>
                                        </p:cTn>
                                        <p:tgtEl>
                                          <p:spTgt spid="14"/>
                                        </p:tgtEl>
                                        <p:attrNameLst>
                                          <p:attrName>r</p:attrName>
                                        </p:attrNameLst>
                                      </p:cBhvr>
                                    </p:animRot>
                                    <p:animRot by="120000">
                                      <p:cBhvr>
                                        <p:cTn id="223" dur="200" fill="hold">
                                          <p:stCondLst>
                                            <p:cond delay="800"/>
                                          </p:stCondLst>
                                        </p:cTn>
                                        <p:tgtEl>
                                          <p:spTgt spid="14"/>
                                        </p:tgtEl>
                                        <p:attrNameLst>
                                          <p:attrName>r</p:attrName>
                                        </p:attrNameLst>
                                      </p:cBhvr>
                                    </p:animRot>
                                  </p:childTnLst>
                                </p:cTn>
                              </p:par>
                              <p:par>
                                <p:cTn id="224" presetID="32" presetClass="emph" presetSubtype="0" fill="hold" nodeType="withEffect">
                                  <p:stCondLst>
                                    <p:cond delay="0"/>
                                  </p:stCondLst>
                                  <p:childTnLst>
                                    <p:animRot by="120000">
                                      <p:cBhvr>
                                        <p:cTn id="225" dur="100" fill="hold">
                                          <p:stCondLst>
                                            <p:cond delay="0"/>
                                          </p:stCondLst>
                                        </p:cTn>
                                        <p:tgtEl>
                                          <p:spTgt spid="4"/>
                                        </p:tgtEl>
                                        <p:attrNameLst>
                                          <p:attrName>r</p:attrName>
                                        </p:attrNameLst>
                                      </p:cBhvr>
                                    </p:animRot>
                                    <p:animRot by="-240000">
                                      <p:cBhvr>
                                        <p:cTn id="226" dur="200" fill="hold">
                                          <p:stCondLst>
                                            <p:cond delay="200"/>
                                          </p:stCondLst>
                                        </p:cTn>
                                        <p:tgtEl>
                                          <p:spTgt spid="4"/>
                                        </p:tgtEl>
                                        <p:attrNameLst>
                                          <p:attrName>r</p:attrName>
                                        </p:attrNameLst>
                                      </p:cBhvr>
                                    </p:animRot>
                                    <p:animRot by="240000">
                                      <p:cBhvr>
                                        <p:cTn id="227" dur="200" fill="hold">
                                          <p:stCondLst>
                                            <p:cond delay="400"/>
                                          </p:stCondLst>
                                        </p:cTn>
                                        <p:tgtEl>
                                          <p:spTgt spid="4"/>
                                        </p:tgtEl>
                                        <p:attrNameLst>
                                          <p:attrName>r</p:attrName>
                                        </p:attrNameLst>
                                      </p:cBhvr>
                                    </p:animRot>
                                    <p:animRot by="-240000">
                                      <p:cBhvr>
                                        <p:cTn id="228" dur="200" fill="hold">
                                          <p:stCondLst>
                                            <p:cond delay="600"/>
                                          </p:stCondLst>
                                        </p:cTn>
                                        <p:tgtEl>
                                          <p:spTgt spid="4"/>
                                        </p:tgtEl>
                                        <p:attrNameLst>
                                          <p:attrName>r</p:attrName>
                                        </p:attrNameLst>
                                      </p:cBhvr>
                                    </p:animRot>
                                    <p:animRot by="120000">
                                      <p:cBhvr>
                                        <p:cTn id="229" dur="200" fill="hold">
                                          <p:stCondLst>
                                            <p:cond delay="800"/>
                                          </p:stCondLst>
                                        </p:cTn>
                                        <p:tgtEl>
                                          <p:spTgt spid="4"/>
                                        </p:tgtEl>
                                        <p:attrNameLst>
                                          <p:attrName>r</p:attrName>
                                        </p:attrNameLst>
                                      </p:cBhvr>
                                    </p:animRot>
                                  </p:childTnLst>
                                </p:cTn>
                              </p:par>
                              <p:par>
                                <p:cTn id="230" presetID="32" presetClass="emph" presetSubtype="0" fill="hold" grpId="4" nodeType="withEffect">
                                  <p:stCondLst>
                                    <p:cond delay="0"/>
                                  </p:stCondLst>
                                  <p:childTnLst>
                                    <p:animRot by="120000">
                                      <p:cBhvr>
                                        <p:cTn id="231" dur="100" fill="hold">
                                          <p:stCondLst>
                                            <p:cond delay="0"/>
                                          </p:stCondLst>
                                        </p:cTn>
                                        <p:tgtEl>
                                          <p:spTgt spid="5"/>
                                        </p:tgtEl>
                                        <p:attrNameLst>
                                          <p:attrName>r</p:attrName>
                                        </p:attrNameLst>
                                      </p:cBhvr>
                                    </p:animRot>
                                    <p:animRot by="-240000">
                                      <p:cBhvr>
                                        <p:cTn id="232" dur="200" fill="hold">
                                          <p:stCondLst>
                                            <p:cond delay="200"/>
                                          </p:stCondLst>
                                        </p:cTn>
                                        <p:tgtEl>
                                          <p:spTgt spid="5"/>
                                        </p:tgtEl>
                                        <p:attrNameLst>
                                          <p:attrName>r</p:attrName>
                                        </p:attrNameLst>
                                      </p:cBhvr>
                                    </p:animRot>
                                    <p:animRot by="240000">
                                      <p:cBhvr>
                                        <p:cTn id="233" dur="200" fill="hold">
                                          <p:stCondLst>
                                            <p:cond delay="400"/>
                                          </p:stCondLst>
                                        </p:cTn>
                                        <p:tgtEl>
                                          <p:spTgt spid="5"/>
                                        </p:tgtEl>
                                        <p:attrNameLst>
                                          <p:attrName>r</p:attrName>
                                        </p:attrNameLst>
                                      </p:cBhvr>
                                    </p:animRot>
                                    <p:animRot by="-240000">
                                      <p:cBhvr>
                                        <p:cTn id="234" dur="200" fill="hold">
                                          <p:stCondLst>
                                            <p:cond delay="600"/>
                                          </p:stCondLst>
                                        </p:cTn>
                                        <p:tgtEl>
                                          <p:spTgt spid="5"/>
                                        </p:tgtEl>
                                        <p:attrNameLst>
                                          <p:attrName>r</p:attrName>
                                        </p:attrNameLst>
                                      </p:cBhvr>
                                    </p:animRot>
                                    <p:animRot by="120000">
                                      <p:cBhvr>
                                        <p:cTn id="235" dur="200" fill="hold">
                                          <p:stCondLst>
                                            <p:cond delay="800"/>
                                          </p:stCondLst>
                                        </p:cTn>
                                        <p:tgtEl>
                                          <p:spTgt spid="5"/>
                                        </p:tgtEl>
                                        <p:attrNameLst>
                                          <p:attrName>r</p:attrName>
                                        </p:attrNameLst>
                                      </p:cBhvr>
                                    </p:animRot>
                                  </p:childTnLst>
                                </p:cTn>
                              </p:par>
                              <p:par>
                                <p:cTn id="236" presetID="32" presetClass="emph" presetSubtype="0" fill="hold" grpId="4" nodeType="withEffect">
                                  <p:stCondLst>
                                    <p:cond delay="0"/>
                                  </p:stCondLst>
                                  <p:childTnLst>
                                    <p:animRot by="120000">
                                      <p:cBhvr>
                                        <p:cTn id="237" dur="100" fill="hold">
                                          <p:stCondLst>
                                            <p:cond delay="0"/>
                                          </p:stCondLst>
                                        </p:cTn>
                                        <p:tgtEl>
                                          <p:spTgt spid="6"/>
                                        </p:tgtEl>
                                        <p:attrNameLst>
                                          <p:attrName>r</p:attrName>
                                        </p:attrNameLst>
                                      </p:cBhvr>
                                    </p:animRot>
                                    <p:animRot by="-240000">
                                      <p:cBhvr>
                                        <p:cTn id="238" dur="200" fill="hold">
                                          <p:stCondLst>
                                            <p:cond delay="200"/>
                                          </p:stCondLst>
                                        </p:cTn>
                                        <p:tgtEl>
                                          <p:spTgt spid="6"/>
                                        </p:tgtEl>
                                        <p:attrNameLst>
                                          <p:attrName>r</p:attrName>
                                        </p:attrNameLst>
                                      </p:cBhvr>
                                    </p:animRot>
                                    <p:animRot by="240000">
                                      <p:cBhvr>
                                        <p:cTn id="239" dur="200" fill="hold">
                                          <p:stCondLst>
                                            <p:cond delay="400"/>
                                          </p:stCondLst>
                                        </p:cTn>
                                        <p:tgtEl>
                                          <p:spTgt spid="6"/>
                                        </p:tgtEl>
                                        <p:attrNameLst>
                                          <p:attrName>r</p:attrName>
                                        </p:attrNameLst>
                                      </p:cBhvr>
                                    </p:animRot>
                                    <p:animRot by="-240000">
                                      <p:cBhvr>
                                        <p:cTn id="240" dur="200" fill="hold">
                                          <p:stCondLst>
                                            <p:cond delay="600"/>
                                          </p:stCondLst>
                                        </p:cTn>
                                        <p:tgtEl>
                                          <p:spTgt spid="6"/>
                                        </p:tgtEl>
                                        <p:attrNameLst>
                                          <p:attrName>r</p:attrName>
                                        </p:attrNameLst>
                                      </p:cBhvr>
                                    </p:animRot>
                                    <p:animRot by="120000">
                                      <p:cBhvr>
                                        <p:cTn id="241" dur="200" fill="hold">
                                          <p:stCondLst>
                                            <p:cond delay="800"/>
                                          </p:stCondLst>
                                        </p:cTn>
                                        <p:tgtEl>
                                          <p:spTgt spid="6"/>
                                        </p:tgtEl>
                                        <p:attrNameLst>
                                          <p:attrName>r</p:attrName>
                                        </p:attrNameLst>
                                      </p:cBhvr>
                                    </p:animRot>
                                  </p:childTnLst>
                                </p:cTn>
                              </p:par>
                              <p:par>
                                <p:cTn id="242" presetID="32" presetClass="emph" presetSubtype="0" fill="hold" nodeType="withEffect">
                                  <p:stCondLst>
                                    <p:cond delay="0"/>
                                  </p:stCondLst>
                                  <p:childTnLst>
                                    <p:animRot by="120000">
                                      <p:cBhvr>
                                        <p:cTn id="243" dur="100" fill="hold">
                                          <p:stCondLst>
                                            <p:cond delay="0"/>
                                          </p:stCondLst>
                                        </p:cTn>
                                        <p:tgtEl>
                                          <p:spTgt spid="8"/>
                                        </p:tgtEl>
                                        <p:attrNameLst>
                                          <p:attrName>r</p:attrName>
                                        </p:attrNameLst>
                                      </p:cBhvr>
                                    </p:animRot>
                                    <p:animRot by="-240000">
                                      <p:cBhvr>
                                        <p:cTn id="244" dur="200" fill="hold">
                                          <p:stCondLst>
                                            <p:cond delay="200"/>
                                          </p:stCondLst>
                                        </p:cTn>
                                        <p:tgtEl>
                                          <p:spTgt spid="8"/>
                                        </p:tgtEl>
                                        <p:attrNameLst>
                                          <p:attrName>r</p:attrName>
                                        </p:attrNameLst>
                                      </p:cBhvr>
                                    </p:animRot>
                                    <p:animRot by="240000">
                                      <p:cBhvr>
                                        <p:cTn id="245" dur="200" fill="hold">
                                          <p:stCondLst>
                                            <p:cond delay="400"/>
                                          </p:stCondLst>
                                        </p:cTn>
                                        <p:tgtEl>
                                          <p:spTgt spid="8"/>
                                        </p:tgtEl>
                                        <p:attrNameLst>
                                          <p:attrName>r</p:attrName>
                                        </p:attrNameLst>
                                      </p:cBhvr>
                                    </p:animRot>
                                    <p:animRot by="-240000">
                                      <p:cBhvr>
                                        <p:cTn id="246" dur="200" fill="hold">
                                          <p:stCondLst>
                                            <p:cond delay="600"/>
                                          </p:stCondLst>
                                        </p:cTn>
                                        <p:tgtEl>
                                          <p:spTgt spid="8"/>
                                        </p:tgtEl>
                                        <p:attrNameLst>
                                          <p:attrName>r</p:attrName>
                                        </p:attrNameLst>
                                      </p:cBhvr>
                                    </p:animRot>
                                    <p:animRot by="120000">
                                      <p:cBhvr>
                                        <p:cTn id="247" dur="200" fill="hold">
                                          <p:stCondLst>
                                            <p:cond delay="800"/>
                                          </p:stCondLst>
                                        </p:cTn>
                                        <p:tgtEl>
                                          <p:spTgt spid="8"/>
                                        </p:tgtEl>
                                        <p:attrNameLst>
                                          <p:attrName>r</p:attrName>
                                        </p:attrNameLst>
                                      </p:cBhvr>
                                    </p:animRot>
                                  </p:childTnLst>
                                </p:cTn>
                              </p:par>
                              <p:par>
                                <p:cTn id="248" presetID="32" presetClass="emph" presetSubtype="0" fill="hold" grpId="3" nodeType="withEffect">
                                  <p:stCondLst>
                                    <p:cond delay="0"/>
                                  </p:stCondLst>
                                  <p:childTnLst>
                                    <p:animRot by="120000">
                                      <p:cBhvr>
                                        <p:cTn id="249" dur="100" fill="hold">
                                          <p:stCondLst>
                                            <p:cond delay="0"/>
                                          </p:stCondLst>
                                        </p:cTn>
                                        <p:tgtEl>
                                          <p:spTgt spid="9"/>
                                        </p:tgtEl>
                                        <p:attrNameLst>
                                          <p:attrName>r</p:attrName>
                                        </p:attrNameLst>
                                      </p:cBhvr>
                                    </p:animRot>
                                    <p:animRot by="-240000">
                                      <p:cBhvr>
                                        <p:cTn id="250" dur="200" fill="hold">
                                          <p:stCondLst>
                                            <p:cond delay="200"/>
                                          </p:stCondLst>
                                        </p:cTn>
                                        <p:tgtEl>
                                          <p:spTgt spid="9"/>
                                        </p:tgtEl>
                                        <p:attrNameLst>
                                          <p:attrName>r</p:attrName>
                                        </p:attrNameLst>
                                      </p:cBhvr>
                                    </p:animRot>
                                    <p:animRot by="240000">
                                      <p:cBhvr>
                                        <p:cTn id="251" dur="200" fill="hold">
                                          <p:stCondLst>
                                            <p:cond delay="400"/>
                                          </p:stCondLst>
                                        </p:cTn>
                                        <p:tgtEl>
                                          <p:spTgt spid="9"/>
                                        </p:tgtEl>
                                        <p:attrNameLst>
                                          <p:attrName>r</p:attrName>
                                        </p:attrNameLst>
                                      </p:cBhvr>
                                    </p:animRot>
                                    <p:animRot by="-240000">
                                      <p:cBhvr>
                                        <p:cTn id="252" dur="200" fill="hold">
                                          <p:stCondLst>
                                            <p:cond delay="600"/>
                                          </p:stCondLst>
                                        </p:cTn>
                                        <p:tgtEl>
                                          <p:spTgt spid="9"/>
                                        </p:tgtEl>
                                        <p:attrNameLst>
                                          <p:attrName>r</p:attrName>
                                        </p:attrNameLst>
                                      </p:cBhvr>
                                    </p:animRot>
                                    <p:animRot by="120000">
                                      <p:cBhvr>
                                        <p:cTn id="253" dur="200" fill="hold">
                                          <p:stCondLst>
                                            <p:cond delay="800"/>
                                          </p:stCondLst>
                                        </p:cTn>
                                        <p:tgtEl>
                                          <p:spTgt spid="9"/>
                                        </p:tgtEl>
                                        <p:attrNameLst>
                                          <p:attrName>r</p:attrName>
                                        </p:attrNameLst>
                                      </p:cBhvr>
                                    </p:animRot>
                                  </p:childTnLst>
                                </p:cTn>
                              </p:par>
                              <p:par>
                                <p:cTn id="254" presetID="32" presetClass="emph" presetSubtype="0" fill="hold" grpId="3" nodeType="withEffect">
                                  <p:stCondLst>
                                    <p:cond delay="0"/>
                                  </p:stCondLst>
                                  <p:childTnLst>
                                    <p:animRot by="120000">
                                      <p:cBhvr>
                                        <p:cTn id="255" dur="100" fill="hold">
                                          <p:stCondLst>
                                            <p:cond delay="0"/>
                                          </p:stCondLst>
                                        </p:cTn>
                                        <p:tgtEl>
                                          <p:spTgt spid="10"/>
                                        </p:tgtEl>
                                        <p:attrNameLst>
                                          <p:attrName>r</p:attrName>
                                        </p:attrNameLst>
                                      </p:cBhvr>
                                    </p:animRot>
                                    <p:animRot by="-240000">
                                      <p:cBhvr>
                                        <p:cTn id="256" dur="200" fill="hold">
                                          <p:stCondLst>
                                            <p:cond delay="200"/>
                                          </p:stCondLst>
                                        </p:cTn>
                                        <p:tgtEl>
                                          <p:spTgt spid="10"/>
                                        </p:tgtEl>
                                        <p:attrNameLst>
                                          <p:attrName>r</p:attrName>
                                        </p:attrNameLst>
                                      </p:cBhvr>
                                    </p:animRot>
                                    <p:animRot by="240000">
                                      <p:cBhvr>
                                        <p:cTn id="257" dur="200" fill="hold">
                                          <p:stCondLst>
                                            <p:cond delay="400"/>
                                          </p:stCondLst>
                                        </p:cTn>
                                        <p:tgtEl>
                                          <p:spTgt spid="10"/>
                                        </p:tgtEl>
                                        <p:attrNameLst>
                                          <p:attrName>r</p:attrName>
                                        </p:attrNameLst>
                                      </p:cBhvr>
                                    </p:animRot>
                                    <p:animRot by="-240000">
                                      <p:cBhvr>
                                        <p:cTn id="258" dur="200" fill="hold">
                                          <p:stCondLst>
                                            <p:cond delay="600"/>
                                          </p:stCondLst>
                                        </p:cTn>
                                        <p:tgtEl>
                                          <p:spTgt spid="10"/>
                                        </p:tgtEl>
                                        <p:attrNameLst>
                                          <p:attrName>r</p:attrName>
                                        </p:attrNameLst>
                                      </p:cBhvr>
                                    </p:animRot>
                                    <p:animRot by="120000">
                                      <p:cBhvr>
                                        <p:cTn id="259" dur="200" fill="hold">
                                          <p:stCondLst>
                                            <p:cond delay="800"/>
                                          </p:stCondLst>
                                        </p:cTn>
                                        <p:tgtEl>
                                          <p:spTgt spid="10"/>
                                        </p:tgtEl>
                                        <p:attrNameLst>
                                          <p:attrName>r</p:attrName>
                                        </p:attrNameLst>
                                      </p:cBhvr>
                                    </p:animRot>
                                  </p:childTnLst>
                                </p:cTn>
                              </p:par>
                              <p:par>
                                <p:cTn id="260" presetID="1" presetClass="emph" presetSubtype="2" fill="hold" nodeType="withEffect">
                                  <p:stCondLst>
                                    <p:cond delay="500"/>
                                  </p:stCondLst>
                                  <p:childTnLst>
                                    <p:animClr clrSpc="rgb" dir="cw">
                                      <p:cBhvr>
                                        <p:cTn id="261" dur="2000" fill="hold"/>
                                        <p:tgtEl>
                                          <p:spTgt spid="14"/>
                                        </p:tgtEl>
                                        <p:attrNameLst>
                                          <p:attrName>fillcolor</p:attrName>
                                        </p:attrNameLst>
                                      </p:cBhvr>
                                      <p:to>
                                        <a:srgbClr val="FF0000"/>
                                      </p:to>
                                    </p:animClr>
                                    <p:set>
                                      <p:cBhvr>
                                        <p:cTn id="262" dur="2000" fill="hold"/>
                                        <p:tgtEl>
                                          <p:spTgt spid="14"/>
                                        </p:tgtEl>
                                        <p:attrNameLst>
                                          <p:attrName>fill.type</p:attrName>
                                        </p:attrNameLst>
                                      </p:cBhvr>
                                      <p:to>
                                        <p:strVal val="solid"/>
                                      </p:to>
                                    </p:set>
                                    <p:set>
                                      <p:cBhvr>
                                        <p:cTn id="263" dur="2000" fill="hold"/>
                                        <p:tgtEl>
                                          <p:spTgt spid="14"/>
                                        </p:tgtEl>
                                        <p:attrNameLst>
                                          <p:attrName>fill.on</p:attrName>
                                        </p:attrNameLst>
                                      </p:cBhvr>
                                      <p:to>
                                        <p:strVal val="true"/>
                                      </p:to>
                                    </p:set>
                                  </p:childTnLst>
                                  <p:subTnLst>
                                    <p:audio>
                                      <p:cMediaNode>
                                        <p:cTn display="0" masterRel="sameClick">
                                          <p:stCondLst>
                                            <p:cond evt="begin" delay="0">
                                              <p:tn val="260"/>
                                            </p:cond>
                                          </p:stCondLst>
                                          <p:endCondLst>
                                            <p:cond evt="onStopAudio" delay="0">
                                              <p:tgtEl>
                                                <p:sldTgt/>
                                              </p:tgtEl>
                                            </p:cond>
                                          </p:endCondLst>
                                        </p:cTn>
                                        <p:tgtEl>
                                          <p:sndTgt r:embed="rId4" name="sai 50 (1).wav"/>
                                        </p:tgtEl>
                                      </p:cMediaNode>
                                    </p:audio>
                                  </p:subTnLst>
                                </p:cTn>
                              </p:par>
                              <p:par>
                                <p:cTn id="264" presetID="1" presetClass="emph" presetSubtype="2" fill="hold" nodeType="withEffect">
                                  <p:stCondLst>
                                    <p:cond delay="500"/>
                                  </p:stCondLst>
                                  <p:childTnLst>
                                    <p:animClr clrSpc="rgb" dir="cw">
                                      <p:cBhvr>
                                        <p:cTn id="265" dur="2000" fill="hold"/>
                                        <p:tgtEl>
                                          <p:spTgt spid="6"/>
                                        </p:tgtEl>
                                        <p:attrNameLst>
                                          <p:attrName>fillcolor</p:attrName>
                                        </p:attrNameLst>
                                      </p:cBhvr>
                                      <p:to>
                                        <a:srgbClr val="66FFFF"/>
                                      </p:to>
                                    </p:animClr>
                                    <p:set>
                                      <p:cBhvr>
                                        <p:cTn id="266" dur="2000" fill="hold"/>
                                        <p:tgtEl>
                                          <p:spTgt spid="6"/>
                                        </p:tgtEl>
                                        <p:attrNameLst>
                                          <p:attrName>fill.type</p:attrName>
                                        </p:attrNameLst>
                                      </p:cBhvr>
                                      <p:to>
                                        <p:strVal val="solid"/>
                                      </p:to>
                                    </p:set>
                                    <p:set>
                                      <p:cBhvr>
                                        <p:cTn id="267" dur="2000" fill="hold"/>
                                        <p:tgtEl>
                                          <p:spTgt spid="6"/>
                                        </p:tgtEl>
                                        <p:attrNameLst>
                                          <p:attrName>fill.on</p:attrName>
                                        </p:attrNameLst>
                                      </p:cBhvr>
                                      <p:to>
                                        <p:strVal val="true"/>
                                      </p:to>
                                    </p:set>
                                  </p:childTnLst>
                                </p:cTn>
                              </p:par>
                              <p:par>
                                <p:cTn id="268" presetID="47" presetClass="entr" presetSubtype="0" fill="hold" nodeType="withEffect">
                                  <p:stCondLst>
                                    <p:cond delay="500"/>
                                  </p:stCondLst>
                                  <p:childTnLst>
                                    <p:set>
                                      <p:cBhvr>
                                        <p:cTn id="269" dur="1" fill="hold">
                                          <p:stCondLst>
                                            <p:cond delay="0"/>
                                          </p:stCondLst>
                                        </p:cTn>
                                        <p:tgtEl>
                                          <p:spTgt spid="16"/>
                                        </p:tgtEl>
                                        <p:attrNameLst>
                                          <p:attrName>style.visibility</p:attrName>
                                        </p:attrNameLst>
                                      </p:cBhvr>
                                      <p:to>
                                        <p:strVal val="visible"/>
                                      </p:to>
                                    </p:set>
                                    <p:animEffect transition="in" filter="fade">
                                      <p:cBhvr>
                                        <p:cTn id="270" dur="1000"/>
                                        <p:tgtEl>
                                          <p:spTgt spid="16"/>
                                        </p:tgtEl>
                                      </p:cBhvr>
                                    </p:animEffect>
                                    <p:anim calcmode="lin" valueType="num">
                                      <p:cBhvr>
                                        <p:cTn id="271" dur="1000" fill="hold"/>
                                        <p:tgtEl>
                                          <p:spTgt spid="16"/>
                                        </p:tgtEl>
                                        <p:attrNameLst>
                                          <p:attrName>ppt_x</p:attrName>
                                        </p:attrNameLst>
                                      </p:cBhvr>
                                      <p:tavLst>
                                        <p:tav tm="0">
                                          <p:val>
                                            <p:strVal val="#ppt_x"/>
                                          </p:val>
                                        </p:tav>
                                        <p:tav tm="100000">
                                          <p:val>
                                            <p:strVal val="#ppt_x"/>
                                          </p:val>
                                        </p:tav>
                                      </p:tavLst>
                                    </p:anim>
                                    <p:anim calcmode="lin" valueType="num">
                                      <p:cBhvr>
                                        <p:cTn id="2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 grpId="0"/>
      <p:bldP spid="5" grpId="0" animBg="1"/>
      <p:bldP spid="5" grpId="1" animBg="1"/>
      <p:bldP spid="5" grpId="2" animBg="1"/>
      <p:bldP spid="5" grpId="3" animBg="1"/>
      <p:bldP spid="5" grpId="4" animBg="1"/>
      <p:bldP spid="6" grpId="0" animBg="1"/>
      <p:bldP spid="6" grpId="1" animBg="1"/>
      <p:bldP spid="6" grpId="2" animBg="1"/>
      <p:bldP spid="6" grpId="3" animBg="1"/>
      <p:bldP spid="6" grpId="4" animBg="1"/>
      <p:bldP spid="9" grpId="0" animBg="1"/>
      <p:bldP spid="9" grpId="1" animBg="1"/>
      <p:bldP spid="9" grpId="2" animBg="1"/>
      <p:bldP spid="9" grpId="3" animBg="1"/>
      <p:bldP spid="10" grpId="0" animBg="1"/>
      <p:bldP spid="10" grpId="1" animBg="1"/>
      <p:bldP spid="10" grpId="2" animBg="1"/>
      <p:bldP spid="10" grpId="3" animBg="1"/>
      <p:bldP spid="13" grpId="0" animBg="1"/>
      <p:bldP spid="13" grpId="1" animBg="1"/>
      <p:bldP spid="13" grpId="2" animBg="1"/>
      <p:bldP spid="13" grpId="3" animBg="1"/>
      <p:bldP spid="14" grpId="0" animBg="1"/>
      <p:bldP spid="14" grpId="1" animBg="1"/>
      <p:bldP spid="14" grpId="2" animBg="1"/>
      <p:bldP spid="14"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2" name="Rectangle 1"/>
          <p:cNvSpPr/>
          <p:nvPr/>
        </p:nvSpPr>
        <p:spPr>
          <a:xfrm>
            <a:off x="268022" y="110650"/>
            <a:ext cx="16166399" cy="1077218"/>
          </a:xfrm>
          <a:prstGeom prst="rect">
            <a:avLst/>
          </a:prstGeom>
        </p:spPr>
        <p:txBody>
          <a:bodyPr wrap="square">
            <a:spAutoFit/>
          </a:bodyPr>
          <a:lstStyle/>
          <a:p>
            <a:pPr algn="ctr" defTabSz="1219170"/>
            <a:r>
              <a:rPr lang="en-US" sz="3200" b="1" dirty="0">
                <a:solidFill>
                  <a:prstClr val="white"/>
                </a:solidFill>
                <a:effectLst>
                  <a:outerShdw blurRad="38100" dist="38100" dir="2700000" algn="tl">
                    <a:srgbClr val="000000">
                      <a:alpha val="43137"/>
                    </a:srgbClr>
                  </a:outerShdw>
                </a:effectLst>
                <a:latin typeface="+mj-lt"/>
                <a:cs typeface="Times New Roman" pitchFamily="18" charset="0"/>
              </a:rPr>
              <a:t>Khi </a:t>
            </a:r>
            <a:r>
              <a:rPr lang="en-US" sz="3200" b="1" dirty="0" err="1">
                <a:solidFill>
                  <a:prstClr val="white"/>
                </a:solidFill>
                <a:effectLst>
                  <a:outerShdw blurRad="38100" dist="38100" dir="2700000" algn="tl">
                    <a:srgbClr val="000000">
                      <a:alpha val="43137"/>
                    </a:srgbClr>
                  </a:outerShdw>
                </a:effectLst>
                <a:latin typeface="+mj-lt"/>
                <a:cs typeface="Times New Roman" pitchFamily="18" charset="0"/>
              </a:rPr>
              <a:t>Bé</a:t>
            </a:r>
            <a:r>
              <a:rPr lang="en-US" sz="3200" b="1" dirty="0">
                <a:solidFill>
                  <a:prstClr val="white"/>
                </a:solidFill>
                <a:effectLst>
                  <a:outerShdw blurRad="38100" dist="38100" dir="2700000" algn="tl">
                    <a:srgbClr val="000000">
                      <a:alpha val="43137"/>
                    </a:srgbClr>
                  </a:outerShdw>
                </a:effectLst>
                <a:latin typeface="+mj-lt"/>
                <a:cs typeface="Times New Roman" pitchFamily="18" charset="0"/>
              </a:rPr>
              <a:t> </a:t>
            </a:r>
            <a:r>
              <a:rPr lang="en-US" sz="3200" b="1" dirty="0" err="1">
                <a:solidFill>
                  <a:prstClr val="white"/>
                </a:solidFill>
                <a:effectLst>
                  <a:outerShdw blurRad="38100" dist="38100" dir="2700000" algn="tl">
                    <a:srgbClr val="000000">
                      <a:alpha val="43137"/>
                    </a:srgbClr>
                  </a:outerShdw>
                </a:effectLst>
                <a:latin typeface="+mj-lt"/>
                <a:cs typeface="Times New Roman" pitchFamily="18" charset="0"/>
              </a:rPr>
              <a:t>bị</a:t>
            </a:r>
            <a:r>
              <a:rPr lang="en-US" sz="3200" b="1" dirty="0">
                <a:solidFill>
                  <a:prstClr val="white"/>
                </a:solidFill>
                <a:effectLst>
                  <a:outerShdw blurRad="38100" dist="38100" dir="2700000" algn="tl">
                    <a:srgbClr val="000000">
                      <a:alpha val="43137"/>
                    </a:srgbClr>
                  </a:outerShdw>
                </a:effectLst>
                <a:latin typeface="+mj-lt"/>
                <a:cs typeface="Times New Roman" pitchFamily="18" charset="0"/>
              </a:rPr>
              <a:t> </a:t>
            </a:r>
            <a:r>
              <a:rPr lang="en-US" sz="3200" b="1" dirty="0" err="1">
                <a:solidFill>
                  <a:prstClr val="white"/>
                </a:solidFill>
                <a:effectLst>
                  <a:outerShdw blurRad="38100" dist="38100" dir="2700000" algn="tl">
                    <a:srgbClr val="000000">
                      <a:alpha val="43137"/>
                    </a:srgbClr>
                  </a:outerShdw>
                </a:effectLst>
                <a:latin typeface="+mj-lt"/>
                <a:cs typeface="Times New Roman" pitchFamily="18" charset="0"/>
              </a:rPr>
              <a:t>ngã</a:t>
            </a:r>
            <a:r>
              <a:rPr lang="en-US" sz="3200" b="1" dirty="0">
                <a:solidFill>
                  <a:prstClr val="white"/>
                </a:solidFill>
                <a:effectLst>
                  <a:outerShdw blurRad="38100" dist="38100" dir="2700000" algn="tl">
                    <a:srgbClr val="000000">
                      <a:alpha val="43137"/>
                    </a:srgbClr>
                  </a:outerShdw>
                </a:effectLst>
                <a:latin typeface="+mj-lt"/>
                <a:cs typeface="Times New Roman" pitchFamily="18" charset="0"/>
              </a:rPr>
              <a:t>, </a:t>
            </a:r>
            <a:r>
              <a:rPr lang="en-US" sz="3200" b="1" dirty="0" err="1">
                <a:solidFill>
                  <a:prstClr val="white"/>
                </a:solidFill>
                <a:effectLst>
                  <a:outerShdw blurRad="38100" dist="38100" dir="2700000" algn="tl">
                    <a:srgbClr val="000000">
                      <a:alpha val="43137"/>
                    </a:srgbClr>
                  </a:outerShdw>
                </a:effectLst>
                <a:latin typeface="+mj-lt"/>
                <a:cs typeface="Times New Roman" pitchFamily="18" charset="0"/>
              </a:rPr>
              <a:t>Cún</a:t>
            </a:r>
            <a:r>
              <a:rPr lang="en-US" sz="3200" b="1" dirty="0">
                <a:solidFill>
                  <a:prstClr val="white"/>
                </a:solidFill>
                <a:effectLst>
                  <a:outerShdw blurRad="38100" dist="38100" dir="2700000" algn="tl">
                    <a:srgbClr val="000000">
                      <a:alpha val="43137"/>
                    </a:srgbClr>
                  </a:outerShdw>
                </a:effectLst>
                <a:latin typeface="+mj-lt"/>
                <a:cs typeface="Times New Roman" pitchFamily="18" charset="0"/>
              </a:rPr>
              <a:t> </a:t>
            </a:r>
            <a:r>
              <a:rPr lang="en-US" sz="3200" b="1" dirty="0" err="1">
                <a:solidFill>
                  <a:prstClr val="white"/>
                </a:solidFill>
                <a:effectLst>
                  <a:outerShdw blurRad="38100" dist="38100" dir="2700000" algn="tl">
                    <a:srgbClr val="000000">
                      <a:alpha val="43137"/>
                    </a:srgbClr>
                  </a:outerShdw>
                </a:effectLst>
                <a:latin typeface="+mj-lt"/>
                <a:cs typeface="Times New Roman" pitchFamily="18" charset="0"/>
              </a:rPr>
              <a:t>Bông</a:t>
            </a:r>
            <a:r>
              <a:rPr lang="en-US" sz="3200" b="1" dirty="0">
                <a:solidFill>
                  <a:prstClr val="white"/>
                </a:solidFill>
                <a:effectLst>
                  <a:outerShdw blurRad="38100" dist="38100" dir="2700000" algn="tl">
                    <a:srgbClr val="000000">
                      <a:alpha val="43137"/>
                    </a:srgbClr>
                  </a:outerShdw>
                </a:effectLst>
                <a:latin typeface="+mj-lt"/>
                <a:cs typeface="Times New Roman" pitchFamily="18" charset="0"/>
              </a:rPr>
              <a:t> </a:t>
            </a:r>
            <a:r>
              <a:rPr lang="en-US" sz="3200" b="1" dirty="0" err="1">
                <a:solidFill>
                  <a:prstClr val="white"/>
                </a:solidFill>
                <a:effectLst>
                  <a:outerShdw blurRad="38100" dist="38100" dir="2700000" algn="tl">
                    <a:srgbClr val="000000">
                      <a:alpha val="43137"/>
                    </a:srgbClr>
                  </a:outerShdw>
                </a:effectLst>
                <a:latin typeface="+mj-lt"/>
                <a:cs typeface="Times New Roman" pitchFamily="18" charset="0"/>
              </a:rPr>
              <a:t>đã</a:t>
            </a:r>
            <a:r>
              <a:rPr lang="en-US" sz="3200" b="1" dirty="0">
                <a:solidFill>
                  <a:prstClr val="white"/>
                </a:solidFill>
                <a:effectLst>
                  <a:outerShdw blurRad="38100" dist="38100" dir="2700000" algn="tl">
                    <a:srgbClr val="000000">
                      <a:alpha val="43137"/>
                    </a:srgbClr>
                  </a:outerShdw>
                </a:effectLst>
                <a:latin typeface="+mj-lt"/>
                <a:cs typeface="Times New Roman" pitchFamily="18" charset="0"/>
              </a:rPr>
              <a:t> </a:t>
            </a:r>
            <a:r>
              <a:rPr lang="en-US" sz="3200" b="1" dirty="0" err="1">
                <a:solidFill>
                  <a:prstClr val="white"/>
                </a:solidFill>
                <a:effectLst>
                  <a:outerShdw blurRad="38100" dist="38100" dir="2700000" algn="tl">
                    <a:srgbClr val="000000">
                      <a:alpha val="43137"/>
                    </a:srgbClr>
                  </a:outerShdw>
                </a:effectLst>
                <a:latin typeface="+mj-lt"/>
                <a:cs typeface="Times New Roman" pitchFamily="18" charset="0"/>
              </a:rPr>
              <a:t>làm</a:t>
            </a:r>
            <a:r>
              <a:rPr lang="en-US" sz="3200" b="1" dirty="0">
                <a:solidFill>
                  <a:prstClr val="white"/>
                </a:solidFill>
                <a:effectLst>
                  <a:outerShdw blurRad="38100" dist="38100" dir="2700000" algn="tl">
                    <a:srgbClr val="000000">
                      <a:alpha val="43137"/>
                    </a:srgbClr>
                  </a:outerShdw>
                </a:effectLst>
                <a:latin typeface="+mj-lt"/>
                <a:cs typeface="Times New Roman" pitchFamily="18" charset="0"/>
              </a:rPr>
              <a:t> </a:t>
            </a:r>
            <a:r>
              <a:rPr lang="en-US" sz="3200" b="1" dirty="0" err="1">
                <a:solidFill>
                  <a:prstClr val="white"/>
                </a:solidFill>
                <a:effectLst>
                  <a:outerShdw blurRad="38100" dist="38100" dir="2700000" algn="tl">
                    <a:srgbClr val="000000">
                      <a:alpha val="43137"/>
                    </a:srgbClr>
                  </a:outerShdw>
                </a:effectLst>
                <a:latin typeface="+mj-lt"/>
                <a:cs typeface="Times New Roman" pitchFamily="18" charset="0"/>
              </a:rPr>
              <a:t>gì</a:t>
            </a:r>
            <a:r>
              <a:rPr lang="vi-VN" sz="3200" b="1" dirty="0">
                <a:solidFill>
                  <a:prstClr val="white"/>
                </a:solidFill>
                <a:latin typeface="+mj-lt"/>
                <a:cs typeface="Times New Roman" pitchFamily="18" charset="0"/>
              </a:rPr>
              <a:t>? </a:t>
            </a:r>
          </a:p>
          <a:p>
            <a:pPr algn="ctr" defTabSz="1219170"/>
            <a:r>
              <a:rPr lang="vi-VN" sz="3200" b="1" dirty="0">
                <a:solidFill>
                  <a:prstClr val="white"/>
                </a:solidFill>
                <a:latin typeface="+mj-lt"/>
                <a:cs typeface="Times New Roman" pitchFamily="18" charset="0"/>
              </a:rPr>
              <a:t>Chọn ý đúng</a:t>
            </a: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1100" y="2514600"/>
            <a:ext cx="1689621" cy="2118907"/>
          </a:xfrm>
          <a:prstGeom prst="rect">
            <a:avLst/>
          </a:prstGeom>
        </p:spPr>
      </p:pic>
      <p:sp>
        <p:nvSpPr>
          <p:cNvPr id="5" name="Freeform 4"/>
          <p:cNvSpPr/>
          <p:nvPr/>
        </p:nvSpPr>
        <p:spPr>
          <a:xfrm>
            <a:off x="1262365"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6" name="Rectangle 5"/>
          <p:cNvSpPr/>
          <p:nvPr/>
        </p:nvSpPr>
        <p:spPr>
          <a:xfrm>
            <a:off x="52943" y="4979385"/>
            <a:ext cx="3372428" cy="18024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endParaRPr lang="vi-VN" sz="3200" b="1" dirty="0">
              <a:solidFill>
                <a:prstClr val="black"/>
              </a:solidFill>
              <a:latin typeface="+mj-lt"/>
              <a:cs typeface="Times New Roman" pitchFamily="18" charset="0"/>
            </a:endParaRPr>
          </a:p>
          <a:p>
            <a:pPr defTabSz="1219170"/>
            <a:r>
              <a:rPr lang="vi-VN" sz="3200" b="1" dirty="0">
                <a:solidFill>
                  <a:prstClr val="black"/>
                </a:solidFill>
                <a:latin typeface="+mj-lt"/>
                <a:cs typeface="Times New Roman" pitchFamily="18" charset="0"/>
              </a:rPr>
              <a:t>A. </a:t>
            </a:r>
            <a:r>
              <a:rPr lang="en-US" sz="3200" b="1" dirty="0" err="1">
                <a:solidFill>
                  <a:prstClr val="black"/>
                </a:solidFill>
                <a:latin typeface="+mj-lt"/>
                <a:cs typeface="Times New Roman" pitchFamily="18" charset="0"/>
              </a:rPr>
              <a:t>Cún</a:t>
            </a:r>
            <a:r>
              <a:rPr lang="en-US" sz="3200" b="1" dirty="0">
                <a:solidFill>
                  <a:prstClr val="black"/>
                </a:solidFill>
                <a:latin typeface="+mj-lt"/>
                <a:cs typeface="Times New Roman" pitchFamily="18" charset="0"/>
              </a:rPr>
              <a:t> </a:t>
            </a:r>
            <a:r>
              <a:rPr lang="en-US" sz="3200" b="1" dirty="0" err="1">
                <a:solidFill>
                  <a:prstClr val="black"/>
                </a:solidFill>
                <a:latin typeface="+mj-lt"/>
                <a:cs typeface="Times New Roman" pitchFamily="18" charset="0"/>
              </a:rPr>
              <a:t>Bông</a:t>
            </a:r>
            <a:r>
              <a:rPr lang="en-US" sz="3200" b="1" dirty="0">
                <a:solidFill>
                  <a:prstClr val="black"/>
                </a:solidFill>
                <a:latin typeface="+mj-lt"/>
                <a:cs typeface="Times New Roman" pitchFamily="18" charset="0"/>
              </a:rPr>
              <a:t> </a:t>
            </a:r>
            <a:r>
              <a:rPr lang="en-US" sz="3200" b="1" dirty="0" err="1">
                <a:solidFill>
                  <a:prstClr val="black"/>
                </a:solidFill>
                <a:latin typeface="+mj-lt"/>
                <a:cs typeface="Times New Roman" pitchFamily="18" charset="0"/>
              </a:rPr>
              <a:t>chạy</a:t>
            </a:r>
            <a:r>
              <a:rPr lang="en-US" sz="3200" b="1" dirty="0">
                <a:solidFill>
                  <a:prstClr val="black"/>
                </a:solidFill>
                <a:latin typeface="+mj-lt"/>
                <a:cs typeface="Times New Roman" pitchFamily="18" charset="0"/>
              </a:rPr>
              <a:t> </a:t>
            </a:r>
            <a:r>
              <a:rPr lang="en-US" sz="3200" b="1" dirty="0" err="1">
                <a:solidFill>
                  <a:prstClr val="black"/>
                </a:solidFill>
                <a:latin typeface="+mj-lt"/>
                <a:cs typeface="Times New Roman" pitchFamily="18" charset="0"/>
              </a:rPr>
              <a:t>đi</a:t>
            </a:r>
            <a:r>
              <a:rPr lang="en-US" sz="3200" b="1" dirty="0">
                <a:solidFill>
                  <a:prstClr val="black"/>
                </a:solidFill>
                <a:latin typeface="+mj-lt"/>
                <a:cs typeface="Times New Roman" pitchFamily="18" charset="0"/>
              </a:rPr>
              <a:t> </a:t>
            </a:r>
            <a:r>
              <a:rPr lang="en-US" sz="3200" b="1" dirty="0" err="1">
                <a:solidFill>
                  <a:prstClr val="black"/>
                </a:solidFill>
                <a:latin typeface="+mj-lt"/>
                <a:cs typeface="Times New Roman" pitchFamily="18" charset="0"/>
              </a:rPr>
              <a:t>tìm</a:t>
            </a:r>
            <a:r>
              <a:rPr lang="en-US" sz="3200" b="1" dirty="0">
                <a:solidFill>
                  <a:prstClr val="black"/>
                </a:solidFill>
                <a:latin typeface="+mj-lt"/>
                <a:cs typeface="Times New Roman" pitchFamily="18" charset="0"/>
              </a:rPr>
              <a:t> </a:t>
            </a:r>
            <a:r>
              <a:rPr lang="en-US" sz="3200" b="1" dirty="0" err="1">
                <a:solidFill>
                  <a:prstClr val="black"/>
                </a:solidFill>
                <a:latin typeface="+mj-lt"/>
                <a:cs typeface="Times New Roman" pitchFamily="18" charset="0"/>
              </a:rPr>
              <a:t>người</a:t>
            </a:r>
            <a:r>
              <a:rPr lang="en-US" sz="3200" b="1" dirty="0">
                <a:solidFill>
                  <a:prstClr val="black"/>
                </a:solidFill>
                <a:latin typeface="+mj-lt"/>
                <a:cs typeface="Times New Roman" pitchFamily="18" charset="0"/>
              </a:rPr>
              <a:t> </a:t>
            </a:r>
            <a:r>
              <a:rPr lang="en-US" sz="3200" b="1" dirty="0" err="1">
                <a:solidFill>
                  <a:prstClr val="black"/>
                </a:solidFill>
                <a:latin typeface="+mj-lt"/>
                <a:cs typeface="Times New Roman" pitchFamily="18" charset="0"/>
              </a:rPr>
              <a:t>đến</a:t>
            </a:r>
            <a:r>
              <a:rPr lang="en-US" sz="3200" b="1" dirty="0">
                <a:solidFill>
                  <a:prstClr val="black"/>
                </a:solidFill>
                <a:latin typeface="+mj-lt"/>
                <a:cs typeface="Times New Roman" pitchFamily="18" charset="0"/>
              </a:rPr>
              <a:t> </a:t>
            </a:r>
            <a:r>
              <a:rPr lang="en-US" sz="3200" b="1" dirty="0" err="1">
                <a:solidFill>
                  <a:prstClr val="black"/>
                </a:solidFill>
                <a:latin typeface="+mj-lt"/>
                <a:cs typeface="Times New Roman" pitchFamily="18" charset="0"/>
              </a:rPr>
              <a:t>giúp</a:t>
            </a:r>
            <a:r>
              <a:rPr lang="en-US" sz="3200" b="1" dirty="0">
                <a:solidFill>
                  <a:prstClr val="black"/>
                </a:solidFill>
                <a:latin typeface="+mj-lt"/>
                <a:cs typeface="Times New Roman" pitchFamily="18" charset="0"/>
              </a:rPr>
              <a:t> </a:t>
            </a:r>
            <a:r>
              <a:rPr lang="en-US" sz="3200" b="1" dirty="0" err="1">
                <a:solidFill>
                  <a:prstClr val="black"/>
                </a:solidFill>
                <a:latin typeface="+mj-lt"/>
                <a:cs typeface="Times New Roman" pitchFamily="18" charset="0"/>
              </a:rPr>
              <a:t>Bé</a:t>
            </a:r>
            <a:r>
              <a:rPr lang="vi-VN" sz="3200" b="1" dirty="0">
                <a:solidFill>
                  <a:prstClr val="black"/>
                </a:solidFill>
                <a:latin typeface="+mj-lt"/>
                <a:cs typeface="Times New Roman" pitchFamily="18" charset="0"/>
              </a:rPr>
              <a:t>.</a:t>
            </a:r>
          </a:p>
          <a:p>
            <a:pPr defTabSz="1219170"/>
            <a:endParaRPr lang="vi-VN" sz="3200" b="1" dirty="0">
              <a:solidFill>
                <a:prstClr val="black"/>
              </a:solidFill>
              <a:latin typeface="+mj-lt"/>
              <a:cs typeface="Times New Roman" pitchFamily="18" charset="0"/>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99235" y="2467011"/>
            <a:ext cx="1689621" cy="2118907"/>
          </a:xfrm>
          <a:prstGeom prst="rect">
            <a:avLst/>
          </a:prstGeom>
        </p:spPr>
      </p:pic>
      <p:sp>
        <p:nvSpPr>
          <p:cNvPr id="9" name="Freeform 8"/>
          <p:cNvSpPr/>
          <p:nvPr/>
        </p:nvSpPr>
        <p:spPr>
          <a:xfrm>
            <a:off x="7480500" y="4538329"/>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0" name="Rectangle 9"/>
          <p:cNvSpPr/>
          <p:nvPr/>
        </p:nvSpPr>
        <p:spPr>
          <a:xfrm>
            <a:off x="6610048" y="4979386"/>
            <a:ext cx="2795209" cy="1754826"/>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3200" b="1" dirty="0">
                <a:solidFill>
                  <a:prstClr val="black"/>
                </a:solidFill>
                <a:latin typeface="+mj-lt"/>
                <a:cs typeface="Times New Roman" pitchFamily="18" charset="0"/>
              </a:rPr>
              <a:t>C</a:t>
            </a:r>
            <a:r>
              <a:rPr lang="vi-VN" sz="3200" b="1">
                <a:solidFill>
                  <a:prstClr val="black"/>
                </a:solidFill>
                <a:latin typeface="+mj-lt"/>
                <a:cs typeface="Times New Roman" pitchFamily="18" charset="0"/>
              </a:rPr>
              <a:t>. </a:t>
            </a:r>
            <a:r>
              <a:rPr lang="en-US" sz="3200" b="1">
                <a:solidFill>
                  <a:prstClr val="black"/>
                </a:solidFill>
                <a:latin typeface="+mj-lt"/>
                <a:cs typeface="Times New Roman" pitchFamily="18" charset="0"/>
              </a:rPr>
              <a:t>Cún Bông về nhà của mình chơi</a:t>
            </a:r>
            <a:r>
              <a:rPr lang="vi-VN" sz="3200" b="1">
                <a:solidFill>
                  <a:prstClr val="black"/>
                </a:solidFill>
                <a:latin typeface="+mj-lt"/>
                <a:cs typeface="Times New Roman" pitchFamily="18" charset="0"/>
              </a:rPr>
              <a:t>.</a:t>
            </a:r>
            <a:endParaRPr lang="vi-VN" sz="3200" b="1" dirty="0">
              <a:solidFill>
                <a:prstClr val="black"/>
              </a:solidFill>
              <a:latin typeface="+mj-lt"/>
              <a:cs typeface="Times New Roman" pitchFamily="18" charset="0"/>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3891047" y="2467011"/>
            <a:ext cx="1689621" cy="2118907"/>
          </a:xfrm>
          <a:prstGeom prst="rect">
            <a:avLst/>
          </a:prstGeom>
        </p:spPr>
      </p:pic>
      <p:sp>
        <p:nvSpPr>
          <p:cNvPr id="13" name="Freeform 12"/>
          <p:cNvSpPr/>
          <p:nvPr/>
        </p:nvSpPr>
        <p:spPr>
          <a:xfrm>
            <a:off x="4472312" y="4538329"/>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4" name="Rectangle 13"/>
          <p:cNvSpPr/>
          <p:nvPr/>
        </p:nvSpPr>
        <p:spPr>
          <a:xfrm>
            <a:off x="3601860" y="4979386"/>
            <a:ext cx="2900540" cy="1754826"/>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3200" b="1" dirty="0">
                <a:solidFill>
                  <a:prstClr val="black"/>
                </a:solidFill>
                <a:latin typeface="+mj-lt"/>
                <a:cs typeface="Times New Roman" pitchFamily="18" charset="0"/>
              </a:rPr>
              <a:t>B</a:t>
            </a:r>
            <a:r>
              <a:rPr lang="vi-VN" sz="3200" b="1">
                <a:solidFill>
                  <a:prstClr val="black"/>
                </a:solidFill>
                <a:latin typeface="+mj-lt"/>
                <a:cs typeface="Times New Roman" pitchFamily="18" charset="0"/>
              </a:rPr>
              <a:t>. </a:t>
            </a:r>
            <a:r>
              <a:rPr lang="en-US" sz="3200" b="1">
                <a:solidFill>
                  <a:prstClr val="black"/>
                </a:solidFill>
                <a:latin typeface="+mj-lt"/>
                <a:cs typeface="Times New Roman" pitchFamily="18" charset="0"/>
              </a:rPr>
              <a:t>Cún Bông chỉ ngồi nhìn Bé</a:t>
            </a:r>
            <a:r>
              <a:rPr lang="vi-VN" sz="3200" b="1">
                <a:solidFill>
                  <a:prstClr val="black"/>
                </a:solidFill>
                <a:latin typeface="+mj-lt"/>
                <a:cs typeface="Times New Roman" pitchFamily="18" charset="0"/>
              </a:rPr>
              <a:t>.</a:t>
            </a:r>
            <a:endParaRPr lang="vi-VN" sz="3200" b="1" dirty="0">
              <a:solidFill>
                <a:prstClr val="black"/>
              </a:solidFill>
              <a:latin typeface="+mj-lt"/>
              <a:cs typeface="Times New Roman" pitchFamily="18" charset="0"/>
            </a:endParaRPr>
          </a:p>
        </p:txBody>
      </p:sp>
      <p:pic>
        <p:nvPicPr>
          <p:cNvPr id="15"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885447" y="2407025"/>
            <a:ext cx="1689621" cy="2118907"/>
          </a:xfrm>
          <a:prstGeom prst="rect">
            <a:avLst/>
          </a:prstGeom>
        </p:spPr>
      </p:pic>
      <p:sp>
        <p:nvSpPr>
          <p:cNvPr id="20" name="Freeform 19"/>
          <p:cNvSpPr/>
          <p:nvPr/>
        </p:nvSpPr>
        <p:spPr>
          <a:xfrm>
            <a:off x="10466712" y="4478344"/>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1" name="Rectangle 20"/>
          <p:cNvSpPr/>
          <p:nvPr/>
        </p:nvSpPr>
        <p:spPr>
          <a:xfrm>
            <a:off x="9569347" y="4979384"/>
            <a:ext cx="2502572" cy="1753883"/>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b="1" dirty="0">
                <a:solidFill>
                  <a:prstClr val="black"/>
                </a:solidFill>
                <a:latin typeface="+mj-lt"/>
                <a:cs typeface="Times New Roman" pitchFamily="18" charset="0"/>
              </a:rPr>
              <a:t>D</a:t>
            </a:r>
            <a:r>
              <a:rPr lang="vi-VN" sz="3200" b="1">
                <a:solidFill>
                  <a:prstClr val="black"/>
                </a:solidFill>
                <a:latin typeface="+mj-lt"/>
                <a:cs typeface="Times New Roman" pitchFamily="18" charset="0"/>
              </a:rPr>
              <a:t>. </a:t>
            </a:r>
            <a:r>
              <a:rPr lang="en-US" sz="3200" b="1">
                <a:solidFill>
                  <a:prstClr val="black"/>
                </a:solidFill>
                <a:latin typeface="+mj-lt"/>
                <a:cs typeface="Times New Roman" pitchFamily="18" charset="0"/>
              </a:rPr>
              <a:t>Cún Bông mặc kệ Bé</a:t>
            </a:r>
            <a:r>
              <a:rPr lang="vi-VN" sz="3200" b="1">
                <a:solidFill>
                  <a:prstClr val="black"/>
                </a:solidFill>
                <a:latin typeface="+mj-lt"/>
                <a:cs typeface="Times New Roman" pitchFamily="18" charset="0"/>
              </a:rPr>
              <a:t>.</a:t>
            </a:r>
            <a:endParaRPr lang="vi-VN" sz="3200" b="1" dirty="0">
              <a:solidFill>
                <a:prstClr val="black"/>
              </a:solidFill>
              <a:latin typeface="+mj-lt"/>
              <a:cs typeface="Times New Roman" pitchFamily="18" charset="0"/>
            </a:endParaRPr>
          </a:p>
        </p:txBody>
      </p:sp>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729437"/>
            <a:ext cx="1320800" cy="988364"/>
          </a:xfrm>
          <a:prstGeom prst="rect">
            <a:avLst/>
          </a:prstGeom>
        </p:spPr>
      </p:pic>
      <p:pic>
        <p:nvPicPr>
          <p:cNvPr id="18" name="Picture 17">
            <a:hlinkClick r:id="rId10" action="ppaction://hlinksldjump"/>
          </p:cNvPr>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10988" t="20000" r="8025" b="29630"/>
          <a:stretch/>
        </p:blipFill>
        <p:spPr>
          <a:xfrm flipH="1">
            <a:off x="5478746" y="1654837"/>
            <a:ext cx="1420489" cy="1062963"/>
          </a:xfrm>
          <a:prstGeom prst="rect">
            <a:avLst/>
          </a:prstGeom>
        </p:spPr>
      </p:pic>
      <p:pic>
        <p:nvPicPr>
          <p:cNvPr id="22" name="Picture 21">
            <a:extLst>
              <a:ext uri="{FF2B5EF4-FFF2-40B4-BE49-F238E27FC236}">
                <a16:creationId xmlns:a16="http://schemas.microsoft.com/office/drawing/2014/main" id="{61672422-0241-4B18-9EA2-AC61513906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1"/>
            <a:ext cx="1028699" cy="533400"/>
          </a:xfrm>
          <a:prstGeom prst="rect">
            <a:avLst/>
          </a:prstGeom>
        </p:spPr>
      </p:pic>
    </p:spTree>
    <p:extLst>
      <p:ext uri="{BB962C8B-B14F-4D97-AF65-F5344CB8AC3E}">
        <p14:creationId xmlns:p14="http://schemas.microsoft.com/office/powerpoint/2010/main" val="19297426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6"/>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6"/>
                                        </p:tgtEl>
                                        <p:attrNameLst>
                                          <p:attrName>fillcolor</p:attrName>
                                        </p:attrNameLst>
                                      </p:cBhvr>
                                      <p:to>
                                        <a:srgbClr val="66FFFF"/>
                                      </p:to>
                                    </p:animClr>
                                    <p:set>
                                      <p:cBhvr>
                                        <p:cTn id="74" dur="2000" fill="hold"/>
                                        <p:tgtEl>
                                          <p:spTgt spid="6"/>
                                        </p:tgtEl>
                                        <p:attrNameLst>
                                          <p:attrName>fill.type</p:attrName>
                                        </p:attrNameLst>
                                      </p:cBhvr>
                                      <p:to>
                                        <p:strVal val="solid"/>
                                      </p:to>
                                    </p:set>
                                    <p:set>
                                      <p:cBhvr>
                                        <p:cTn id="75" dur="2000" fill="hold"/>
                                        <p:tgtEl>
                                          <p:spTgt spid="6"/>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3224" fill="hold"/>
                                        <p:tgtEl>
                                          <p:spTgt spid="15"/>
                                        </p:tgtEl>
                                      </p:cBhvr>
                                    </p:cmd>
                                  </p:childTnLst>
                                </p:cTn>
                              </p:par>
                              <p:par>
                                <p:cTn id="78" presetID="32" presetClass="emph" presetSubtype="0" repeatCount="2000" fill="hold" nodeType="withEffect">
                                  <p:stCondLst>
                                    <p:cond delay="2000"/>
                                  </p:stCondLst>
                                  <p:childTnLst>
                                    <p:animRot by="120000">
                                      <p:cBhvr>
                                        <p:cTn id="79" dur="100" fill="hold">
                                          <p:stCondLst>
                                            <p:cond delay="0"/>
                                          </p:stCondLst>
                                        </p:cTn>
                                        <p:tgtEl>
                                          <p:spTgt spid="12"/>
                                        </p:tgtEl>
                                        <p:attrNameLst>
                                          <p:attrName>r</p:attrName>
                                        </p:attrNameLst>
                                      </p:cBhvr>
                                    </p:animRot>
                                    <p:animRot by="-240000">
                                      <p:cBhvr>
                                        <p:cTn id="80" dur="200" fill="hold">
                                          <p:stCondLst>
                                            <p:cond delay="200"/>
                                          </p:stCondLst>
                                        </p:cTn>
                                        <p:tgtEl>
                                          <p:spTgt spid="12"/>
                                        </p:tgtEl>
                                        <p:attrNameLst>
                                          <p:attrName>r</p:attrName>
                                        </p:attrNameLst>
                                      </p:cBhvr>
                                    </p:animRot>
                                    <p:animRot by="240000">
                                      <p:cBhvr>
                                        <p:cTn id="81" dur="200" fill="hold">
                                          <p:stCondLst>
                                            <p:cond delay="400"/>
                                          </p:stCondLst>
                                        </p:cTn>
                                        <p:tgtEl>
                                          <p:spTgt spid="12"/>
                                        </p:tgtEl>
                                        <p:attrNameLst>
                                          <p:attrName>r</p:attrName>
                                        </p:attrNameLst>
                                      </p:cBhvr>
                                    </p:animRot>
                                    <p:animRot by="-240000">
                                      <p:cBhvr>
                                        <p:cTn id="82" dur="200" fill="hold">
                                          <p:stCondLst>
                                            <p:cond delay="600"/>
                                          </p:stCondLst>
                                        </p:cTn>
                                        <p:tgtEl>
                                          <p:spTgt spid="12"/>
                                        </p:tgtEl>
                                        <p:attrNameLst>
                                          <p:attrName>r</p:attrName>
                                        </p:attrNameLst>
                                      </p:cBhvr>
                                    </p:animRot>
                                    <p:animRot by="120000">
                                      <p:cBhvr>
                                        <p:cTn id="83" dur="200" fill="hold">
                                          <p:stCondLst>
                                            <p:cond delay="800"/>
                                          </p:stCondLst>
                                        </p:cTn>
                                        <p:tgtEl>
                                          <p:spTgt spid="12"/>
                                        </p:tgtEl>
                                        <p:attrNameLst>
                                          <p:attrName>r</p:attrName>
                                        </p:attrNameLst>
                                      </p:cBhvr>
                                    </p:animRot>
                                  </p:childTnLst>
                                </p:cTn>
                              </p:par>
                              <p:par>
                                <p:cTn id="84" presetID="32" presetClass="emph" presetSubtype="0" repeatCount="2000" fill="hold" grpId="1" nodeType="withEffect">
                                  <p:stCondLst>
                                    <p:cond delay="2000"/>
                                  </p:stCondLst>
                                  <p:childTnLst>
                                    <p:animRot by="120000">
                                      <p:cBhvr>
                                        <p:cTn id="85" dur="100" fill="hold">
                                          <p:stCondLst>
                                            <p:cond delay="0"/>
                                          </p:stCondLst>
                                        </p:cTn>
                                        <p:tgtEl>
                                          <p:spTgt spid="13"/>
                                        </p:tgtEl>
                                        <p:attrNameLst>
                                          <p:attrName>r</p:attrName>
                                        </p:attrNameLst>
                                      </p:cBhvr>
                                    </p:animRot>
                                    <p:animRot by="-240000">
                                      <p:cBhvr>
                                        <p:cTn id="86" dur="200" fill="hold">
                                          <p:stCondLst>
                                            <p:cond delay="200"/>
                                          </p:stCondLst>
                                        </p:cTn>
                                        <p:tgtEl>
                                          <p:spTgt spid="13"/>
                                        </p:tgtEl>
                                        <p:attrNameLst>
                                          <p:attrName>r</p:attrName>
                                        </p:attrNameLst>
                                      </p:cBhvr>
                                    </p:animRot>
                                    <p:animRot by="240000">
                                      <p:cBhvr>
                                        <p:cTn id="87" dur="200" fill="hold">
                                          <p:stCondLst>
                                            <p:cond delay="400"/>
                                          </p:stCondLst>
                                        </p:cTn>
                                        <p:tgtEl>
                                          <p:spTgt spid="13"/>
                                        </p:tgtEl>
                                        <p:attrNameLst>
                                          <p:attrName>r</p:attrName>
                                        </p:attrNameLst>
                                      </p:cBhvr>
                                    </p:animRot>
                                    <p:animRot by="-240000">
                                      <p:cBhvr>
                                        <p:cTn id="88" dur="200" fill="hold">
                                          <p:stCondLst>
                                            <p:cond delay="600"/>
                                          </p:stCondLst>
                                        </p:cTn>
                                        <p:tgtEl>
                                          <p:spTgt spid="13"/>
                                        </p:tgtEl>
                                        <p:attrNameLst>
                                          <p:attrName>r</p:attrName>
                                        </p:attrNameLst>
                                      </p:cBhvr>
                                    </p:animRot>
                                    <p:animRot by="120000">
                                      <p:cBhvr>
                                        <p:cTn id="89" dur="200" fill="hold">
                                          <p:stCondLst>
                                            <p:cond delay="800"/>
                                          </p:stCondLst>
                                        </p:cTn>
                                        <p:tgtEl>
                                          <p:spTgt spid="13"/>
                                        </p:tgtEl>
                                        <p:attrNameLst>
                                          <p:attrName>r</p:attrName>
                                        </p:attrNameLst>
                                      </p:cBhvr>
                                    </p:animRot>
                                  </p:childTnLst>
                                </p:cTn>
                              </p:par>
                              <p:par>
                                <p:cTn id="90" presetID="32" presetClass="emph" presetSubtype="0" repeatCount="2000" fill="hold" grpId="1" nodeType="withEffect">
                                  <p:stCondLst>
                                    <p:cond delay="2000"/>
                                  </p:stCondLst>
                                  <p:childTnLst>
                                    <p:animRot by="120000">
                                      <p:cBhvr>
                                        <p:cTn id="91" dur="100" fill="hold">
                                          <p:stCondLst>
                                            <p:cond delay="0"/>
                                          </p:stCondLst>
                                        </p:cTn>
                                        <p:tgtEl>
                                          <p:spTgt spid="14"/>
                                        </p:tgtEl>
                                        <p:attrNameLst>
                                          <p:attrName>r</p:attrName>
                                        </p:attrNameLst>
                                      </p:cBhvr>
                                    </p:animRot>
                                    <p:animRot by="-240000">
                                      <p:cBhvr>
                                        <p:cTn id="92" dur="200" fill="hold">
                                          <p:stCondLst>
                                            <p:cond delay="200"/>
                                          </p:stCondLst>
                                        </p:cTn>
                                        <p:tgtEl>
                                          <p:spTgt spid="14"/>
                                        </p:tgtEl>
                                        <p:attrNameLst>
                                          <p:attrName>r</p:attrName>
                                        </p:attrNameLst>
                                      </p:cBhvr>
                                    </p:animRot>
                                    <p:animRot by="240000">
                                      <p:cBhvr>
                                        <p:cTn id="93" dur="200" fill="hold">
                                          <p:stCondLst>
                                            <p:cond delay="400"/>
                                          </p:stCondLst>
                                        </p:cTn>
                                        <p:tgtEl>
                                          <p:spTgt spid="14"/>
                                        </p:tgtEl>
                                        <p:attrNameLst>
                                          <p:attrName>r</p:attrName>
                                        </p:attrNameLst>
                                      </p:cBhvr>
                                    </p:animRot>
                                    <p:animRot by="-240000">
                                      <p:cBhvr>
                                        <p:cTn id="94" dur="200" fill="hold">
                                          <p:stCondLst>
                                            <p:cond delay="600"/>
                                          </p:stCondLst>
                                        </p:cTn>
                                        <p:tgtEl>
                                          <p:spTgt spid="14"/>
                                        </p:tgtEl>
                                        <p:attrNameLst>
                                          <p:attrName>r</p:attrName>
                                        </p:attrNameLst>
                                      </p:cBhvr>
                                    </p:animRot>
                                    <p:animRot by="120000">
                                      <p:cBhvr>
                                        <p:cTn id="95" dur="200" fill="hold">
                                          <p:stCondLst>
                                            <p:cond delay="800"/>
                                          </p:stCondLst>
                                        </p:cTn>
                                        <p:tgtEl>
                                          <p:spTgt spid="14"/>
                                        </p:tgtEl>
                                        <p:attrNameLst>
                                          <p:attrName>r</p:attrName>
                                        </p:attrNameLst>
                                      </p:cBhvr>
                                    </p:animRot>
                                  </p:childTnLst>
                                </p:cTn>
                              </p:par>
                              <p:par>
                                <p:cTn id="96" presetID="32" presetClass="emph" presetSubtype="0" repeatCount="2000" fill="hold" nodeType="withEffect">
                                  <p:stCondLst>
                                    <p:cond delay="2000"/>
                                  </p:stCondLst>
                                  <p:childTnLst>
                                    <p:animRot by="120000">
                                      <p:cBhvr>
                                        <p:cTn id="97" dur="100" fill="hold">
                                          <p:stCondLst>
                                            <p:cond delay="0"/>
                                          </p:stCondLst>
                                        </p:cTn>
                                        <p:tgtEl>
                                          <p:spTgt spid="4"/>
                                        </p:tgtEl>
                                        <p:attrNameLst>
                                          <p:attrName>r</p:attrName>
                                        </p:attrNameLst>
                                      </p:cBhvr>
                                    </p:animRot>
                                    <p:animRot by="-240000">
                                      <p:cBhvr>
                                        <p:cTn id="98" dur="200" fill="hold">
                                          <p:stCondLst>
                                            <p:cond delay="200"/>
                                          </p:stCondLst>
                                        </p:cTn>
                                        <p:tgtEl>
                                          <p:spTgt spid="4"/>
                                        </p:tgtEl>
                                        <p:attrNameLst>
                                          <p:attrName>r</p:attrName>
                                        </p:attrNameLst>
                                      </p:cBhvr>
                                    </p:animRot>
                                    <p:animRot by="240000">
                                      <p:cBhvr>
                                        <p:cTn id="99" dur="200" fill="hold">
                                          <p:stCondLst>
                                            <p:cond delay="400"/>
                                          </p:stCondLst>
                                        </p:cTn>
                                        <p:tgtEl>
                                          <p:spTgt spid="4"/>
                                        </p:tgtEl>
                                        <p:attrNameLst>
                                          <p:attrName>r</p:attrName>
                                        </p:attrNameLst>
                                      </p:cBhvr>
                                    </p:animRot>
                                    <p:animRot by="-240000">
                                      <p:cBhvr>
                                        <p:cTn id="100" dur="200" fill="hold">
                                          <p:stCondLst>
                                            <p:cond delay="600"/>
                                          </p:stCondLst>
                                        </p:cTn>
                                        <p:tgtEl>
                                          <p:spTgt spid="4"/>
                                        </p:tgtEl>
                                        <p:attrNameLst>
                                          <p:attrName>r</p:attrName>
                                        </p:attrNameLst>
                                      </p:cBhvr>
                                    </p:animRot>
                                    <p:animRot by="120000">
                                      <p:cBhvr>
                                        <p:cTn id="101" dur="200" fill="hold">
                                          <p:stCondLst>
                                            <p:cond delay="800"/>
                                          </p:stCondLst>
                                        </p:cTn>
                                        <p:tgtEl>
                                          <p:spTgt spid="4"/>
                                        </p:tgtEl>
                                        <p:attrNameLst>
                                          <p:attrName>r</p:attrName>
                                        </p:attrNameLst>
                                      </p:cBhvr>
                                    </p:animRot>
                                  </p:childTnLst>
                                </p:cTn>
                              </p:par>
                              <p:par>
                                <p:cTn id="102" presetID="32" presetClass="emph" presetSubtype="0" repeatCount="2000" fill="hold" grpId="1" nodeType="withEffect">
                                  <p:stCondLst>
                                    <p:cond delay="2000"/>
                                  </p:stCondLst>
                                  <p:childTnLst>
                                    <p:animRot by="120000">
                                      <p:cBhvr>
                                        <p:cTn id="103" dur="100" fill="hold">
                                          <p:stCondLst>
                                            <p:cond delay="0"/>
                                          </p:stCondLst>
                                        </p:cTn>
                                        <p:tgtEl>
                                          <p:spTgt spid="5"/>
                                        </p:tgtEl>
                                        <p:attrNameLst>
                                          <p:attrName>r</p:attrName>
                                        </p:attrNameLst>
                                      </p:cBhvr>
                                    </p:animRot>
                                    <p:animRot by="-240000">
                                      <p:cBhvr>
                                        <p:cTn id="104" dur="200" fill="hold">
                                          <p:stCondLst>
                                            <p:cond delay="200"/>
                                          </p:stCondLst>
                                        </p:cTn>
                                        <p:tgtEl>
                                          <p:spTgt spid="5"/>
                                        </p:tgtEl>
                                        <p:attrNameLst>
                                          <p:attrName>r</p:attrName>
                                        </p:attrNameLst>
                                      </p:cBhvr>
                                    </p:animRot>
                                    <p:animRot by="240000">
                                      <p:cBhvr>
                                        <p:cTn id="105" dur="200" fill="hold">
                                          <p:stCondLst>
                                            <p:cond delay="400"/>
                                          </p:stCondLst>
                                        </p:cTn>
                                        <p:tgtEl>
                                          <p:spTgt spid="5"/>
                                        </p:tgtEl>
                                        <p:attrNameLst>
                                          <p:attrName>r</p:attrName>
                                        </p:attrNameLst>
                                      </p:cBhvr>
                                    </p:animRot>
                                    <p:animRot by="-240000">
                                      <p:cBhvr>
                                        <p:cTn id="106" dur="200" fill="hold">
                                          <p:stCondLst>
                                            <p:cond delay="600"/>
                                          </p:stCondLst>
                                        </p:cTn>
                                        <p:tgtEl>
                                          <p:spTgt spid="5"/>
                                        </p:tgtEl>
                                        <p:attrNameLst>
                                          <p:attrName>r</p:attrName>
                                        </p:attrNameLst>
                                      </p:cBhvr>
                                    </p:animRot>
                                    <p:animRot by="120000">
                                      <p:cBhvr>
                                        <p:cTn id="107" dur="200" fill="hold">
                                          <p:stCondLst>
                                            <p:cond delay="800"/>
                                          </p:stCondLst>
                                        </p:cTn>
                                        <p:tgtEl>
                                          <p:spTgt spid="5"/>
                                        </p:tgtEl>
                                        <p:attrNameLst>
                                          <p:attrName>r</p:attrName>
                                        </p:attrNameLst>
                                      </p:cBhvr>
                                    </p:animRot>
                                  </p:childTnLst>
                                </p:cTn>
                              </p:par>
                              <p:par>
                                <p:cTn id="108" presetID="32" presetClass="emph" presetSubtype="0" repeatCount="2000" fill="hold" grpId="1" nodeType="withEffect">
                                  <p:stCondLst>
                                    <p:cond delay="2000"/>
                                  </p:stCondLst>
                                  <p:childTnLst>
                                    <p:animRot by="120000">
                                      <p:cBhvr>
                                        <p:cTn id="109" dur="100" fill="hold">
                                          <p:stCondLst>
                                            <p:cond delay="0"/>
                                          </p:stCondLst>
                                        </p:cTn>
                                        <p:tgtEl>
                                          <p:spTgt spid="6"/>
                                        </p:tgtEl>
                                        <p:attrNameLst>
                                          <p:attrName>r</p:attrName>
                                        </p:attrNameLst>
                                      </p:cBhvr>
                                    </p:animRot>
                                    <p:animRot by="-240000">
                                      <p:cBhvr>
                                        <p:cTn id="110" dur="200" fill="hold">
                                          <p:stCondLst>
                                            <p:cond delay="200"/>
                                          </p:stCondLst>
                                        </p:cTn>
                                        <p:tgtEl>
                                          <p:spTgt spid="6"/>
                                        </p:tgtEl>
                                        <p:attrNameLst>
                                          <p:attrName>r</p:attrName>
                                        </p:attrNameLst>
                                      </p:cBhvr>
                                    </p:animRot>
                                    <p:animRot by="240000">
                                      <p:cBhvr>
                                        <p:cTn id="111" dur="200" fill="hold">
                                          <p:stCondLst>
                                            <p:cond delay="400"/>
                                          </p:stCondLst>
                                        </p:cTn>
                                        <p:tgtEl>
                                          <p:spTgt spid="6"/>
                                        </p:tgtEl>
                                        <p:attrNameLst>
                                          <p:attrName>r</p:attrName>
                                        </p:attrNameLst>
                                      </p:cBhvr>
                                    </p:animRot>
                                    <p:animRot by="-240000">
                                      <p:cBhvr>
                                        <p:cTn id="112" dur="200" fill="hold">
                                          <p:stCondLst>
                                            <p:cond delay="600"/>
                                          </p:stCondLst>
                                        </p:cTn>
                                        <p:tgtEl>
                                          <p:spTgt spid="6"/>
                                        </p:tgtEl>
                                        <p:attrNameLst>
                                          <p:attrName>r</p:attrName>
                                        </p:attrNameLst>
                                      </p:cBhvr>
                                    </p:animRot>
                                    <p:animRot by="120000">
                                      <p:cBhvr>
                                        <p:cTn id="113" dur="200" fill="hold">
                                          <p:stCondLst>
                                            <p:cond delay="800"/>
                                          </p:stCondLst>
                                        </p:cTn>
                                        <p:tgtEl>
                                          <p:spTgt spid="6"/>
                                        </p:tgtEl>
                                        <p:attrNameLst>
                                          <p:attrName>r</p:attrName>
                                        </p:attrNameLst>
                                      </p:cBhvr>
                                    </p:animRot>
                                  </p:childTnLst>
                                </p:cTn>
                              </p:par>
                              <p:par>
                                <p:cTn id="114" presetID="32" presetClass="emph" presetSubtype="0" repeatCount="2000" fill="hold" nodeType="withEffect">
                                  <p:stCondLst>
                                    <p:cond delay="2000"/>
                                  </p:stCondLst>
                                  <p:childTnLst>
                                    <p:animRot by="120000">
                                      <p:cBhvr>
                                        <p:cTn id="115" dur="100" fill="hold">
                                          <p:stCondLst>
                                            <p:cond delay="0"/>
                                          </p:stCondLst>
                                        </p:cTn>
                                        <p:tgtEl>
                                          <p:spTgt spid="8"/>
                                        </p:tgtEl>
                                        <p:attrNameLst>
                                          <p:attrName>r</p:attrName>
                                        </p:attrNameLst>
                                      </p:cBhvr>
                                    </p:animRot>
                                    <p:animRot by="-240000">
                                      <p:cBhvr>
                                        <p:cTn id="116" dur="200" fill="hold">
                                          <p:stCondLst>
                                            <p:cond delay="200"/>
                                          </p:stCondLst>
                                        </p:cTn>
                                        <p:tgtEl>
                                          <p:spTgt spid="8"/>
                                        </p:tgtEl>
                                        <p:attrNameLst>
                                          <p:attrName>r</p:attrName>
                                        </p:attrNameLst>
                                      </p:cBhvr>
                                    </p:animRot>
                                    <p:animRot by="240000">
                                      <p:cBhvr>
                                        <p:cTn id="117" dur="200" fill="hold">
                                          <p:stCondLst>
                                            <p:cond delay="400"/>
                                          </p:stCondLst>
                                        </p:cTn>
                                        <p:tgtEl>
                                          <p:spTgt spid="8"/>
                                        </p:tgtEl>
                                        <p:attrNameLst>
                                          <p:attrName>r</p:attrName>
                                        </p:attrNameLst>
                                      </p:cBhvr>
                                    </p:animRot>
                                    <p:animRot by="-240000">
                                      <p:cBhvr>
                                        <p:cTn id="118" dur="200" fill="hold">
                                          <p:stCondLst>
                                            <p:cond delay="600"/>
                                          </p:stCondLst>
                                        </p:cTn>
                                        <p:tgtEl>
                                          <p:spTgt spid="8"/>
                                        </p:tgtEl>
                                        <p:attrNameLst>
                                          <p:attrName>r</p:attrName>
                                        </p:attrNameLst>
                                      </p:cBhvr>
                                    </p:animRot>
                                    <p:animRot by="120000">
                                      <p:cBhvr>
                                        <p:cTn id="119" dur="200" fill="hold">
                                          <p:stCondLst>
                                            <p:cond delay="800"/>
                                          </p:stCondLst>
                                        </p:cTn>
                                        <p:tgtEl>
                                          <p:spTgt spid="8"/>
                                        </p:tgtEl>
                                        <p:attrNameLst>
                                          <p:attrName>r</p:attrName>
                                        </p:attrNameLst>
                                      </p:cBhvr>
                                    </p:animRot>
                                  </p:childTnLst>
                                </p:cTn>
                              </p:par>
                              <p:par>
                                <p:cTn id="120" presetID="32" presetClass="emph" presetSubtype="0" repeatCount="2000" fill="hold" grpId="1" nodeType="withEffect">
                                  <p:stCondLst>
                                    <p:cond delay="2000"/>
                                  </p:stCondLst>
                                  <p:childTnLst>
                                    <p:animRot by="120000">
                                      <p:cBhvr>
                                        <p:cTn id="121" dur="100" fill="hold">
                                          <p:stCondLst>
                                            <p:cond delay="0"/>
                                          </p:stCondLst>
                                        </p:cTn>
                                        <p:tgtEl>
                                          <p:spTgt spid="9"/>
                                        </p:tgtEl>
                                        <p:attrNameLst>
                                          <p:attrName>r</p:attrName>
                                        </p:attrNameLst>
                                      </p:cBhvr>
                                    </p:animRot>
                                    <p:animRot by="-240000">
                                      <p:cBhvr>
                                        <p:cTn id="122" dur="200" fill="hold">
                                          <p:stCondLst>
                                            <p:cond delay="200"/>
                                          </p:stCondLst>
                                        </p:cTn>
                                        <p:tgtEl>
                                          <p:spTgt spid="9"/>
                                        </p:tgtEl>
                                        <p:attrNameLst>
                                          <p:attrName>r</p:attrName>
                                        </p:attrNameLst>
                                      </p:cBhvr>
                                    </p:animRot>
                                    <p:animRot by="240000">
                                      <p:cBhvr>
                                        <p:cTn id="123" dur="200" fill="hold">
                                          <p:stCondLst>
                                            <p:cond delay="400"/>
                                          </p:stCondLst>
                                        </p:cTn>
                                        <p:tgtEl>
                                          <p:spTgt spid="9"/>
                                        </p:tgtEl>
                                        <p:attrNameLst>
                                          <p:attrName>r</p:attrName>
                                        </p:attrNameLst>
                                      </p:cBhvr>
                                    </p:animRot>
                                    <p:animRot by="-240000">
                                      <p:cBhvr>
                                        <p:cTn id="124" dur="200" fill="hold">
                                          <p:stCondLst>
                                            <p:cond delay="600"/>
                                          </p:stCondLst>
                                        </p:cTn>
                                        <p:tgtEl>
                                          <p:spTgt spid="9"/>
                                        </p:tgtEl>
                                        <p:attrNameLst>
                                          <p:attrName>r</p:attrName>
                                        </p:attrNameLst>
                                      </p:cBhvr>
                                    </p:animRot>
                                    <p:animRot by="120000">
                                      <p:cBhvr>
                                        <p:cTn id="125" dur="200" fill="hold">
                                          <p:stCondLst>
                                            <p:cond delay="800"/>
                                          </p:stCondLst>
                                        </p:cTn>
                                        <p:tgtEl>
                                          <p:spTgt spid="9"/>
                                        </p:tgtEl>
                                        <p:attrNameLst>
                                          <p:attrName>r</p:attrName>
                                        </p:attrNameLst>
                                      </p:cBhvr>
                                    </p:animRot>
                                  </p:childTnLst>
                                </p:cTn>
                              </p:par>
                              <p:par>
                                <p:cTn id="126" presetID="32" presetClass="emph" presetSubtype="0" repeatCount="2000" fill="hold" grpId="1" nodeType="withEffect">
                                  <p:stCondLst>
                                    <p:cond delay="2000"/>
                                  </p:stCondLst>
                                  <p:childTnLst>
                                    <p:animRot by="120000">
                                      <p:cBhvr>
                                        <p:cTn id="127" dur="100" fill="hold">
                                          <p:stCondLst>
                                            <p:cond delay="0"/>
                                          </p:stCondLst>
                                        </p:cTn>
                                        <p:tgtEl>
                                          <p:spTgt spid="10"/>
                                        </p:tgtEl>
                                        <p:attrNameLst>
                                          <p:attrName>r</p:attrName>
                                        </p:attrNameLst>
                                      </p:cBhvr>
                                    </p:animRot>
                                    <p:animRot by="-240000">
                                      <p:cBhvr>
                                        <p:cTn id="128" dur="200" fill="hold">
                                          <p:stCondLst>
                                            <p:cond delay="200"/>
                                          </p:stCondLst>
                                        </p:cTn>
                                        <p:tgtEl>
                                          <p:spTgt spid="10"/>
                                        </p:tgtEl>
                                        <p:attrNameLst>
                                          <p:attrName>r</p:attrName>
                                        </p:attrNameLst>
                                      </p:cBhvr>
                                    </p:animRot>
                                    <p:animRot by="240000">
                                      <p:cBhvr>
                                        <p:cTn id="129" dur="200" fill="hold">
                                          <p:stCondLst>
                                            <p:cond delay="400"/>
                                          </p:stCondLst>
                                        </p:cTn>
                                        <p:tgtEl>
                                          <p:spTgt spid="10"/>
                                        </p:tgtEl>
                                        <p:attrNameLst>
                                          <p:attrName>r</p:attrName>
                                        </p:attrNameLst>
                                      </p:cBhvr>
                                    </p:animRot>
                                    <p:animRot by="-240000">
                                      <p:cBhvr>
                                        <p:cTn id="130" dur="200" fill="hold">
                                          <p:stCondLst>
                                            <p:cond delay="600"/>
                                          </p:stCondLst>
                                        </p:cTn>
                                        <p:tgtEl>
                                          <p:spTgt spid="10"/>
                                        </p:tgtEl>
                                        <p:attrNameLst>
                                          <p:attrName>r</p:attrName>
                                        </p:attrNameLst>
                                      </p:cBhvr>
                                    </p:animRot>
                                    <p:animRot by="120000">
                                      <p:cBhvr>
                                        <p:cTn id="131" dur="200" fill="hold">
                                          <p:stCondLst>
                                            <p:cond delay="800"/>
                                          </p:stCondLst>
                                        </p:cTn>
                                        <p:tgtEl>
                                          <p:spTgt spid="10"/>
                                        </p:tgtEl>
                                        <p:attrNameLst>
                                          <p:attrName>r</p:attrName>
                                        </p:attrNameLst>
                                      </p:cBhvr>
                                    </p:animRot>
                                  </p:childTnLst>
                                </p:cTn>
                              </p:par>
                              <p:par>
                                <p:cTn id="132" presetID="32" presetClass="emph" presetSubtype="0" repeatCount="2000" fill="hold" grpId="3" nodeType="withEffect">
                                  <p:stCondLst>
                                    <p:cond delay="2000"/>
                                  </p:stCondLst>
                                  <p:childTnLst>
                                    <p:animRot by="120000">
                                      <p:cBhvr>
                                        <p:cTn id="133" dur="100" fill="hold">
                                          <p:stCondLst>
                                            <p:cond delay="0"/>
                                          </p:stCondLst>
                                        </p:cTn>
                                        <p:tgtEl>
                                          <p:spTgt spid="20"/>
                                        </p:tgtEl>
                                        <p:attrNameLst>
                                          <p:attrName>r</p:attrName>
                                        </p:attrNameLst>
                                      </p:cBhvr>
                                    </p:animRot>
                                    <p:animRot by="-240000">
                                      <p:cBhvr>
                                        <p:cTn id="134" dur="200" fill="hold">
                                          <p:stCondLst>
                                            <p:cond delay="200"/>
                                          </p:stCondLst>
                                        </p:cTn>
                                        <p:tgtEl>
                                          <p:spTgt spid="20"/>
                                        </p:tgtEl>
                                        <p:attrNameLst>
                                          <p:attrName>r</p:attrName>
                                        </p:attrNameLst>
                                      </p:cBhvr>
                                    </p:animRot>
                                    <p:animRot by="240000">
                                      <p:cBhvr>
                                        <p:cTn id="135" dur="200" fill="hold">
                                          <p:stCondLst>
                                            <p:cond delay="400"/>
                                          </p:stCondLst>
                                        </p:cTn>
                                        <p:tgtEl>
                                          <p:spTgt spid="20"/>
                                        </p:tgtEl>
                                        <p:attrNameLst>
                                          <p:attrName>r</p:attrName>
                                        </p:attrNameLst>
                                      </p:cBhvr>
                                    </p:animRot>
                                    <p:animRot by="-240000">
                                      <p:cBhvr>
                                        <p:cTn id="136" dur="200" fill="hold">
                                          <p:stCondLst>
                                            <p:cond delay="600"/>
                                          </p:stCondLst>
                                        </p:cTn>
                                        <p:tgtEl>
                                          <p:spTgt spid="20"/>
                                        </p:tgtEl>
                                        <p:attrNameLst>
                                          <p:attrName>r</p:attrName>
                                        </p:attrNameLst>
                                      </p:cBhvr>
                                    </p:animRot>
                                    <p:animRot by="120000">
                                      <p:cBhvr>
                                        <p:cTn id="137" dur="200" fill="hold">
                                          <p:stCondLst>
                                            <p:cond delay="800"/>
                                          </p:stCondLst>
                                        </p:cTn>
                                        <p:tgtEl>
                                          <p:spTgt spid="20"/>
                                        </p:tgtEl>
                                        <p:attrNameLst>
                                          <p:attrName>r</p:attrName>
                                        </p:attrNameLst>
                                      </p:cBhvr>
                                    </p:animRot>
                                  </p:childTnLst>
                                </p:cTn>
                              </p:par>
                              <p:par>
                                <p:cTn id="138" presetID="32" presetClass="emph" presetSubtype="0" repeatCount="2000" fill="hold" grpId="3" nodeType="withEffect">
                                  <p:stCondLst>
                                    <p:cond delay="2000"/>
                                  </p:stCondLst>
                                  <p:childTnLst>
                                    <p:animRot by="120000">
                                      <p:cBhvr>
                                        <p:cTn id="139" dur="100" fill="hold">
                                          <p:stCondLst>
                                            <p:cond delay="0"/>
                                          </p:stCondLst>
                                        </p:cTn>
                                        <p:tgtEl>
                                          <p:spTgt spid="21"/>
                                        </p:tgtEl>
                                        <p:attrNameLst>
                                          <p:attrName>r</p:attrName>
                                        </p:attrNameLst>
                                      </p:cBhvr>
                                    </p:animRot>
                                    <p:animRot by="-240000">
                                      <p:cBhvr>
                                        <p:cTn id="140" dur="200" fill="hold">
                                          <p:stCondLst>
                                            <p:cond delay="200"/>
                                          </p:stCondLst>
                                        </p:cTn>
                                        <p:tgtEl>
                                          <p:spTgt spid="21"/>
                                        </p:tgtEl>
                                        <p:attrNameLst>
                                          <p:attrName>r</p:attrName>
                                        </p:attrNameLst>
                                      </p:cBhvr>
                                    </p:animRot>
                                    <p:animRot by="240000">
                                      <p:cBhvr>
                                        <p:cTn id="141" dur="200" fill="hold">
                                          <p:stCondLst>
                                            <p:cond delay="400"/>
                                          </p:stCondLst>
                                        </p:cTn>
                                        <p:tgtEl>
                                          <p:spTgt spid="21"/>
                                        </p:tgtEl>
                                        <p:attrNameLst>
                                          <p:attrName>r</p:attrName>
                                        </p:attrNameLst>
                                      </p:cBhvr>
                                    </p:animRot>
                                    <p:animRot by="-240000">
                                      <p:cBhvr>
                                        <p:cTn id="142" dur="200" fill="hold">
                                          <p:stCondLst>
                                            <p:cond delay="600"/>
                                          </p:stCondLst>
                                        </p:cTn>
                                        <p:tgtEl>
                                          <p:spTgt spid="21"/>
                                        </p:tgtEl>
                                        <p:attrNameLst>
                                          <p:attrName>r</p:attrName>
                                        </p:attrNameLst>
                                      </p:cBhvr>
                                    </p:animRot>
                                    <p:animRot by="120000">
                                      <p:cBhvr>
                                        <p:cTn id="143" dur="200" fill="hold">
                                          <p:stCondLst>
                                            <p:cond delay="800"/>
                                          </p:stCondLst>
                                        </p:cTn>
                                        <p:tgtEl>
                                          <p:spTgt spid="21"/>
                                        </p:tgtEl>
                                        <p:attrNameLst>
                                          <p:attrName>r</p:attrName>
                                        </p:attrNameLst>
                                      </p:cBhvr>
                                    </p:animRot>
                                  </p:childTnLst>
                                </p:cTn>
                              </p:par>
                              <p:par>
                                <p:cTn id="144" presetID="32" presetClass="emph" presetSubtype="0" repeatCount="2000" fill="hold" nodeType="withEffect">
                                  <p:stCondLst>
                                    <p:cond delay="2000"/>
                                  </p:stCondLst>
                                  <p:childTnLst>
                                    <p:animRot by="120000">
                                      <p:cBhvr>
                                        <p:cTn id="145" dur="100" fill="hold">
                                          <p:stCondLst>
                                            <p:cond delay="0"/>
                                          </p:stCondLst>
                                        </p:cTn>
                                        <p:tgtEl>
                                          <p:spTgt spid="19"/>
                                        </p:tgtEl>
                                        <p:attrNameLst>
                                          <p:attrName>r</p:attrName>
                                        </p:attrNameLst>
                                      </p:cBhvr>
                                    </p:animRot>
                                    <p:animRot by="-240000">
                                      <p:cBhvr>
                                        <p:cTn id="146" dur="200" fill="hold">
                                          <p:stCondLst>
                                            <p:cond delay="200"/>
                                          </p:stCondLst>
                                        </p:cTn>
                                        <p:tgtEl>
                                          <p:spTgt spid="19"/>
                                        </p:tgtEl>
                                        <p:attrNameLst>
                                          <p:attrName>r</p:attrName>
                                        </p:attrNameLst>
                                      </p:cBhvr>
                                    </p:animRot>
                                    <p:animRot by="240000">
                                      <p:cBhvr>
                                        <p:cTn id="147" dur="200" fill="hold">
                                          <p:stCondLst>
                                            <p:cond delay="400"/>
                                          </p:stCondLst>
                                        </p:cTn>
                                        <p:tgtEl>
                                          <p:spTgt spid="19"/>
                                        </p:tgtEl>
                                        <p:attrNameLst>
                                          <p:attrName>r</p:attrName>
                                        </p:attrNameLst>
                                      </p:cBhvr>
                                    </p:animRot>
                                    <p:animRot by="-240000">
                                      <p:cBhvr>
                                        <p:cTn id="148" dur="200" fill="hold">
                                          <p:stCondLst>
                                            <p:cond delay="600"/>
                                          </p:stCondLst>
                                        </p:cTn>
                                        <p:tgtEl>
                                          <p:spTgt spid="19"/>
                                        </p:tgtEl>
                                        <p:attrNameLst>
                                          <p:attrName>r</p:attrName>
                                        </p:attrNameLst>
                                      </p:cBhvr>
                                    </p:animRot>
                                    <p:animRot by="120000">
                                      <p:cBhvr>
                                        <p:cTn id="149" dur="200" fill="hold">
                                          <p:stCondLst>
                                            <p:cond delay="800"/>
                                          </p:stCondLst>
                                        </p:cTn>
                                        <p:tgtEl>
                                          <p:spTgt spid="19"/>
                                        </p:tgtEl>
                                        <p:attrNameLst>
                                          <p:attrName>r</p:attrName>
                                        </p:attrNameLst>
                                      </p:cBhvr>
                                    </p:animRot>
                                  </p:childTnLst>
                                </p:cTn>
                              </p:par>
                              <p:par>
                                <p:cTn id="150" presetID="32" presetClass="emph" presetSubtype="0" repeatCount="2000" fill="hold" grpId="1" nodeType="withEffect">
                                  <p:stCondLst>
                                    <p:cond delay="2000"/>
                                  </p:stCondLst>
                                  <p:childTnLst>
                                    <p:animRot by="120000">
                                      <p:cBhvr>
                                        <p:cTn id="151" dur="100" fill="hold">
                                          <p:stCondLst>
                                            <p:cond delay="0"/>
                                          </p:stCondLst>
                                        </p:cTn>
                                        <p:tgtEl>
                                          <p:spTgt spid="20"/>
                                        </p:tgtEl>
                                        <p:attrNameLst>
                                          <p:attrName>r</p:attrName>
                                        </p:attrNameLst>
                                      </p:cBhvr>
                                    </p:animRot>
                                    <p:animRot by="-240000">
                                      <p:cBhvr>
                                        <p:cTn id="152" dur="200" fill="hold">
                                          <p:stCondLst>
                                            <p:cond delay="200"/>
                                          </p:stCondLst>
                                        </p:cTn>
                                        <p:tgtEl>
                                          <p:spTgt spid="20"/>
                                        </p:tgtEl>
                                        <p:attrNameLst>
                                          <p:attrName>r</p:attrName>
                                        </p:attrNameLst>
                                      </p:cBhvr>
                                    </p:animRot>
                                    <p:animRot by="240000">
                                      <p:cBhvr>
                                        <p:cTn id="153" dur="200" fill="hold">
                                          <p:stCondLst>
                                            <p:cond delay="400"/>
                                          </p:stCondLst>
                                        </p:cTn>
                                        <p:tgtEl>
                                          <p:spTgt spid="20"/>
                                        </p:tgtEl>
                                        <p:attrNameLst>
                                          <p:attrName>r</p:attrName>
                                        </p:attrNameLst>
                                      </p:cBhvr>
                                    </p:animRot>
                                    <p:animRot by="-240000">
                                      <p:cBhvr>
                                        <p:cTn id="154" dur="200" fill="hold">
                                          <p:stCondLst>
                                            <p:cond delay="600"/>
                                          </p:stCondLst>
                                        </p:cTn>
                                        <p:tgtEl>
                                          <p:spTgt spid="20"/>
                                        </p:tgtEl>
                                        <p:attrNameLst>
                                          <p:attrName>r</p:attrName>
                                        </p:attrNameLst>
                                      </p:cBhvr>
                                    </p:animRot>
                                    <p:animRot by="120000">
                                      <p:cBhvr>
                                        <p:cTn id="155" dur="200" fill="hold">
                                          <p:stCondLst>
                                            <p:cond delay="800"/>
                                          </p:stCondLst>
                                        </p:cTn>
                                        <p:tgtEl>
                                          <p:spTgt spid="20"/>
                                        </p:tgtEl>
                                        <p:attrNameLst>
                                          <p:attrName>r</p:attrName>
                                        </p:attrNameLst>
                                      </p:cBhvr>
                                    </p:animRot>
                                  </p:childTnLst>
                                </p:cTn>
                              </p:par>
                              <p:par>
                                <p:cTn id="156" presetID="32" presetClass="emph" presetSubtype="0" repeatCount="2000" fill="hold" grpId="1" nodeType="withEffect">
                                  <p:stCondLst>
                                    <p:cond delay="2000"/>
                                  </p:stCondLst>
                                  <p:childTnLst>
                                    <p:animRot by="120000">
                                      <p:cBhvr>
                                        <p:cTn id="157" dur="100" fill="hold">
                                          <p:stCondLst>
                                            <p:cond delay="0"/>
                                          </p:stCondLst>
                                        </p:cTn>
                                        <p:tgtEl>
                                          <p:spTgt spid="21"/>
                                        </p:tgtEl>
                                        <p:attrNameLst>
                                          <p:attrName>r</p:attrName>
                                        </p:attrNameLst>
                                      </p:cBhvr>
                                    </p:animRot>
                                    <p:animRot by="-240000">
                                      <p:cBhvr>
                                        <p:cTn id="158" dur="200" fill="hold">
                                          <p:stCondLst>
                                            <p:cond delay="200"/>
                                          </p:stCondLst>
                                        </p:cTn>
                                        <p:tgtEl>
                                          <p:spTgt spid="21"/>
                                        </p:tgtEl>
                                        <p:attrNameLst>
                                          <p:attrName>r</p:attrName>
                                        </p:attrNameLst>
                                      </p:cBhvr>
                                    </p:animRot>
                                    <p:animRot by="240000">
                                      <p:cBhvr>
                                        <p:cTn id="159" dur="200" fill="hold">
                                          <p:stCondLst>
                                            <p:cond delay="400"/>
                                          </p:stCondLst>
                                        </p:cTn>
                                        <p:tgtEl>
                                          <p:spTgt spid="21"/>
                                        </p:tgtEl>
                                        <p:attrNameLst>
                                          <p:attrName>r</p:attrName>
                                        </p:attrNameLst>
                                      </p:cBhvr>
                                    </p:animRot>
                                    <p:animRot by="-240000">
                                      <p:cBhvr>
                                        <p:cTn id="160" dur="200" fill="hold">
                                          <p:stCondLst>
                                            <p:cond delay="600"/>
                                          </p:stCondLst>
                                        </p:cTn>
                                        <p:tgtEl>
                                          <p:spTgt spid="21"/>
                                        </p:tgtEl>
                                        <p:attrNameLst>
                                          <p:attrName>r</p:attrName>
                                        </p:attrNameLst>
                                      </p:cBhvr>
                                    </p:animRot>
                                    <p:animRot by="120000">
                                      <p:cBhvr>
                                        <p:cTn id="161" dur="200" fill="hold">
                                          <p:stCondLst>
                                            <p:cond delay="800"/>
                                          </p:stCondLst>
                                        </p:cTn>
                                        <p:tgtEl>
                                          <p:spTgt spid="21"/>
                                        </p:tgtEl>
                                        <p:attrNameLst>
                                          <p:attrName>r</p:attrName>
                                        </p:attrNameLst>
                                      </p:cBhvr>
                                    </p:animRot>
                                  </p:childTnLst>
                                </p:cTn>
                              </p:par>
                              <p:par>
                                <p:cTn id="162" presetID="42" presetClass="exit" presetSubtype="0" fill="hold" grpId="2" nodeType="withEffect">
                                  <p:stCondLst>
                                    <p:cond delay="2000"/>
                                  </p:stCondLst>
                                  <p:childTnLst>
                                    <p:animEffect transition="out" filter="fade">
                                      <p:cBhvr>
                                        <p:cTn id="163" dur="1000"/>
                                        <p:tgtEl>
                                          <p:spTgt spid="5"/>
                                        </p:tgtEl>
                                      </p:cBhvr>
                                    </p:animEffect>
                                    <p:anim calcmode="lin" valueType="num">
                                      <p:cBhvr>
                                        <p:cTn id="164" dur="1000"/>
                                        <p:tgtEl>
                                          <p:spTgt spid="5"/>
                                        </p:tgtEl>
                                        <p:attrNameLst>
                                          <p:attrName>ppt_x</p:attrName>
                                        </p:attrNameLst>
                                      </p:cBhvr>
                                      <p:tavLst>
                                        <p:tav tm="0">
                                          <p:val>
                                            <p:strVal val="ppt_x"/>
                                          </p:val>
                                        </p:tav>
                                        <p:tav tm="100000">
                                          <p:val>
                                            <p:strVal val="ppt_x"/>
                                          </p:val>
                                        </p:tav>
                                      </p:tavLst>
                                    </p:anim>
                                    <p:anim calcmode="lin" valueType="num">
                                      <p:cBhvr>
                                        <p:cTn id="165" dur="1000"/>
                                        <p:tgtEl>
                                          <p:spTgt spid="5"/>
                                        </p:tgtEl>
                                        <p:attrNameLst>
                                          <p:attrName>ppt_y</p:attrName>
                                        </p:attrNameLst>
                                      </p:cBhvr>
                                      <p:tavLst>
                                        <p:tav tm="0">
                                          <p:val>
                                            <p:strVal val="ppt_y"/>
                                          </p:val>
                                        </p:tav>
                                        <p:tav tm="100000">
                                          <p:val>
                                            <p:strVal val="ppt_y+.1"/>
                                          </p:val>
                                        </p:tav>
                                      </p:tavLst>
                                    </p:anim>
                                    <p:set>
                                      <p:cBhvr>
                                        <p:cTn id="166" dur="1" fill="hold">
                                          <p:stCondLst>
                                            <p:cond delay="999"/>
                                          </p:stCondLst>
                                        </p:cTn>
                                        <p:tgtEl>
                                          <p:spTgt spid="5"/>
                                        </p:tgtEl>
                                        <p:attrNameLst>
                                          <p:attrName>style.visibility</p:attrName>
                                        </p:attrNameLst>
                                      </p:cBhvr>
                                      <p:to>
                                        <p:strVal val="hidden"/>
                                      </p:to>
                                    </p:set>
                                  </p:childTnLst>
                                </p:cTn>
                              </p:par>
                              <p:par>
                                <p:cTn id="167" presetID="42" presetClass="exit" presetSubtype="0" fill="hold" grpId="2" nodeType="withEffect">
                                  <p:stCondLst>
                                    <p:cond delay="2000"/>
                                  </p:stCondLst>
                                  <p:childTnLst>
                                    <p:animEffect transition="out" filter="fade">
                                      <p:cBhvr>
                                        <p:cTn id="168" dur="1000"/>
                                        <p:tgtEl>
                                          <p:spTgt spid="6"/>
                                        </p:tgtEl>
                                      </p:cBhvr>
                                    </p:animEffect>
                                    <p:anim calcmode="lin" valueType="num">
                                      <p:cBhvr>
                                        <p:cTn id="169" dur="1000"/>
                                        <p:tgtEl>
                                          <p:spTgt spid="6"/>
                                        </p:tgtEl>
                                        <p:attrNameLst>
                                          <p:attrName>ppt_x</p:attrName>
                                        </p:attrNameLst>
                                      </p:cBhvr>
                                      <p:tavLst>
                                        <p:tav tm="0">
                                          <p:val>
                                            <p:strVal val="ppt_x"/>
                                          </p:val>
                                        </p:tav>
                                        <p:tav tm="100000">
                                          <p:val>
                                            <p:strVal val="ppt_x"/>
                                          </p:val>
                                        </p:tav>
                                      </p:tavLst>
                                    </p:anim>
                                    <p:anim calcmode="lin" valueType="num">
                                      <p:cBhvr>
                                        <p:cTn id="170" dur="1000"/>
                                        <p:tgtEl>
                                          <p:spTgt spid="6"/>
                                        </p:tgtEl>
                                        <p:attrNameLst>
                                          <p:attrName>ppt_y</p:attrName>
                                        </p:attrNameLst>
                                      </p:cBhvr>
                                      <p:tavLst>
                                        <p:tav tm="0">
                                          <p:val>
                                            <p:strVal val="ppt_y"/>
                                          </p:val>
                                        </p:tav>
                                        <p:tav tm="100000">
                                          <p:val>
                                            <p:strVal val="ppt_y+.1"/>
                                          </p:val>
                                        </p:tav>
                                      </p:tavLst>
                                    </p:anim>
                                    <p:set>
                                      <p:cBhvr>
                                        <p:cTn id="171" dur="1" fill="hold">
                                          <p:stCondLst>
                                            <p:cond delay="999"/>
                                          </p:stCondLst>
                                        </p:cTn>
                                        <p:tgtEl>
                                          <p:spTgt spid="6"/>
                                        </p:tgtEl>
                                        <p:attrNameLst>
                                          <p:attrName>style.visibility</p:attrName>
                                        </p:attrNameLst>
                                      </p:cBhvr>
                                      <p:to>
                                        <p:strVal val="hidden"/>
                                      </p:to>
                                    </p:set>
                                  </p:childTnLst>
                                </p:cTn>
                              </p:par>
                              <p:par>
                                <p:cTn id="172" presetID="64" presetClass="path" presetSubtype="0" accel="50000" decel="50000" fill="hold" nodeType="withEffect">
                                  <p:stCondLst>
                                    <p:cond delay="2000"/>
                                  </p:stCondLst>
                                  <p:childTnLst>
                                    <p:animMotion origin="layout" path="M -3.61111E-6 2.34568E-6 L -0.00017 -0.77655 " pathEditMode="relative" rAng="0" ptsTypes="AA">
                                      <p:cBhvr>
                                        <p:cTn id="173" dur="2000" fill="hold"/>
                                        <p:tgtEl>
                                          <p:spTgt spid="4"/>
                                        </p:tgtEl>
                                        <p:attrNameLst>
                                          <p:attrName>ppt_x</p:attrName>
                                          <p:attrName>ppt_y</p:attrName>
                                        </p:attrNameLst>
                                      </p:cBhvr>
                                      <p:rCtr x="-17" y="-38827"/>
                                    </p:animMotion>
                                  </p:childTnLst>
                                </p:cTn>
                              </p:par>
                              <p:par>
                                <p:cTn id="174" presetID="16" presetClass="entr" presetSubtype="21" fill="hold" nodeType="withEffect">
                                  <p:stCondLst>
                                    <p:cond delay="2000"/>
                                  </p:stCondLst>
                                  <p:childTnLst>
                                    <p:set>
                                      <p:cBhvr>
                                        <p:cTn id="175" dur="1" fill="hold">
                                          <p:stCondLst>
                                            <p:cond delay="0"/>
                                          </p:stCondLst>
                                        </p:cTn>
                                        <p:tgtEl>
                                          <p:spTgt spid="17"/>
                                        </p:tgtEl>
                                        <p:attrNameLst>
                                          <p:attrName>style.visibility</p:attrName>
                                        </p:attrNameLst>
                                      </p:cBhvr>
                                      <p:to>
                                        <p:strVal val="visible"/>
                                      </p:to>
                                    </p:set>
                                    <p:animEffect transition="in" filter="barn(inVertical)">
                                      <p:cBhvr>
                                        <p:cTn id="176" dur="500"/>
                                        <p:tgtEl>
                                          <p:spTgt spid="17"/>
                                        </p:tgtEl>
                                      </p:cBhvr>
                                    </p:animEffect>
                                  </p:childTnLst>
                                </p:cTn>
                              </p:par>
                            </p:childTnLst>
                          </p:cTn>
                        </p:par>
                      </p:childTnLst>
                    </p:cTn>
                  </p:par>
                </p:childTnLst>
              </p:cTn>
              <p:nextCondLst>
                <p:cond evt="onClick" delay="0">
                  <p:tgtEl>
                    <p:spTgt spid="6"/>
                  </p:tgtEl>
                </p:cond>
              </p:nextCondLst>
            </p:seq>
            <p:audio>
              <p:cMediaNode vol="80000">
                <p:cTn id="177" fill="hold" display="0">
                  <p:stCondLst>
                    <p:cond delay="indefinite"/>
                  </p:stCondLst>
                  <p:endCondLst>
                    <p:cond evt="onStopAudio" delay="0">
                      <p:tgtEl>
                        <p:sldTgt/>
                      </p:tgtEl>
                    </p:cond>
                  </p:endCondLst>
                </p:cTn>
                <p:tgtEl>
                  <p:spTgt spid="15"/>
                </p:tgtEl>
              </p:cMediaNode>
            </p:audio>
            <p:seq concurrent="1" nextAc="seek">
              <p:cTn id="178" restart="whenNotActive" fill="hold" evtFilter="cancelBubble" nodeType="interactiveSeq">
                <p:stCondLst>
                  <p:cond evt="onClick" delay="0">
                    <p:tgtEl>
                      <p:spTgt spid="10"/>
                    </p:tgtEl>
                  </p:cond>
                </p:stCondLst>
                <p:endSync evt="end" delay="0">
                  <p:rtn val="all"/>
                </p:endSync>
                <p:childTnLst>
                  <p:par>
                    <p:cTn id="179" fill="hold">
                      <p:stCondLst>
                        <p:cond delay="0"/>
                      </p:stCondLst>
                      <p:childTnLst>
                        <p:par>
                          <p:cTn id="180" fill="hold">
                            <p:stCondLst>
                              <p:cond delay="0"/>
                            </p:stCondLst>
                            <p:childTnLst>
                              <p:par>
                                <p:cTn id="181" presetID="32" presetClass="emph" presetSubtype="0" fill="hold" grpId="3" nodeType="clickEffect">
                                  <p:stCondLst>
                                    <p:cond delay="0"/>
                                  </p:stCondLst>
                                  <p:childTnLst>
                                    <p:animRot by="120000">
                                      <p:cBhvr>
                                        <p:cTn id="182" dur="100" fill="hold">
                                          <p:stCondLst>
                                            <p:cond delay="0"/>
                                          </p:stCondLst>
                                        </p:cTn>
                                        <p:tgtEl>
                                          <p:spTgt spid="5"/>
                                        </p:tgtEl>
                                        <p:attrNameLst>
                                          <p:attrName>r</p:attrName>
                                        </p:attrNameLst>
                                      </p:cBhvr>
                                    </p:animRot>
                                    <p:animRot by="-240000">
                                      <p:cBhvr>
                                        <p:cTn id="183" dur="200" fill="hold">
                                          <p:stCondLst>
                                            <p:cond delay="200"/>
                                          </p:stCondLst>
                                        </p:cTn>
                                        <p:tgtEl>
                                          <p:spTgt spid="5"/>
                                        </p:tgtEl>
                                        <p:attrNameLst>
                                          <p:attrName>r</p:attrName>
                                        </p:attrNameLst>
                                      </p:cBhvr>
                                    </p:animRot>
                                    <p:animRot by="240000">
                                      <p:cBhvr>
                                        <p:cTn id="184" dur="200" fill="hold">
                                          <p:stCondLst>
                                            <p:cond delay="400"/>
                                          </p:stCondLst>
                                        </p:cTn>
                                        <p:tgtEl>
                                          <p:spTgt spid="5"/>
                                        </p:tgtEl>
                                        <p:attrNameLst>
                                          <p:attrName>r</p:attrName>
                                        </p:attrNameLst>
                                      </p:cBhvr>
                                    </p:animRot>
                                    <p:animRot by="-240000">
                                      <p:cBhvr>
                                        <p:cTn id="185" dur="200" fill="hold">
                                          <p:stCondLst>
                                            <p:cond delay="600"/>
                                          </p:stCondLst>
                                        </p:cTn>
                                        <p:tgtEl>
                                          <p:spTgt spid="5"/>
                                        </p:tgtEl>
                                        <p:attrNameLst>
                                          <p:attrName>r</p:attrName>
                                        </p:attrNameLst>
                                      </p:cBhvr>
                                    </p:animRot>
                                    <p:animRot by="120000">
                                      <p:cBhvr>
                                        <p:cTn id="186" dur="200" fill="hold">
                                          <p:stCondLst>
                                            <p:cond delay="800"/>
                                          </p:stCondLst>
                                        </p:cTn>
                                        <p:tgtEl>
                                          <p:spTgt spid="5"/>
                                        </p:tgtEl>
                                        <p:attrNameLst>
                                          <p:attrName>r</p:attrName>
                                        </p:attrNameLst>
                                      </p:cBhvr>
                                    </p:animRot>
                                  </p:childTnLst>
                                </p:cTn>
                              </p:par>
                              <p:par>
                                <p:cTn id="187" presetID="32" presetClass="emph" presetSubtype="0" fill="hold" nodeType="withEffect">
                                  <p:stCondLst>
                                    <p:cond delay="0"/>
                                  </p:stCondLst>
                                  <p:childTnLst>
                                    <p:animRot by="120000">
                                      <p:cBhvr>
                                        <p:cTn id="188" dur="100" fill="hold">
                                          <p:stCondLst>
                                            <p:cond delay="0"/>
                                          </p:stCondLst>
                                        </p:cTn>
                                        <p:tgtEl>
                                          <p:spTgt spid="12"/>
                                        </p:tgtEl>
                                        <p:attrNameLst>
                                          <p:attrName>r</p:attrName>
                                        </p:attrNameLst>
                                      </p:cBhvr>
                                    </p:animRot>
                                    <p:animRot by="-240000">
                                      <p:cBhvr>
                                        <p:cTn id="189" dur="200" fill="hold">
                                          <p:stCondLst>
                                            <p:cond delay="200"/>
                                          </p:stCondLst>
                                        </p:cTn>
                                        <p:tgtEl>
                                          <p:spTgt spid="12"/>
                                        </p:tgtEl>
                                        <p:attrNameLst>
                                          <p:attrName>r</p:attrName>
                                        </p:attrNameLst>
                                      </p:cBhvr>
                                    </p:animRot>
                                    <p:animRot by="240000">
                                      <p:cBhvr>
                                        <p:cTn id="190" dur="200" fill="hold">
                                          <p:stCondLst>
                                            <p:cond delay="400"/>
                                          </p:stCondLst>
                                        </p:cTn>
                                        <p:tgtEl>
                                          <p:spTgt spid="12"/>
                                        </p:tgtEl>
                                        <p:attrNameLst>
                                          <p:attrName>r</p:attrName>
                                        </p:attrNameLst>
                                      </p:cBhvr>
                                    </p:animRot>
                                    <p:animRot by="-240000">
                                      <p:cBhvr>
                                        <p:cTn id="191" dur="200" fill="hold">
                                          <p:stCondLst>
                                            <p:cond delay="600"/>
                                          </p:stCondLst>
                                        </p:cTn>
                                        <p:tgtEl>
                                          <p:spTgt spid="12"/>
                                        </p:tgtEl>
                                        <p:attrNameLst>
                                          <p:attrName>r</p:attrName>
                                        </p:attrNameLst>
                                      </p:cBhvr>
                                    </p:animRot>
                                    <p:animRot by="120000">
                                      <p:cBhvr>
                                        <p:cTn id="192" dur="200" fill="hold">
                                          <p:stCondLst>
                                            <p:cond delay="800"/>
                                          </p:stCondLst>
                                        </p:cTn>
                                        <p:tgtEl>
                                          <p:spTgt spid="12"/>
                                        </p:tgtEl>
                                        <p:attrNameLst>
                                          <p:attrName>r</p:attrName>
                                        </p:attrNameLst>
                                      </p:cBhvr>
                                    </p:animRot>
                                  </p:childTnLst>
                                </p:cTn>
                              </p:par>
                              <p:par>
                                <p:cTn id="193" presetID="32" presetClass="emph" presetSubtype="0" fill="hold" grpId="2" nodeType="withEffect">
                                  <p:stCondLst>
                                    <p:cond delay="0"/>
                                  </p:stCondLst>
                                  <p:childTnLst>
                                    <p:animRot by="120000">
                                      <p:cBhvr>
                                        <p:cTn id="194" dur="100" fill="hold">
                                          <p:stCondLst>
                                            <p:cond delay="0"/>
                                          </p:stCondLst>
                                        </p:cTn>
                                        <p:tgtEl>
                                          <p:spTgt spid="13"/>
                                        </p:tgtEl>
                                        <p:attrNameLst>
                                          <p:attrName>r</p:attrName>
                                        </p:attrNameLst>
                                      </p:cBhvr>
                                    </p:animRot>
                                    <p:animRot by="-240000">
                                      <p:cBhvr>
                                        <p:cTn id="195" dur="200" fill="hold">
                                          <p:stCondLst>
                                            <p:cond delay="200"/>
                                          </p:stCondLst>
                                        </p:cTn>
                                        <p:tgtEl>
                                          <p:spTgt spid="13"/>
                                        </p:tgtEl>
                                        <p:attrNameLst>
                                          <p:attrName>r</p:attrName>
                                        </p:attrNameLst>
                                      </p:cBhvr>
                                    </p:animRot>
                                    <p:animRot by="240000">
                                      <p:cBhvr>
                                        <p:cTn id="196" dur="200" fill="hold">
                                          <p:stCondLst>
                                            <p:cond delay="400"/>
                                          </p:stCondLst>
                                        </p:cTn>
                                        <p:tgtEl>
                                          <p:spTgt spid="13"/>
                                        </p:tgtEl>
                                        <p:attrNameLst>
                                          <p:attrName>r</p:attrName>
                                        </p:attrNameLst>
                                      </p:cBhvr>
                                    </p:animRot>
                                    <p:animRot by="-240000">
                                      <p:cBhvr>
                                        <p:cTn id="197" dur="200" fill="hold">
                                          <p:stCondLst>
                                            <p:cond delay="600"/>
                                          </p:stCondLst>
                                        </p:cTn>
                                        <p:tgtEl>
                                          <p:spTgt spid="13"/>
                                        </p:tgtEl>
                                        <p:attrNameLst>
                                          <p:attrName>r</p:attrName>
                                        </p:attrNameLst>
                                      </p:cBhvr>
                                    </p:animRot>
                                    <p:animRot by="120000">
                                      <p:cBhvr>
                                        <p:cTn id="198" dur="200" fill="hold">
                                          <p:stCondLst>
                                            <p:cond delay="800"/>
                                          </p:stCondLst>
                                        </p:cTn>
                                        <p:tgtEl>
                                          <p:spTgt spid="13"/>
                                        </p:tgtEl>
                                        <p:attrNameLst>
                                          <p:attrName>r</p:attrName>
                                        </p:attrNameLst>
                                      </p:cBhvr>
                                    </p:animRot>
                                  </p:childTnLst>
                                </p:cTn>
                              </p:par>
                              <p:par>
                                <p:cTn id="199" presetID="32" presetClass="emph" presetSubtype="0" fill="hold" grpId="2" nodeType="withEffect">
                                  <p:stCondLst>
                                    <p:cond delay="0"/>
                                  </p:stCondLst>
                                  <p:childTnLst>
                                    <p:animRot by="120000">
                                      <p:cBhvr>
                                        <p:cTn id="200" dur="100" fill="hold">
                                          <p:stCondLst>
                                            <p:cond delay="0"/>
                                          </p:stCondLst>
                                        </p:cTn>
                                        <p:tgtEl>
                                          <p:spTgt spid="14"/>
                                        </p:tgtEl>
                                        <p:attrNameLst>
                                          <p:attrName>r</p:attrName>
                                        </p:attrNameLst>
                                      </p:cBhvr>
                                    </p:animRot>
                                    <p:animRot by="-240000">
                                      <p:cBhvr>
                                        <p:cTn id="201" dur="200" fill="hold">
                                          <p:stCondLst>
                                            <p:cond delay="200"/>
                                          </p:stCondLst>
                                        </p:cTn>
                                        <p:tgtEl>
                                          <p:spTgt spid="14"/>
                                        </p:tgtEl>
                                        <p:attrNameLst>
                                          <p:attrName>r</p:attrName>
                                        </p:attrNameLst>
                                      </p:cBhvr>
                                    </p:animRot>
                                    <p:animRot by="240000">
                                      <p:cBhvr>
                                        <p:cTn id="202" dur="200" fill="hold">
                                          <p:stCondLst>
                                            <p:cond delay="400"/>
                                          </p:stCondLst>
                                        </p:cTn>
                                        <p:tgtEl>
                                          <p:spTgt spid="14"/>
                                        </p:tgtEl>
                                        <p:attrNameLst>
                                          <p:attrName>r</p:attrName>
                                        </p:attrNameLst>
                                      </p:cBhvr>
                                    </p:animRot>
                                    <p:animRot by="-240000">
                                      <p:cBhvr>
                                        <p:cTn id="203" dur="200" fill="hold">
                                          <p:stCondLst>
                                            <p:cond delay="600"/>
                                          </p:stCondLst>
                                        </p:cTn>
                                        <p:tgtEl>
                                          <p:spTgt spid="14"/>
                                        </p:tgtEl>
                                        <p:attrNameLst>
                                          <p:attrName>r</p:attrName>
                                        </p:attrNameLst>
                                      </p:cBhvr>
                                    </p:animRot>
                                    <p:animRot by="120000">
                                      <p:cBhvr>
                                        <p:cTn id="204" dur="200" fill="hold">
                                          <p:stCondLst>
                                            <p:cond delay="800"/>
                                          </p:stCondLst>
                                        </p:cTn>
                                        <p:tgtEl>
                                          <p:spTgt spid="14"/>
                                        </p:tgtEl>
                                        <p:attrNameLst>
                                          <p:attrName>r</p:attrName>
                                        </p:attrNameLst>
                                      </p:cBhvr>
                                    </p:animRot>
                                  </p:childTnLst>
                                </p:cTn>
                              </p:par>
                              <p:par>
                                <p:cTn id="205" presetID="32" presetClass="emph" presetSubtype="0" repeatCount="2000" fill="hold" nodeType="withEffect">
                                  <p:stCondLst>
                                    <p:cond delay="0"/>
                                  </p:stCondLst>
                                  <p:childTnLst>
                                    <p:animRot by="120000">
                                      <p:cBhvr>
                                        <p:cTn id="206" dur="100" fill="hold">
                                          <p:stCondLst>
                                            <p:cond delay="0"/>
                                          </p:stCondLst>
                                        </p:cTn>
                                        <p:tgtEl>
                                          <p:spTgt spid="19"/>
                                        </p:tgtEl>
                                        <p:attrNameLst>
                                          <p:attrName>r</p:attrName>
                                        </p:attrNameLst>
                                      </p:cBhvr>
                                    </p:animRot>
                                    <p:animRot by="-240000">
                                      <p:cBhvr>
                                        <p:cTn id="207" dur="200" fill="hold">
                                          <p:stCondLst>
                                            <p:cond delay="200"/>
                                          </p:stCondLst>
                                        </p:cTn>
                                        <p:tgtEl>
                                          <p:spTgt spid="19"/>
                                        </p:tgtEl>
                                        <p:attrNameLst>
                                          <p:attrName>r</p:attrName>
                                        </p:attrNameLst>
                                      </p:cBhvr>
                                    </p:animRot>
                                    <p:animRot by="240000">
                                      <p:cBhvr>
                                        <p:cTn id="208" dur="200" fill="hold">
                                          <p:stCondLst>
                                            <p:cond delay="400"/>
                                          </p:stCondLst>
                                        </p:cTn>
                                        <p:tgtEl>
                                          <p:spTgt spid="19"/>
                                        </p:tgtEl>
                                        <p:attrNameLst>
                                          <p:attrName>r</p:attrName>
                                        </p:attrNameLst>
                                      </p:cBhvr>
                                    </p:animRot>
                                    <p:animRot by="-240000">
                                      <p:cBhvr>
                                        <p:cTn id="209" dur="200" fill="hold">
                                          <p:stCondLst>
                                            <p:cond delay="600"/>
                                          </p:stCondLst>
                                        </p:cTn>
                                        <p:tgtEl>
                                          <p:spTgt spid="19"/>
                                        </p:tgtEl>
                                        <p:attrNameLst>
                                          <p:attrName>r</p:attrName>
                                        </p:attrNameLst>
                                      </p:cBhvr>
                                    </p:animRot>
                                    <p:animRot by="120000">
                                      <p:cBhvr>
                                        <p:cTn id="210" dur="200" fill="hold">
                                          <p:stCondLst>
                                            <p:cond delay="800"/>
                                          </p:stCondLst>
                                        </p:cTn>
                                        <p:tgtEl>
                                          <p:spTgt spid="19"/>
                                        </p:tgtEl>
                                        <p:attrNameLst>
                                          <p:attrName>r</p:attrName>
                                        </p:attrNameLst>
                                      </p:cBhvr>
                                    </p:animRot>
                                  </p:childTnLst>
                                </p:cTn>
                              </p:par>
                              <p:par>
                                <p:cTn id="211" presetID="32" presetClass="emph" presetSubtype="0" fill="hold" nodeType="withEffect">
                                  <p:stCondLst>
                                    <p:cond delay="0"/>
                                  </p:stCondLst>
                                  <p:childTnLst>
                                    <p:animRot by="120000">
                                      <p:cBhvr>
                                        <p:cTn id="212" dur="100" fill="hold">
                                          <p:stCondLst>
                                            <p:cond delay="0"/>
                                          </p:stCondLst>
                                        </p:cTn>
                                        <p:tgtEl>
                                          <p:spTgt spid="4"/>
                                        </p:tgtEl>
                                        <p:attrNameLst>
                                          <p:attrName>r</p:attrName>
                                        </p:attrNameLst>
                                      </p:cBhvr>
                                    </p:animRot>
                                    <p:animRot by="-240000">
                                      <p:cBhvr>
                                        <p:cTn id="213" dur="200" fill="hold">
                                          <p:stCondLst>
                                            <p:cond delay="200"/>
                                          </p:stCondLst>
                                        </p:cTn>
                                        <p:tgtEl>
                                          <p:spTgt spid="4"/>
                                        </p:tgtEl>
                                        <p:attrNameLst>
                                          <p:attrName>r</p:attrName>
                                        </p:attrNameLst>
                                      </p:cBhvr>
                                    </p:animRot>
                                    <p:animRot by="240000">
                                      <p:cBhvr>
                                        <p:cTn id="214" dur="200" fill="hold">
                                          <p:stCondLst>
                                            <p:cond delay="400"/>
                                          </p:stCondLst>
                                        </p:cTn>
                                        <p:tgtEl>
                                          <p:spTgt spid="4"/>
                                        </p:tgtEl>
                                        <p:attrNameLst>
                                          <p:attrName>r</p:attrName>
                                        </p:attrNameLst>
                                      </p:cBhvr>
                                    </p:animRot>
                                    <p:animRot by="-240000">
                                      <p:cBhvr>
                                        <p:cTn id="215" dur="200" fill="hold">
                                          <p:stCondLst>
                                            <p:cond delay="600"/>
                                          </p:stCondLst>
                                        </p:cTn>
                                        <p:tgtEl>
                                          <p:spTgt spid="4"/>
                                        </p:tgtEl>
                                        <p:attrNameLst>
                                          <p:attrName>r</p:attrName>
                                        </p:attrNameLst>
                                      </p:cBhvr>
                                    </p:animRot>
                                    <p:animRot by="120000">
                                      <p:cBhvr>
                                        <p:cTn id="216" dur="200" fill="hold">
                                          <p:stCondLst>
                                            <p:cond delay="800"/>
                                          </p:stCondLst>
                                        </p:cTn>
                                        <p:tgtEl>
                                          <p:spTgt spid="4"/>
                                        </p:tgtEl>
                                        <p:attrNameLst>
                                          <p:attrName>r</p:attrName>
                                        </p:attrNameLst>
                                      </p:cBhvr>
                                    </p:animRot>
                                  </p:childTnLst>
                                </p:cTn>
                              </p:par>
                              <p:par>
                                <p:cTn id="217" presetID="32" presetClass="emph" presetSubtype="0" fill="hold" grpId="3" nodeType="withEffect">
                                  <p:stCondLst>
                                    <p:cond delay="0"/>
                                  </p:stCondLst>
                                  <p:childTnLst>
                                    <p:animRot by="120000">
                                      <p:cBhvr>
                                        <p:cTn id="218" dur="100" fill="hold">
                                          <p:stCondLst>
                                            <p:cond delay="0"/>
                                          </p:stCondLst>
                                        </p:cTn>
                                        <p:tgtEl>
                                          <p:spTgt spid="6"/>
                                        </p:tgtEl>
                                        <p:attrNameLst>
                                          <p:attrName>r</p:attrName>
                                        </p:attrNameLst>
                                      </p:cBhvr>
                                    </p:animRot>
                                    <p:animRot by="-240000">
                                      <p:cBhvr>
                                        <p:cTn id="219" dur="200" fill="hold">
                                          <p:stCondLst>
                                            <p:cond delay="200"/>
                                          </p:stCondLst>
                                        </p:cTn>
                                        <p:tgtEl>
                                          <p:spTgt spid="6"/>
                                        </p:tgtEl>
                                        <p:attrNameLst>
                                          <p:attrName>r</p:attrName>
                                        </p:attrNameLst>
                                      </p:cBhvr>
                                    </p:animRot>
                                    <p:animRot by="240000">
                                      <p:cBhvr>
                                        <p:cTn id="220" dur="200" fill="hold">
                                          <p:stCondLst>
                                            <p:cond delay="400"/>
                                          </p:stCondLst>
                                        </p:cTn>
                                        <p:tgtEl>
                                          <p:spTgt spid="6"/>
                                        </p:tgtEl>
                                        <p:attrNameLst>
                                          <p:attrName>r</p:attrName>
                                        </p:attrNameLst>
                                      </p:cBhvr>
                                    </p:animRot>
                                    <p:animRot by="-240000">
                                      <p:cBhvr>
                                        <p:cTn id="221" dur="200" fill="hold">
                                          <p:stCondLst>
                                            <p:cond delay="600"/>
                                          </p:stCondLst>
                                        </p:cTn>
                                        <p:tgtEl>
                                          <p:spTgt spid="6"/>
                                        </p:tgtEl>
                                        <p:attrNameLst>
                                          <p:attrName>r</p:attrName>
                                        </p:attrNameLst>
                                      </p:cBhvr>
                                    </p:animRot>
                                    <p:animRot by="120000">
                                      <p:cBhvr>
                                        <p:cTn id="222" dur="200" fill="hold">
                                          <p:stCondLst>
                                            <p:cond delay="800"/>
                                          </p:stCondLst>
                                        </p:cTn>
                                        <p:tgtEl>
                                          <p:spTgt spid="6"/>
                                        </p:tgtEl>
                                        <p:attrNameLst>
                                          <p:attrName>r</p:attrName>
                                        </p:attrNameLst>
                                      </p:cBhvr>
                                    </p:animRot>
                                  </p:childTnLst>
                                </p:cTn>
                              </p:par>
                              <p:par>
                                <p:cTn id="223" presetID="32" presetClass="emph" presetSubtype="0" fill="hold" nodeType="withEffect">
                                  <p:stCondLst>
                                    <p:cond delay="0"/>
                                  </p:stCondLst>
                                  <p:childTnLst>
                                    <p:animRot by="120000">
                                      <p:cBhvr>
                                        <p:cTn id="224" dur="100" fill="hold">
                                          <p:stCondLst>
                                            <p:cond delay="0"/>
                                          </p:stCondLst>
                                        </p:cTn>
                                        <p:tgtEl>
                                          <p:spTgt spid="8"/>
                                        </p:tgtEl>
                                        <p:attrNameLst>
                                          <p:attrName>r</p:attrName>
                                        </p:attrNameLst>
                                      </p:cBhvr>
                                    </p:animRot>
                                    <p:animRot by="-240000">
                                      <p:cBhvr>
                                        <p:cTn id="225" dur="200" fill="hold">
                                          <p:stCondLst>
                                            <p:cond delay="200"/>
                                          </p:stCondLst>
                                        </p:cTn>
                                        <p:tgtEl>
                                          <p:spTgt spid="8"/>
                                        </p:tgtEl>
                                        <p:attrNameLst>
                                          <p:attrName>r</p:attrName>
                                        </p:attrNameLst>
                                      </p:cBhvr>
                                    </p:animRot>
                                    <p:animRot by="240000">
                                      <p:cBhvr>
                                        <p:cTn id="226" dur="200" fill="hold">
                                          <p:stCondLst>
                                            <p:cond delay="400"/>
                                          </p:stCondLst>
                                        </p:cTn>
                                        <p:tgtEl>
                                          <p:spTgt spid="8"/>
                                        </p:tgtEl>
                                        <p:attrNameLst>
                                          <p:attrName>r</p:attrName>
                                        </p:attrNameLst>
                                      </p:cBhvr>
                                    </p:animRot>
                                    <p:animRot by="-240000">
                                      <p:cBhvr>
                                        <p:cTn id="227" dur="200" fill="hold">
                                          <p:stCondLst>
                                            <p:cond delay="600"/>
                                          </p:stCondLst>
                                        </p:cTn>
                                        <p:tgtEl>
                                          <p:spTgt spid="8"/>
                                        </p:tgtEl>
                                        <p:attrNameLst>
                                          <p:attrName>r</p:attrName>
                                        </p:attrNameLst>
                                      </p:cBhvr>
                                    </p:animRot>
                                    <p:animRot by="120000">
                                      <p:cBhvr>
                                        <p:cTn id="228" dur="200" fill="hold">
                                          <p:stCondLst>
                                            <p:cond delay="800"/>
                                          </p:stCondLst>
                                        </p:cTn>
                                        <p:tgtEl>
                                          <p:spTgt spid="8"/>
                                        </p:tgtEl>
                                        <p:attrNameLst>
                                          <p:attrName>r</p:attrName>
                                        </p:attrNameLst>
                                      </p:cBhvr>
                                    </p:animRot>
                                  </p:childTnLst>
                                </p:cTn>
                              </p:par>
                              <p:par>
                                <p:cTn id="229" presetID="32" presetClass="emph" presetSubtype="0" fill="hold" grpId="2" nodeType="withEffect">
                                  <p:stCondLst>
                                    <p:cond delay="0"/>
                                  </p:stCondLst>
                                  <p:childTnLst>
                                    <p:animRot by="120000">
                                      <p:cBhvr>
                                        <p:cTn id="230" dur="100" fill="hold">
                                          <p:stCondLst>
                                            <p:cond delay="0"/>
                                          </p:stCondLst>
                                        </p:cTn>
                                        <p:tgtEl>
                                          <p:spTgt spid="9"/>
                                        </p:tgtEl>
                                        <p:attrNameLst>
                                          <p:attrName>r</p:attrName>
                                        </p:attrNameLst>
                                      </p:cBhvr>
                                    </p:animRot>
                                    <p:animRot by="-240000">
                                      <p:cBhvr>
                                        <p:cTn id="231" dur="200" fill="hold">
                                          <p:stCondLst>
                                            <p:cond delay="200"/>
                                          </p:stCondLst>
                                        </p:cTn>
                                        <p:tgtEl>
                                          <p:spTgt spid="9"/>
                                        </p:tgtEl>
                                        <p:attrNameLst>
                                          <p:attrName>r</p:attrName>
                                        </p:attrNameLst>
                                      </p:cBhvr>
                                    </p:animRot>
                                    <p:animRot by="240000">
                                      <p:cBhvr>
                                        <p:cTn id="232" dur="200" fill="hold">
                                          <p:stCondLst>
                                            <p:cond delay="400"/>
                                          </p:stCondLst>
                                        </p:cTn>
                                        <p:tgtEl>
                                          <p:spTgt spid="9"/>
                                        </p:tgtEl>
                                        <p:attrNameLst>
                                          <p:attrName>r</p:attrName>
                                        </p:attrNameLst>
                                      </p:cBhvr>
                                    </p:animRot>
                                    <p:animRot by="-240000">
                                      <p:cBhvr>
                                        <p:cTn id="233" dur="200" fill="hold">
                                          <p:stCondLst>
                                            <p:cond delay="600"/>
                                          </p:stCondLst>
                                        </p:cTn>
                                        <p:tgtEl>
                                          <p:spTgt spid="9"/>
                                        </p:tgtEl>
                                        <p:attrNameLst>
                                          <p:attrName>r</p:attrName>
                                        </p:attrNameLst>
                                      </p:cBhvr>
                                    </p:animRot>
                                    <p:animRot by="120000">
                                      <p:cBhvr>
                                        <p:cTn id="234" dur="200" fill="hold">
                                          <p:stCondLst>
                                            <p:cond delay="800"/>
                                          </p:stCondLst>
                                        </p:cTn>
                                        <p:tgtEl>
                                          <p:spTgt spid="9"/>
                                        </p:tgtEl>
                                        <p:attrNameLst>
                                          <p:attrName>r</p:attrName>
                                        </p:attrNameLst>
                                      </p:cBhvr>
                                    </p:animRot>
                                  </p:childTnLst>
                                </p:cTn>
                              </p:par>
                              <p:par>
                                <p:cTn id="235" presetID="32" presetClass="emph" presetSubtype="0" fill="hold" grpId="2" nodeType="withEffect">
                                  <p:stCondLst>
                                    <p:cond delay="0"/>
                                  </p:stCondLst>
                                  <p:childTnLst>
                                    <p:animRot by="120000">
                                      <p:cBhvr>
                                        <p:cTn id="236" dur="100" fill="hold">
                                          <p:stCondLst>
                                            <p:cond delay="0"/>
                                          </p:stCondLst>
                                        </p:cTn>
                                        <p:tgtEl>
                                          <p:spTgt spid="10"/>
                                        </p:tgtEl>
                                        <p:attrNameLst>
                                          <p:attrName>r</p:attrName>
                                        </p:attrNameLst>
                                      </p:cBhvr>
                                    </p:animRot>
                                    <p:animRot by="-240000">
                                      <p:cBhvr>
                                        <p:cTn id="237" dur="200" fill="hold">
                                          <p:stCondLst>
                                            <p:cond delay="200"/>
                                          </p:stCondLst>
                                        </p:cTn>
                                        <p:tgtEl>
                                          <p:spTgt spid="10"/>
                                        </p:tgtEl>
                                        <p:attrNameLst>
                                          <p:attrName>r</p:attrName>
                                        </p:attrNameLst>
                                      </p:cBhvr>
                                    </p:animRot>
                                    <p:animRot by="240000">
                                      <p:cBhvr>
                                        <p:cTn id="238" dur="200" fill="hold">
                                          <p:stCondLst>
                                            <p:cond delay="400"/>
                                          </p:stCondLst>
                                        </p:cTn>
                                        <p:tgtEl>
                                          <p:spTgt spid="10"/>
                                        </p:tgtEl>
                                        <p:attrNameLst>
                                          <p:attrName>r</p:attrName>
                                        </p:attrNameLst>
                                      </p:cBhvr>
                                    </p:animRot>
                                    <p:animRot by="-240000">
                                      <p:cBhvr>
                                        <p:cTn id="239" dur="200" fill="hold">
                                          <p:stCondLst>
                                            <p:cond delay="600"/>
                                          </p:stCondLst>
                                        </p:cTn>
                                        <p:tgtEl>
                                          <p:spTgt spid="10"/>
                                        </p:tgtEl>
                                        <p:attrNameLst>
                                          <p:attrName>r</p:attrName>
                                        </p:attrNameLst>
                                      </p:cBhvr>
                                    </p:animRot>
                                    <p:animRot by="120000">
                                      <p:cBhvr>
                                        <p:cTn id="240" dur="200" fill="hold">
                                          <p:stCondLst>
                                            <p:cond delay="800"/>
                                          </p:stCondLst>
                                        </p:cTn>
                                        <p:tgtEl>
                                          <p:spTgt spid="10"/>
                                        </p:tgtEl>
                                        <p:attrNameLst>
                                          <p:attrName>r</p:attrName>
                                        </p:attrNameLst>
                                      </p:cBhvr>
                                    </p:animRot>
                                  </p:childTnLst>
                                </p:cTn>
                              </p:par>
                              <p:par>
                                <p:cTn id="241" presetID="1" presetClass="emph" presetSubtype="2" fill="hold" nodeType="withEffect">
                                  <p:stCondLst>
                                    <p:cond delay="500"/>
                                  </p:stCondLst>
                                  <p:childTnLst>
                                    <p:animClr clrSpc="rgb" dir="cw">
                                      <p:cBhvr>
                                        <p:cTn id="242" dur="2000" fill="hold"/>
                                        <p:tgtEl>
                                          <p:spTgt spid="10"/>
                                        </p:tgtEl>
                                        <p:attrNameLst>
                                          <p:attrName>fillcolor</p:attrName>
                                        </p:attrNameLst>
                                      </p:cBhvr>
                                      <p:to>
                                        <a:srgbClr val="FF0000"/>
                                      </p:to>
                                    </p:animClr>
                                    <p:set>
                                      <p:cBhvr>
                                        <p:cTn id="243" dur="2000" fill="hold"/>
                                        <p:tgtEl>
                                          <p:spTgt spid="10"/>
                                        </p:tgtEl>
                                        <p:attrNameLst>
                                          <p:attrName>fill.type</p:attrName>
                                        </p:attrNameLst>
                                      </p:cBhvr>
                                      <p:to>
                                        <p:strVal val="solid"/>
                                      </p:to>
                                    </p:set>
                                    <p:set>
                                      <p:cBhvr>
                                        <p:cTn id="244" dur="2000" fill="hold"/>
                                        <p:tgtEl>
                                          <p:spTgt spid="10"/>
                                        </p:tgtEl>
                                        <p:attrNameLst>
                                          <p:attrName>fill.on</p:attrName>
                                        </p:attrNameLst>
                                      </p:cBhvr>
                                      <p:to>
                                        <p:strVal val="true"/>
                                      </p:to>
                                    </p:set>
                                  </p:childTnLst>
                                  <p:subTnLst>
                                    <p:audio>
                                      <p:cMediaNode>
                                        <p:cTn display="0" masterRel="sameClick">
                                          <p:stCondLst>
                                            <p:cond evt="begin" delay="0">
                                              <p:tn val="241"/>
                                            </p:cond>
                                          </p:stCondLst>
                                          <p:endCondLst>
                                            <p:cond evt="onStopAudio" delay="0">
                                              <p:tgtEl>
                                                <p:sldTgt/>
                                              </p:tgtEl>
                                            </p:cond>
                                          </p:endCondLst>
                                        </p:cTn>
                                        <p:tgtEl>
                                          <p:sndTgt r:embed="rId4" name="sai 50 (1).wav"/>
                                        </p:tgtEl>
                                      </p:cMediaNode>
                                    </p:audio>
                                  </p:subTnLst>
                                </p:cTn>
                              </p:par>
                              <p:par>
                                <p:cTn id="245" presetID="1" presetClass="emph" presetSubtype="2" fill="hold" nodeType="withEffect">
                                  <p:stCondLst>
                                    <p:cond delay="0"/>
                                  </p:stCondLst>
                                  <p:childTnLst>
                                    <p:animClr clrSpc="rgb" dir="cw">
                                      <p:cBhvr>
                                        <p:cTn id="246" dur="2000" fill="hold"/>
                                        <p:tgtEl>
                                          <p:spTgt spid="6"/>
                                        </p:tgtEl>
                                        <p:attrNameLst>
                                          <p:attrName>fillcolor</p:attrName>
                                        </p:attrNameLst>
                                      </p:cBhvr>
                                      <p:to>
                                        <a:srgbClr val="66FFFF"/>
                                      </p:to>
                                    </p:animClr>
                                    <p:set>
                                      <p:cBhvr>
                                        <p:cTn id="247" dur="2000" fill="hold"/>
                                        <p:tgtEl>
                                          <p:spTgt spid="6"/>
                                        </p:tgtEl>
                                        <p:attrNameLst>
                                          <p:attrName>fill.type</p:attrName>
                                        </p:attrNameLst>
                                      </p:cBhvr>
                                      <p:to>
                                        <p:strVal val="solid"/>
                                      </p:to>
                                    </p:set>
                                    <p:set>
                                      <p:cBhvr>
                                        <p:cTn id="248" dur="2000" fill="hold"/>
                                        <p:tgtEl>
                                          <p:spTgt spid="6"/>
                                        </p:tgtEl>
                                        <p:attrNameLst>
                                          <p:attrName>fill.on</p:attrName>
                                        </p:attrNameLst>
                                      </p:cBhvr>
                                      <p:to>
                                        <p:strVal val="true"/>
                                      </p:to>
                                    </p:set>
                                  </p:childTnLst>
                                </p:cTn>
                              </p:par>
                              <p:par>
                                <p:cTn id="249" presetID="42" presetClass="entr" presetSubtype="0" fill="hold" nodeType="withEffect">
                                  <p:stCondLst>
                                    <p:cond delay="0"/>
                                  </p:stCondLst>
                                  <p:childTnLst>
                                    <p:set>
                                      <p:cBhvr>
                                        <p:cTn id="250" dur="1" fill="hold">
                                          <p:stCondLst>
                                            <p:cond delay="0"/>
                                          </p:stCondLst>
                                        </p:cTn>
                                        <p:tgtEl>
                                          <p:spTgt spid="18"/>
                                        </p:tgtEl>
                                        <p:attrNameLst>
                                          <p:attrName>style.visibility</p:attrName>
                                        </p:attrNameLst>
                                      </p:cBhvr>
                                      <p:to>
                                        <p:strVal val="visible"/>
                                      </p:to>
                                    </p:set>
                                    <p:animEffect transition="in" filter="fade">
                                      <p:cBhvr>
                                        <p:cTn id="251" dur="1000"/>
                                        <p:tgtEl>
                                          <p:spTgt spid="18"/>
                                        </p:tgtEl>
                                      </p:cBhvr>
                                    </p:animEffect>
                                    <p:anim calcmode="lin" valueType="num">
                                      <p:cBhvr>
                                        <p:cTn id="252" dur="1000" fill="hold"/>
                                        <p:tgtEl>
                                          <p:spTgt spid="18"/>
                                        </p:tgtEl>
                                        <p:attrNameLst>
                                          <p:attrName>ppt_x</p:attrName>
                                        </p:attrNameLst>
                                      </p:cBhvr>
                                      <p:tavLst>
                                        <p:tav tm="0">
                                          <p:val>
                                            <p:strVal val="#ppt_x"/>
                                          </p:val>
                                        </p:tav>
                                        <p:tav tm="100000">
                                          <p:val>
                                            <p:strVal val="#ppt_x"/>
                                          </p:val>
                                        </p:tav>
                                      </p:tavLst>
                                    </p:anim>
                                    <p:anim calcmode="lin" valueType="num">
                                      <p:cBhvr>
                                        <p:cTn id="2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254" restart="whenNotActive" fill="hold" evtFilter="cancelBubble" nodeType="interactiveSeq">
                <p:stCondLst>
                  <p:cond evt="onClick" delay="0">
                    <p:tgtEl>
                      <p:spTgt spid="14"/>
                    </p:tgtEl>
                  </p:cond>
                </p:stCondLst>
                <p:endSync evt="end" delay="0">
                  <p:rtn val="all"/>
                </p:endSync>
                <p:childTnLst>
                  <p:par>
                    <p:cTn id="255" fill="hold">
                      <p:stCondLst>
                        <p:cond delay="0"/>
                      </p:stCondLst>
                      <p:childTnLst>
                        <p:par>
                          <p:cTn id="256" fill="hold">
                            <p:stCondLst>
                              <p:cond delay="0"/>
                            </p:stCondLst>
                            <p:childTnLst>
                              <p:par>
                                <p:cTn id="257" presetID="32" presetClass="emph" presetSubtype="0" fill="hold" nodeType="clickEffect">
                                  <p:stCondLst>
                                    <p:cond delay="0"/>
                                  </p:stCondLst>
                                  <p:childTnLst>
                                    <p:animRot by="120000">
                                      <p:cBhvr>
                                        <p:cTn id="258" dur="100" fill="hold">
                                          <p:stCondLst>
                                            <p:cond delay="0"/>
                                          </p:stCondLst>
                                        </p:cTn>
                                        <p:tgtEl>
                                          <p:spTgt spid="12"/>
                                        </p:tgtEl>
                                        <p:attrNameLst>
                                          <p:attrName>r</p:attrName>
                                        </p:attrNameLst>
                                      </p:cBhvr>
                                    </p:animRot>
                                    <p:animRot by="-240000">
                                      <p:cBhvr>
                                        <p:cTn id="259" dur="200" fill="hold">
                                          <p:stCondLst>
                                            <p:cond delay="200"/>
                                          </p:stCondLst>
                                        </p:cTn>
                                        <p:tgtEl>
                                          <p:spTgt spid="12"/>
                                        </p:tgtEl>
                                        <p:attrNameLst>
                                          <p:attrName>r</p:attrName>
                                        </p:attrNameLst>
                                      </p:cBhvr>
                                    </p:animRot>
                                    <p:animRot by="240000">
                                      <p:cBhvr>
                                        <p:cTn id="260" dur="200" fill="hold">
                                          <p:stCondLst>
                                            <p:cond delay="400"/>
                                          </p:stCondLst>
                                        </p:cTn>
                                        <p:tgtEl>
                                          <p:spTgt spid="12"/>
                                        </p:tgtEl>
                                        <p:attrNameLst>
                                          <p:attrName>r</p:attrName>
                                        </p:attrNameLst>
                                      </p:cBhvr>
                                    </p:animRot>
                                    <p:animRot by="-240000">
                                      <p:cBhvr>
                                        <p:cTn id="261" dur="200" fill="hold">
                                          <p:stCondLst>
                                            <p:cond delay="600"/>
                                          </p:stCondLst>
                                        </p:cTn>
                                        <p:tgtEl>
                                          <p:spTgt spid="12"/>
                                        </p:tgtEl>
                                        <p:attrNameLst>
                                          <p:attrName>r</p:attrName>
                                        </p:attrNameLst>
                                      </p:cBhvr>
                                    </p:animRot>
                                    <p:animRot by="120000">
                                      <p:cBhvr>
                                        <p:cTn id="262" dur="200" fill="hold">
                                          <p:stCondLst>
                                            <p:cond delay="800"/>
                                          </p:stCondLst>
                                        </p:cTn>
                                        <p:tgtEl>
                                          <p:spTgt spid="12"/>
                                        </p:tgtEl>
                                        <p:attrNameLst>
                                          <p:attrName>r</p:attrName>
                                        </p:attrNameLst>
                                      </p:cBhvr>
                                    </p:animRot>
                                  </p:childTnLst>
                                </p:cTn>
                              </p:par>
                              <p:par>
                                <p:cTn id="263" presetID="32" presetClass="emph" presetSubtype="0" fill="hold" grpId="3" nodeType="withEffect">
                                  <p:stCondLst>
                                    <p:cond delay="0"/>
                                  </p:stCondLst>
                                  <p:childTnLst>
                                    <p:animRot by="120000">
                                      <p:cBhvr>
                                        <p:cTn id="264" dur="100" fill="hold">
                                          <p:stCondLst>
                                            <p:cond delay="0"/>
                                          </p:stCondLst>
                                        </p:cTn>
                                        <p:tgtEl>
                                          <p:spTgt spid="13"/>
                                        </p:tgtEl>
                                        <p:attrNameLst>
                                          <p:attrName>r</p:attrName>
                                        </p:attrNameLst>
                                      </p:cBhvr>
                                    </p:animRot>
                                    <p:animRot by="-240000">
                                      <p:cBhvr>
                                        <p:cTn id="265" dur="200" fill="hold">
                                          <p:stCondLst>
                                            <p:cond delay="200"/>
                                          </p:stCondLst>
                                        </p:cTn>
                                        <p:tgtEl>
                                          <p:spTgt spid="13"/>
                                        </p:tgtEl>
                                        <p:attrNameLst>
                                          <p:attrName>r</p:attrName>
                                        </p:attrNameLst>
                                      </p:cBhvr>
                                    </p:animRot>
                                    <p:animRot by="240000">
                                      <p:cBhvr>
                                        <p:cTn id="266" dur="200" fill="hold">
                                          <p:stCondLst>
                                            <p:cond delay="400"/>
                                          </p:stCondLst>
                                        </p:cTn>
                                        <p:tgtEl>
                                          <p:spTgt spid="13"/>
                                        </p:tgtEl>
                                        <p:attrNameLst>
                                          <p:attrName>r</p:attrName>
                                        </p:attrNameLst>
                                      </p:cBhvr>
                                    </p:animRot>
                                    <p:animRot by="-240000">
                                      <p:cBhvr>
                                        <p:cTn id="267" dur="200" fill="hold">
                                          <p:stCondLst>
                                            <p:cond delay="600"/>
                                          </p:stCondLst>
                                        </p:cTn>
                                        <p:tgtEl>
                                          <p:spTgt spid="13"/>
                                        </p:tgtEl>
                                        <p:attrNameLst>
                                          <p:attrName>r</p:attrName>
                                        </p:attrNameLst>
                                      </p:cBhvr>
                                    </p:animRot>
                                    <p:animRot by="120000">
                                      <p:cBhvr>
                                        <p:cTn id="268" dur="200" fill="hold">
                                          <p:stCondLst>
                                            <p:cond delay="800"/>
                                          </p:stCondLst>
                                        </p:cTn>
                                        <p:tgtEl>
                                          <p:spTgt spid="13"/>
                                        </p:tgtEl>
                                        <p:attrNameLst>
                                          <p:attrName>r</p:attrName>
                                        </p:attrNameLst>
                                      </p:cBhvr>
                                    </p:animRot>
                                  </p:childTnLst>
                                </p:cTn>
                              </p:par>
                              <p:par>
                                <p:cTn id="269" presetID="32" presetClass="emph" presetSubtype="0" fill="hold" grpId="3" nodeType="withEffect">
                                  <p:stCondLst>
                                    <p:cond delay="0"/>
                                  </p:stCondLst>
                                  <p:childTnLst>
                                    <p:animRot by="120000">
                                      <p:cBhvr>
                                        <p:cTn id="270" dur="100" fill="hold">
                                          <p:stCondLst>
                                            <p:cond delay="0"/>
                                          </p:stCondLst>
                                        </p:cTn>
                                        <p:tgtEl>
                                          <p:spTgt spid="14"/>
                                        </p:tgtEl>
                                        <p:attrNameLst>
                                          <p:attrName>r</p:attrName>
                                        </p:attrNameLst>
                                      </p:cBhvr>
                                    </p:animRot>
                                    <p:animRot by="-240000">
                                      <p:cBhvr>
                                        <p:cTn id="271" dur="200" fill="hold">
                                          <p:stCondLst>
                                            <p:cond delay="200"/>
                                          </p:stCondLst>
                                        </p:cTn>
                                        <p:tgtEl>
                                          <p:spTgt spid="14"/>
                                        </p:tgtEl>
                                        <p:attrNameLst>
                                          <p:attrName>r</p:attrName>
                                        </p:attrNameLst>
                                      </p:cBhvr>
                                    </p:animRot>
                                    <p:animRot by="240000">
                                      <p:cBhvr>
                                        <p:cTn id="272" dur="200" fill="hold">
                                          <p:stCondLst>
                                            <p:cond delay="400"/>
                                          </p:stCondLst>
                                        </p:cTn>
                                        <p:tgtEl>
                                          <p:spTgt spid="14"/>
                                        </p:tgtEl>
                                        <p:attrNameLst>
                                          <p:attrName>r</p:attrName>
                                        </p:attrNameLst>
                                      </p:cBhvr>
                                    </p:animRot>
                                    <p:animRot by="-240000">
                                      <p:cBhvr>
                                        <p:cTn id="273" dur="200" fill="hold">
                                          <p:stCondLst>
                                            <p:cond delay="600"/>
                                          </p:stCondLst>
                                        </p:cTn>
                                        <p:tgtEl>
                                          <p:spTgt spid="14"/>
                                        </p:tgtEl>
                                        <p:attrNameLst>
                                          <p:attrName>r</p:attrName>
                                        </p:attrNameLst>
                                      </p:cBhvr>
                                    </p:animRot>
                                    <p:animRot by="120000">
                                      <p:cBhvr>
                                        <p:cTn id="274" dur="200" fill="hold">
                                          <p:stCondLst>
                                            <p:cond delay="800"/>
                                          </p:stCondLst>
                                        </p:cTn>
                                        <p:tgtEl>
                                          <p:spTgt spid="14"/>
                                        </p:tgtEl>
                                        <p:attrNameLst>
                                          <p:attrName>r</p:attrName>
                                        </p:attrNameLst>
                                      </p:cBhvr>
                                    </p:animRot>
                                  </p:childTnLst>
                                </p:cTn>
                              </p:par>
                              <p:par>
                                <p:cTn id="275" presetID="32" presetClass="emph" presetSubtype="0" fill="hold" nodeType="withEffect">
                                  <p:stCondLst>
                                    <p:cond delay="0"/>
                                  </p:stCondLst>
                                  <p:childTnLst>
                                    <p:animRot by="120000">
                                      <p:cBhvr>
                                        <p:cTn id="276" dur="100" fill="hold">
                                          <p:stCondLst>
                                            <p:cond delay="0"/>
                                          </p:stCondLst>
                                        </p:cTn>
                                        <p:tgtEl>
                                          <p:spTgt spid="4"/>
                                        </p:tgtEl>
                                        <p:attrNameLst>
                                          <p:attrName>r</p:attrName>
                                        </p:attrNameLst>
                                      </p:cBhvr>
                                    </p:animRot>
                                    <p:animRot by="-240000">
                                      <p:cBhvr>
                                        <p:cTn id="277" dur="200" fill="hold">
                                          <p:stCondLst>
                                            <p:cond delay="200"/>
                                          </p:stCondLst>
                                        </p:cTn>
                                        <p:tgtEl>
                                          <p:spTgt spid="4"/>
                                        </p:tgtEl>
                                        <p:attrNameLst>
                                          <p:attrName>r</p:attrName>
                                        </p:attrNameLst>
                                      </p:cBhvr>
                                    </p:animRot>
                                    <p:animRot by="240000">
                                      <p:cBhvr>
                                        <p:cTn id="278" dur="200" fill="hold">
                                          <p:stCondLst>
                                            <p:cond delay="400"/>
                                          </p:stCondLst>
                                        </p:cTn>
                                        <p:tgtEl>
                                          <p:spTgt spid="4"/>
                                        </p:tgtEl>
                                        <p:attrNameLst>
                                          <p:attrName>r</p:attrName>
                                        </p:attrNameLst>
                                      </p:cBhvr>
                                    </p:animRot>
                                    <p:animRot by="-240000">
                                      <p:cBhvr>
                                        <p:cTn id="279" dur="200" fill="hold">
                                          <p:stCondLst>
                                            <p:cond delay="600"/>
                                          </p:stCondLst>
                                        </p:cTn>
                                        <p:tgtEl>
                                          <p:spTgt spid="4"/>
                                        </p:tgtEl>
                                        <p:attrNameLst>
                                          <p:attrName>r</p:attrName>
                                        </p:attrNameLst>
                                      </p:cBhvr>
                                    </p:animRot>
                                    <p:animRot by="120000">
                                      <p:cBhvr>
                                        <p:cTn id="280" dur="200" fill="hold">
                                          <p:stCondLst>
                                            <p:cond delay="800"/>
                                          </p:stCondLst>
                                        </p:cTn>
                                        <p:tgtEl>
                                          <p:spTgt spid="4"/>
                                        </p:tgtEl>
                                        <p:attrNameLst>
                                          <p:attrName>r</p:attrName>
                                        </p:attrNameLst>
                                      </p:cBhvr>
                                    </p:animRot>
                                  </p:childTnLst>
                                </p:cTn>
                              </p:par>
                              <p:par>
                                <p:cTn id="281" presetID="32" presetClass="emph" presetSubtype="0" fill="hold" grpId="4" nodeType="withEffect">
                                  <p:stCondLst>
                                    <p:cond delay="0"/>
                                  </p:stCondLst>
                                  <p:childTnLst>
                                    <p:animRot by="120000">
                                      <p:cBhvr>
                                        <p:cTn id="282" dur="100" fill="hold">
                                          <p:stCondLst>
                                            <p:cond delay="0"/>
                                          </p:stCondLst>
                                        </p:cTn>
                                        <p:tgtEl>
                                          <p:spTgt spid="5"/>
                                        </p:tgtEl>
                                        <p:attrNameLst>
                                          <p:attrName>r</p:attrName>
                                        </p:attrNameLst>
                                      </p:cBhvr>
                                    </p:animRot>
                                    <p:animRot by="-240000">
                                      <p:cBhvr>
                                        <p:cTn id="283" dur="200" fill="hold">
                                          <p:stCondLst>
                                            <p:cond delay="200"/>
                                          </p:stCondLst>
                                        </p:cTn>
                                        <p:tgtEl>
                                          <p:spTgt spid="5"/>
                                        </p:tgtEl>
                                        <p:attrNameLst>
                                          <p:attrName>r</p:attrName>
                                        </p:attrNameLst>
                                      </p:cBhvr>
                                    </p:animRot>
                                    <p:animRot by="240000">
                                      <p:cBhvr>
                                        <p:cTn id="284" dur="200" fill="hold">
                                          <p:stCondLst>
                                            <p:cond delay="400"/>
                                          </p:stCondLst>
                                        </p:cTn>
                                        <p:tgtEl>
                                          <p:spTgt spid="5"/>
                                        </p:tgtEl>
                                        <p:attrNameLst>
                                          <p:attrName>r</p:attrName>
                                        </p:attrNameLst>
                                      </p:cBhvr>
                                    </p:animRot>
                                    <p:animRot by="-240000">
                                      <p:cBhvr>
                                        <p:cTn id="285" dur="200" fill="hold">
                                          <p:stCondLst>
                                            <p:cond delay="600"/>
                                          </p:stCondLst>
                                        </p:cTn>
                                        <p:tgtEl>
                                          <p:spTgt spid="5"/>
                                        </p:tgtEl>
                                        <p:attrNameLst>
                                          <p:attrName>r</p:attrName>
                                        </p:attrNameLst>
                                      </p:cBhvr>
                                    </p:animRot>
                                    <p:animRot by="120000">
                                      <p:cBhvr>
                                        <p:cTn id="286" dur="200" fill="hold">
                                          <p:stCondLst>
                                            <p:cond delay="800"/>
                                          </p:stCondLst>
                                        </p:cTn>
                                        <p:tgtEl>
                                          <p:spTgt spid="5"/>
                                        </p:tgtEl>
                                        <p:attrNameLst>
                                          <p:attrName>r</p:attrName>
                                        </p:attrNameLst>
                                      </p:cBhvr>
                                    </p:animRot>
                                  </p:childTnLst>
                                </p:cTn>
                              </p:par>
                              <p:par>
                                <p:cTn id="287" presetID="32" presetClass="emph" presetSubtype="0" fill="hold" grpId="4" nodeType="withEffect">
                                  <p:stCondLst>
                                    <p:cond delay="0"/>
                                  </p:stCondLst>
                                  <p:childTnLst>
                                    <p:animRot by="120000">
                                      <p:cBhvr>
                                        <p:cTn id="288" dur="100" fill="hold">
                                          <p:stCondLst>
                                            <p:cond delay="0"/>
                                          </p:stCondLst>
                                        </p:cTn>
                                        <p:tgtEl>
                                          <p:spTgt spid="6"/>
                                        </p:tgtEl>
                                        <p:attrNameLst>
                                          <p:attrName>r</p:attrName>
                                        </p:attrNameLst>
                                      </p:cBhvr>
                                    </p:animRot>
                                    <p:animRot by="-240000">
                                      <p:cBhvr>
                                        <p:cTn id="289" dur="200" fill="hold">
                                          <p:stCondLst>
                                            <p:cond delay="200"/>
                                          </p:stCondLst>
                                        </p:cTn>
                                        <p:tgtEl>
                                          <p:spTgt spid="6"/>
                                        </p:tgtEl>
                                        <p:attrNameLst>
                                          <p:attrName>r</p:attrName>
                                        </p:attrNameLst>
                                      </p:cBhvr>
                                    </p:animRot>
                                    <p:animRot by="240000">
                                      <p:cBhvr>
                                        <p:cTn id="290" dur="200" fill="hold">
                                          <p:stCondLst>
                                            <p:cond delay="400"/>
                                          </p:stCondLst>
                                        </p:cTn>
                                        <p:tgtEl>
                                          <p:spTgt spid="6"/>
                                        </p:tgtEl>
                                        <p:attrNameLst>
                                          <p:attrName>r</p:attrName>
                                        </p:attrNameLst>
                                      </p:cBhvr>
                                    </p:animRot>
                                    <p:animRot by="-240000">
                                      <p:cBhvr>
                                        <p:cTn id="291" dur="200" fill="hold">
                                          <p:stCondLst>
                                            <p:cond delay="600"/>
                                          </p:stCondLst>
                                        </p:cTn>
                                        <p:tgtEl>
                                          <p:spTgt spid="6"/>
                                        </p:tgtEl>
                                        <p:attrNameLst>
                                          <p:attrName>r</p:attrName>
                                        </p:attrNameLst>
                                      </p:cBhvr>
                                    </p:animRot>
                                    <p:animRot by="120000">
                                      <p:cBhvr>
                                        <p:cTn id="292" dur="200" fill="hold">
                                          <p:stCondLst>
                                            <p:cond delay="800"/>
                                          </p:stCondLst>
                                        </p:cTn>
                                        <p:tgtEl>
                                          <p:spTgt spid="6"/>
                                        </p:tgtEl>
                                        <p:attrNameLst>
                                          <p:attrName>r</p:attrName>
                                        </p:attrNameLst>
                                      </p:cBhvr>
                                    </p:animRot>
                                  </p:childTnLst>
                                </p:cTn>
                              </p:par>
                              <p:par>
                                <p:cTn id="293" presetID="32" presetClass="emph" presetSubtype="0" fill="hold" nodeType="withEffect">
                                  <p:stCondLst>
                                    <p:cond delay="0"/>
                                  </p:stCondLst>
                                  <p:childTnLst>
                                    <p:animRot by="120000">
                                      <p:cBhvr>
                                        <p:cTn id="294" dur="100" fill="hold">
                                          <p:stCondLst>
                                            <p:cond delay="0"/>
                                          </p:stCondLst>
                                        </p:cTn>
                                        <p:tgtEl>
                                          <p:spTgt spid="8"/>
                                        </p:tgtEl>
                                        <p:attrNameLst>
                                          <p:attrName>r</p:attrName>
                                        </p:attrNameLst>
                                      </p:cBhvr>
                                    </p:animRot>
                                    <p:animRot by="-240000">
                                      <p:cBhvr>
                                        <p:cTn id="295" dur="200" fill="hold">
                                          <p:stCondLst>
                                            <p:cond delay="200"/>
                                          </p:stCondLst>
                                        </p:cTn>
                                        <p:tgtEl>
                                          <p:spTgt spid="8"/>
                                        </p:tgtEl>
                                        <p:attrNameLst>
                                          <p:attrName>r</p:attrName>
                                        </p:attrNameLst>
                                      </p:cBhvr>
                                    </p:animRot>
                                    <p:animRot by="240000">
                                      <p:cBhvr>
                                        <p:cTn id="296" dur="200" fill="hold">
                                          <p:stCondLst>
                                            <p:cond delay="400"/>
                                          </p:stCondLst>
                                        </p:cTn>
                                        <p:tgtEl>
                                          <p:spTgt spid="8"/>
                                        </p:tgtEl>
                                        <p:attrNameLst>
                                          <p:attrName>r</p:attrName>
                                        </p:attrNameLst>
                                      </p:cBhvr>
                                    </p:animRot>
                                    <p:animRot by="-240000">
                                      <p:cBhvr>
                                        <p:cTn id="297" dur="200" fill="hold">
                                          <p:stCondLst>
                                            <p:cond delay="600"/>
                                          </p:stCondLst>
                                        </p:cTn>
                                        <p:tgtEl>
                                          <p:spTgt spid="8"/>
                                        </p:tgtEl>
                                        <p:attrNameLst>
                                          <p:attrName>r</p:attrName>
                                        </p:attrNameLst>
                                      </p:cBhvr>
                                    </p:animRot>
                                    <p:animRot by="120000">
                                      <p:cBhvr>
                                        <p:cTn id="298" dur="200" fill="hold">
                                          <p:stCondLst>
                                            <p:cond delay="800"/>
                                          </p:stCondLst>
                                        </p:cTn>
                                        <p:tgtEl>
                                          <p:spTgt spid="8"/>
                                        </p:tgtEl>
                                        <p:attrNameLst>
                                          <p:attrName>r</p:attrName>
                                        </p:attrNameLst>
                                      </p:cBhvr>
                                    </p:animRot>
                                  </p:childTnLst>
                                </p:cTn>
                              </p:par>
                              <p:par>
                                <p:cTn id="299" presetID="32" presetClass="emph" presetSubtype="0" fill="hold" grpId="3" nodeType="withEffect">
                                  <p:stCondLst>
                                    <p:cond delay="0"/>
                                  </p:stCondLst>
                                  <p:childTnLst>
                                    <p:animRot by="120000">
                                      <p:cBhvr>
                                        <p:cTn id="300" dur="100" fill="hold">
                                          <p:stCondLst>
                                            <p:cond delay="0"/>
                                          </p:stCondLst>
                                        </p:cTn>
                                        <p:tgtEl>
                                          <p:spTgt spid="9"/>
                                        </p:tgtEl>
                                        <p:attrNameLst>
                                          <p:attrName>r</p:attrName>
                                        </p:attrNameLst>
                                      </p:cBhvr>
                                    </p:animRot>
                                    <p:animRot by="-240000">
                                      <p:cBhvr>
                                        <p:cTn id="301" dur="200" fill="hold">
                                          <p:stCondLst>
                                            <p:cond delay="200"/>
                                          </p:stCondLst>
                                        </p:cTn>
                                        <p:tgtEl>
                                          <p:spTgt spid="9"/>
                                        </p:tgtEl>
                                        <p:attrNameLst>
                                          <p:attrName>r</p:attrName>
                                        </p:attrNameLst>
                                      </p:cBhvr>
                                    </p:animRot>
                                    <p:animRot by="240000">
                                      <p:cBhvr>
                                        <p:cTn id="302" dur="200" fill="hold">
                                          <p:stCondLst>
                                            <p:cond delay="400"/>
                                          </p:stCondLst>
                                        </p:cTn>
                                        <p:tgtEl>
                                          <p:spTgt spid="9"/>
                                        </p:tgtEl>
                                        <p:attrNameLst>
                                          <p:attrName>r</p:attrName>
                                        </p:attrNameLst>
                                      </p:cBhvr>
                                    </p:animRot>
                                    <p:animRot by="-240000">
                                      <p:cBhvr>
                                        <p:cTn id="303" dur="200" fill="hold">
                                          <p:stCondLst>
                                            <p:cond delay="600"/>
                                          </p:stCondLst>
                                        </p:cTn>
                                        <p:tgtEl>
                                          <p:spTgt spid="9"/>
                                        </p:tgtEl>
                                        <p:attrNameLst>
                                          <p:attrName>r</p:attrName>
                                        </p:attrNameLst>
                                      </p:cBhvr>
                                    </p:animRot>
                                    <p:animRot by="120000">
                                      <p:cBhvr>
                                        <p:cTn id="304" dur="200" fill="hold">
                                          <p:stCondLst>
                                            <p:cond delay="800"/>
                                          </p:stCondLst>
                                        </p:cTn>
                                        <p:tgtEl>
                                          <p:spTgt spid="9"/>
                                        </p:tgtEl>
                                        <p:attrNameLst>
                                          <p:attrName>r</p:attrName>
                                        </p:attrNameLst>
                                      </p:cBhvr>
                                    </p:animRot>
                                  </p:childTnLst>
                                </p:cTn>
                              </p:par>
                              <p:par>
                                <p:cTn id="305" presetID="32" presetClass="emph" presetSubtype="0" fill="hold" grpId="3" nodeType="withEffect">
                                  <p:stCondLst>
                                    <p:cond delay="0"/>
                                  </p:stCondLst>
                                  <p:childTnLst>
                                    <p:animRot by="120000">
                                      <p:cBhvr>
                                        <p:cTn id="306" dur="100" fill="hold">
                                          <p:stCondLst>
                                            <p:cond delay="0"/>
                                          </p:stCondLst>
                                        </p:cTn>
                                        <p:tgtEl>
                                          <p:spTgt spid="10"/>
                                        </p:tgtEl>
                                        <p:attrNameLst>
                                          <p:attrName>r</p:attrName>
                                        </p:attrNameLst>
                                      </p:cBhvr>
                                    </p:animRot>
                                    <p:animRot by="-240000">
                                      <p:cBhvr>
                                        <p:cTn id="307" dur="200" fill="hold">
                                          <p:stCondLst>
                                            <p:cond delay="200"/>
                                          </p:stCondLst>
                                        </p:cTn>
                                        <p:tgtEl>
                                          <p:spTgt spid="10"/>
                                        </p:tgtEl>
                                        <p:attrNameLst>
                                          <p:attrName>r</p:attrName>
                                        </p:attrNameLst>
                                      </p:cBhvr>
                                    </p:animRot>
                                    <p:animRot by="240000">
                                      <p:cBhvr>
                                        <p:cTn id="308" dur="200" fill="hold">
                                          <p:stCondLst>
                                            <p:cond delay="400"/>
                                          </p:stCondLst>
                                        </p:cTn>
                                        <p:tgtEl>
                                          <p:spTgt spid="10"/>
                                        </p:tgtEl>
                                        <p:attrNameLst>
                                          <p:attrName>r</p:attrName>
                                        </p:attrNameLst>
                                      </p:cBhvr>
                                    </p:animRot>
                                    <p:animRot by="-240000">
                                      <p:cBhvr>
                                        <p:cTn id="309" dur="200" fill="hold">
                                          <p:stCondLst>
                                            <p:cond delay="600"/>
                                          </p:stCondLst>
                                        </p:cTn>
                                        <p:tgtEl>
                                          <p:spTgt spid="10"/>
                                        </p:tgtEl>
                                        <p:attrNameLst>
                                          <p:attrName>r</p:attrName>
                                        </p:attrNameLst>
                                      </p:cBhvr>
                                    </p:animRot>
                                    <p:animRot by="120000">
                                      <p:cBhvr>
                                        <p:cTn id="310" dur="200" fill="hold">
                                          <p:stCondLst>
                                            <p:cond delay="800"/>
                                          </p:stCondLst>
                                        </p:cTn>
                                        <p:tgtEl>
                                          <p:spTgt spid="10"/>
                                        </p:tgtEl>
                                        <p:attrNameLst>
                                          <p:attrName>r</p:attrName>
                                        </p:attrNameLst>
                                      </p:cBhvr>
                                    </p:animRot>
                                  </p:childTnLst>
                                </p:cTn>
                              </p:par>
                              <p:par>
                                <p:cTn id="311" presetID="1" presetClass="emph" presetSubtype="2" fill="hold" nodeType="withEffect">
                                  <p:stCondLst>
                                    <p:cond delay="500"/>
                                  </p:stCondLst>
                                  <p:childTnLst>
                                    <p:animClr clrSpc="rgb" dir="cw">
                                      <p:cBhvr>
                                        <p:cTn id="312" dur="2000" fill="hold"/>
                                        <p:tgtEl>
                                          <p:spTgt spid="14"/>
                                        </p:tgtEl>
                                        <p:attrNameLst>
                                          <p:attrName>fillcolor</p:attrName>
                                        </p:attrNameLst>
                                      </p:cBhvr>
                                      <p:to>
                                        <a:srgbClr val="FF0000"/>
                                      </p:to>
                                    </p:animClr>
                                    <p:set>
                                      <p:cBhvr>
                                        <p:cTn id="313" dur="2000" fill="hold"/>
                                        <p:tgtEl>
                                          <p:spTgt spid="14"/>
                                        </p:tgtEl>
                                        <p:attrNameLst>
                                          <p:attrName>fill.type</p:attrName>
                                        </p:attrNameLst>
                                      </p:cBhvr>
                                      <p:to>
                                        <p:strVal val="solid"/>
                                      </p:to>
                                    </p:set>
                                    <p:set>
                                      <p:cBhvr>
                                        <p:cTn id="314" dur="2000" fill="hold"/>
                                        <p:tgtEl>
                                          <p:spTgt spid="14"/>
                                        </p:tgtEl>
                                        <p:attrNameLst>
                                          <p:attrName>fill.on</p:attrName>
                                        </p:attrNameLst>
                                      </p:cBhvr>
                                      <p:to>
                                        <p:strVal val="true"/>
                                      </p:to>
                                    </p:set>
                                  </p:childTnLst>
                                  <p:subTnLst>
                                    <p:audio>
                                      <p:cMediaNode>
                                        <p:cTn display="0" masterRel="sameClick">
                                          <p:stCondLst>
                                            <p:cond evt="begin" delay="0">
                                              <p:tn val="311"/>
                                            </p:cond>
                                          </p:stCondLst>
                                          <p:endCondLst>
                                            <p:cond evt="onStopAudio" delay="0">
                                              <p:tgtEl>
                                                <p:sldTgt/>
                                              </p:tgtEl>
                                            </p:cond>
                                          </p:endCondLst>
                                        </p:cTn>
                                        <p:tgtEl>
                                          <p:sndTgt r:embed="rId4" name="sai 50 (1).wav"/>
                                        </p:tgtEl>
                                      </p:cMediaNode>
                                    </p:audio>
                                  </p:subTnLst>
                                </p:cTn>
                              </p:par>
                              <p:par>
                                <p:cTn id="315" presetID="1" presetClass="emph" presetSubtype="2" fill="hold" nodeType="withEffect">
                                  <p:stCondLst>
                                    <p:cond delay="500"/>
                                  </p:stCondLst>
                                  <p:childTnLst>
                                    <p:animClr clrSpc="rgb" dir="cw">
                                      <p:cBhvr>
                                        <p:cTn id="316" dur="2000" fill="hold"/>
                                        <p:tgtEl>
                                          <p:spTgt spid="6"/>
                                        </p:tgtEl>
                                        <p:attrNameLst>
                                          <p:attrName>fillcolor</p:attrName>
                                        </p:attrNameLst>
                                      </p:cBhvr>
                                      <p:to>
                                        <a:srgbClr val="66FFFF"/>
                                      </p:to>
                                    </p:animClr>
                                    <p:set>
                                      <p:cBhvr>
                                        <p:cTn id="317" dur="2000" fill="hold"/>
                                        <p:tgtEl>
                                          <p:spTgt spid="6"/>
                                        </p:tgtEl>
                                        <p:attrNameLst>
                                          <p:attrName>fill.type</p:attrName>
                                        </p:attrNameLst>
                                      </p:cBhvr>
                                      <p:to>
                                        <p:strVal val="solid"/>
                                      </p:to>
                                    </p:set>
                                    <p:set>
                                      <p:cBhvr>
                                        <p:cTn id="318" dur="2000" fill="hold"/>
                                        <p:tgtEl>
                                          <p:spTgt spid="6"/>
                                        </p:tgtEl>
                                        <p:attrNameLst>
                                          <p:attrName>fill.on</p:attrName>
                                        </p:attrNameLst>
                                      </p:cBhvr>
                                      <p:to>
                                        <p:strVal val="true"/>
                                      </p:to>
                                    </p:set>
                                  </p:childTnLst>
                                </p:cTn>
                              </p:par>
                              <p:par>
                                <p:cTn id="319" presetID="47" presetClass="entr" presetSubtype="0" fill="hold" nodeType="withEffect">
                                  <p:stCondLst>
                                    <p:cond delay="500"/>
                                  </p:stCondLst>
                                  <p:childTnLst>
                                    <p:set>
                                      <p:cBhvr>
                                        <p:cTn id="320" dur="1" fill="hold">
                                          <p:stCondLst>
                                            <p:cond delay="0"/>
                                          </p:stCondLst>
                                        </p:cTn>
                                        <p:tgtEl>
                                          <p:spTgt spid="18"/>
                                        </p:tgtEl>
                                        <p:attrNameLst>
                                          <p:attrName>style.visibility</p:attrName>
                                        </p:attrNameLst>
                                      </p:cBhvr>
                                      <p:to>
                                        <p:strVal val="visible"/>
                                      </p:to>
                                    </p:set>
                                    <p:animEffect transition="in" filter="fade">
                                      <p:cBhvr>
                                        <p:cTn id="321" dur="1000"/>
                                        <p:tgtEl>
                                          <p:spTgt spid="18"/>
                                        </p:tgtEl>
                                      </p:cBhvr>
                                    </p:animEffect>
                                    <p:anim calcmode="lin" valueType="num">
                                      <p:cBhvr>
                                        <p:cTn id="322" dur="1000" fill="hold"/>
                                        <p:tgtEl>
                                          <p:spTgt spid="18"/>
                                        </p:tgtEl>
                                        <p:attrNameLst>
                                          <p:attrName>ppt_x</p:attrName>
                                        </p:attrNameLst>
                                      </p:cBhvr>
                                      <p:tavLst>
                                        <p:tav tm="0">
                                          <p:val>
                                            <p:strVal val="#ppt_x"/>
                                          </p:val>
                                        </p:tav>
                                        <p:tav tm="100000">
                                          <p:val>
                                            <p:strVal val="#ppt_x"/>
                                          </p:val>
                                        </p:tav>
                                      </p:tavLst>
                                    </p:anim>
                                    <p:anim calcmode="lin" valueType="num">
                                      <p:cBhvr>
                                        <p:cTn id="3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seq concurrent="1" nextAc="seek">
              <p:cTn id="324" restart="whenNotActive" fill="hold" evtFilter="cancelBubble" nodeType="interactiveSeq">
                <p:stCondLst>
                  <p:cond evt="onClick" delay="0">
                    <p:tgtEl>
                      <p:spTgt spid="21"/>
                    </p:tgtEl>
                  </p:cond>
                </p:stCondLst>
                <p:endSync evt="end" delay="0">
                  <p:rtn val="all"/>
                </p:endSync>
                <p:childTnLst>
                  <p:par>
                    <p:cTn id="325" fill="hold">
                      <p:stCondLst>
                        <p:cond delay="0"/>
                      </p:stCondLst>
                      <p:childTnLst>
                        <p:par>
                          <p:cTn id="326" fill="hold">
                            <p:stCondLst>
                              <p:cond delay="0"/>
                            </p:stCondLst>
                            <p:childTnLst>
                              <p:par>
                                <p:cTn id="327" presetID="32" presetClass="emph" presetSubtype="0" fill="hold" nodeType="withEffect">
                                  <p:stCondLst>
                                    <p:cond delay="0"/>
                                  </p:stCondLst>
                                  <p:childTnLst>
                                    <p:animRot by="120000">
                                      <p:cBhvr>
                                        <p:cTn id="328" dur="100" fill="hold">
                                          <p:stCondLst>
                                            <p:cond delay="0"/>
                                          </p:stCondLst>
                                        </p:cTn>
                                        <p:tgtEl>
                                          <p:spTgt spid="19"/>
                                        </p:tgtEl>
                                        <p:attrNameLst>
                                          <p:attrName>r</p:attrName>
                                        </p:attrNameLst>
                                      </p:cBhvr>
                                    </p:animRot>
                                    <p:animRot by="-240000">
                                      <p:cBhvr>
                                        <p:cTn id="329" dur="200" fill="hold">
                                          <p:stCondLst>
                                            <p:cond delay="200"/>
                                          </p:stCondLst>
                                        </p:cTn>
                                        <p:tgtEl>
                                          <p:spTgt spid="19"/>
                                        </p:tgtEl>
                                        <p:attrNameLst>
                                          <p:attrName>r</p:attrName>
                                        </p:attrNameLst>
                                      </p:cBhvr>
                                    </p:animRot>
                                    <p:animRot by="240000">
                                      <p:cBhvr>
                                        <p:cTn id="330" dur="200" fill="hold">
                                          <p:stCondLst>
                                            <p:cond delay="400"/>
                                          </p:stCondLst>
                                        </p:cTn>
                                        <p:tgtEl>
                                          <p:spTgt spid="19"/>
                                        </p:tgtEl>
                                        <p:attrNameLst>
                                          <p:attrName>r</p:attrName>
                                        </p:attrNameLst>
                                      </p:cBhvr>
                                    </p:animRot>
                                    <p:animRot by="-240000">
                                      <p:cBhvr>
                                        <p:cTn id="331" dur="200" fill="hold">
                                          <p:stCondLst>
                                            <p:cond delay="600"/>
                                          </p:stCondLst>
                                        </p:cTn>
                                        <p:tgtEl>
                                          <p:spTgt spid="19"/>
                                        </p:tgtEl>
                                        <p:attrNameLst>
                                          <p:attrName>r</p:attrName>
                                        </p:attrNameLst>
                                      </p:cBhvr>
                                    </p:animRot>
                                    <p:animRot by="120000">
                                      <p:cBhvr>
                                        <p:cTn id="332" dur="200" fill="hold">
                                          <p:stCondLst>
                                            <p:cond delay="800"/>
                                          </p:stCondLst>
                                        </p:cTn>
                                        <p:tgtEl>
                                          <p:spTgt spid="19"/>
                                        </p:tgtEl>
                                        <p:attrNameLst>
                                          <p:attrName>r</p:attrName>
                                        </p:attrNameLst>
                                      </p:cBhvr>
                                    </p:animRot>
                                  </p:childTnLst>
                                </p:cTn>
                              </p:par>
                              <p:par>
                                <p:cTn id="333" presetID="32" presetClass="emph" presetSubtype="0" fill="hold" grpId="2" nodeType="withEffect">
                                  <p:stCondLst>
                                    <p:cond delay="0"/>
                                  </p:stCondLst>
                                  <p:childTnLst>
                                    <p:animRot by="120000">
                                      <p:cBhvr>
                                        <p:cTn id="334" dur="100" fill="hold">
                                          <p:stCondLst>
                                            <p:cond delay="0"/>
                                          </p:stCondLst>
                                        </p:cTn>
                                        <p:tgtEl>
                                          <p:spTgt spid="20"/>
                                        </p:tgtEl>
                                        <p:attrNameLst>
                                          <p:attrName>r</p:attrName>
                                        </p:attrNameLst>
                                      </p:cBhvr>
                                    </p:animRot>
                                    <p:animRot by="-240000">
                                      <p:cBhvr>
                                        <p:cTn id="335" dur="200" fill="hold">
                                          <p:stCondLst>
                                            <p:cond delay="200"/>
                                          </p:stCondLst>
                                        </p:cTn>
                                        <p:tgtEl>
                                          <p:spTgt spid="20"/>
                                        </p:tgtEl>
                                        <p:attrNameLst>
                                          <p:attrName>r</p:attrName>
                                        </p:attrNameLst>
                                      </p:cBhvr>
                                    </p:animRot>
                                    <p:animRot by="240000">
                                      <p:cBhvr>
                                        <p:cTn id="336" dur="200" fill="hold">
                                          <p:stCondLst>
                                            <p:cond delay="400"/>
                                          </p:stCondLst>
                                        </p:cTn>
                                        <p:tgtEl>
                                          <p:spTgt spid="20"/>
                                        </p:tgtEl>
                                        <p:attrNameLst>
                                          <p:attrName>r</p:attrName>
                                        </p:attrNameLst>
                                      </p:cBhvr>
                                    </p:animRot>
                                    <p:animRot by="-240000">
                                      <p:cBhvr>
                                        <p:cTn id="337" dur="200" fill="hold">
                                          <p:stCondLst>
                                            <p:cond delay="600"/>
                                          </p:stCondLst>
                                        </p:cTn>
                                        <p:tgtEl>
                                          <p:spTgt spid="20"/>
                                        </p:tgtEl>
                                        <p:attrNameLst>
                                          <p:attrName>r</p:attrName>
                                        </p:attrNameLst>
                                      </p:cBhvr>
                                    </p:animRot>
                                    <p:animRot by="120000">
                                      <p:cBhvr>
                                        <p:cTn id="338" dur="200" fill="hold">
                                          <p:stCondLst>
                                            <p:cond delay="800"/>
                                          </p:stCondLst>
                                        </p:cTn>
                                        <p:tgtEl>
                                          <p:spTgt spid="20"/>
                                        </p:tgtEl>
                                        <p:attrNameLst>
                                          <p:attrName>r</p:attrName>
                                        </p:attrNameLst>
                                      </p:cBhvr>
                                    </p:animRot>
                                  </p:childTnLst>
                                </p:cTn>
                              </p:par>
                              <p:par>
                                <p:cTn id="339" presetID="32" presetClass="emph" presetSubtype="0" fill="hold" grpId="2" nodeType="withEffect">
                                  <p:stCondLst>
                                    <p:cond delay="0"/>
                                  </p:stCondLst>
                                  <p:childTnLst>
                                    <p:animRot by="120000">
                                      <p:cBhvr>
                                        <p:cTn id="340" dur="100" fill="hold">
                                          <p:stCondLst>
                                            <p:cond delay="0"/>
                                          </p:stCondLst>
                                        </p:cTn>
                                        <p:tgtEl>
                                          <p:spTgt spid="21"/>
                                        </p:tgtEl>
                                        <p:attrNameLst>
                                          <p:attrName>r</p:attrName>
                                        </p:attrNameLst>
                                      </p:cBhvr>
                                    </p:animRot>
                                    <p:animRot by="-240000">
                                      <p:cBhvr>
                                        <p:cTn id="341" dur="200" fill="hold">
                                          <p:stCondLst>
                                            <p:cond delay="200"/>
                                          </p:stCondLst>
                                        </p:cTn>
                                        <p:tgtEl>
                                          <p:spTgt spid="21"/>
                                        </p:tgtEl>
                                        <p:attrNameLst>
                                          <p:attrName>r</p:attrName>
                                        </p:attrNameLst>
                                      </p:cBhvr>
                                    </p:animRot>
                                    <p:animRot by="240000">
                                      <p:cBhvr>
                                        <p:cTn id="342" dur="200" fill="hold">
                                          <p:stCondLst>
                                            <p:cond delay="400"/>
                                          </p:stCondLst>
                                        </p:cTn>
                                        <p:tgtEl>
                                          <p:spTgt spid="21"/>
                                        </p:tgtEl>
                                        <p:attrNameLst>
                                          <p:attrName>r</p:attrName>
                                        </p:attrNameLst>
                                      </p:cBhvr>
                                    </p:animRot>
                                    <p:animRot by="-240000">
                                      <p:cBhvr>
                                        <p:cTn id="343" dur="200" fill="hold">
                                          <p:stCondLst>
                                            <p:cond delay="600"/>
                                          </p:stCondLst>
                                        </p:cTn>
                                        <p:tgtEl>
                                          <p:spTgt spid="21"/>
                                        </p:tgtEl>
                                        <p:attrNameLst>
                                          <p:attrName>r</p:attrName>
                                        </p:attrNameLst>
                                      </p:cBhvr>
                                    </p:animRot>
                                    <p:animRot by="120000">
                                      <p:cBhvr>
                                        <p:cTn id="344" dur="200" fill="hold">
                                          <p:stCondLst>
                                            <p:cond delay="800"/>
                                          </p:stCondLst>
                                        </p:cTn>
                                        <p:tgtEl>
                                          <p:spTgt spid="21"/>
                                        </p:tgtEl>
                                        <p:attrNameLst>
                                          <p:attrName>r</p:attrName>
                                        </p:attrNameLst>
                                      </p:cBhvr>
                                    </p:animRot>
                                  </p:childTnLst>
                                </p:cTn>
                              </p:par>
                              <p:par>
                                <p:cTn id="345" presetID="32" presetClass="emph" presetSubtype="0" fill="hold" nodeType="withEffect">
                                  <p:stCondLst>
                                    <p:cond delay="0"/>
                                  </p:stCondLst>
                                  <p:childTnLst>
                                    <p:animRot by="120000">
                                      <p:cBhvr>
                                        <p:cTn id="346" dur="100" fill="hold">
                                          <p:stCondLst>
                                            <p:cond delay="0"/>
                                          </p:stCondLst>
                                        </p:cTn>
                                        <p:tgtEl>
                                          <p:spTgt spid="12"/>
                                        </p:tgtEl>
                                        <p:attrNameLst>
                                          <p:attrName>r</p:attrName>
                                        </p:attrNameLst>
                                      </p:cBhvr>
                                    </p:animRot>
                                    <p:animRot by="-240000">
                                      <p:cBhvr>
                                        <p:cTn id="347" dur="200" fill="hold">
                                          <p:stCondLst>
                                            <p:cond delay="200"/>
                                          </p:stCondLst>
                                        </p:cTn>
                                        <p:tgtEl>
                                          <p:spTgt spid="12"/>
                                        </p:tgtEl>
                                        <p:attrNameLst>
                                          <p:attrName>r</p:attrName>
                                        </p:attrNameLst>
                                      </p:cBhvr>
                                    </p:animRot>
                                    <p:animRot by="240000">
                                      <p:cBhvr>
                                        <p:cTn id="348" dur="200" fill="hold">
                                          <p:stCondLst>
                                            <p:cond delay="400"/>
                                          </p:stCondLst>
                                        </p:cTn>
                                        <p:tgtEl>
                                          <p:spTgt spid="12"/>
                                        </p:tgtEl>
                                        <p:attrNameLst>
                                          <p:attrName>r</p:attrName>
                                        </p:attrNameLst>
                                      </p:cBhvr>
                                    </p:animRot>
                                    <p:animRot by="-240000">
                                      <p:cBhvr>
                                        <p:cTn id="349" dur="200" fill="hold">
                                          <p:stCondLst>
                                            <p:cond delay="600"/>
                                          </p:stCondLst>
                                        </p:cTn>
                                        <p:tgtEl>
                                          <p:spTgt spid="12"/>
                                        </p:tgtEl>
                                        <p:attrNameLst>
                                          <p:attrName>r</p:attrName>
                                        </p:attrNameLst>
                                      </p:cBhvr>
                                    </p:animRot>
                                    <p:animRot by="120000">
                                      <p:cBhvr>
                                        <p:cTn id="350" dur="200" fill="hold">
                                          <p:stCondLst>
                                            <p:cond delay="800"/>
                                          </p:stCondLst>
                                        </p:cTn>
                                        <p:tgtEl>
                                          <p:spTgt spid="12"/>
                                        </p:tgtEl>
                                        <p:attrNameLst>
                                          <p:attrName>r</p:attrName>
                                        </p:attrNameLst>
                                      </p:cBhvr>
                                    </p:animRot>
                                  </p:childTnLst>
                                </p:cTn>
                              </p:par>
                              <p:par>
                                <p:cTn id="351" presetID="32" presetClass="emph" presetSubtype="0" fill="hold" grpId="4" nodeType="withEffect">
                                  <p:stCondLst>
                                    <p:cond delay="0"/>
                                  </p:stCondLst>
                                  <p:childTnLst>
                                    <p:animRot by="120000">
                                      <p:cBhvr>
                                        <p:cTn id="352" dur="100" fill="hold">
                                          <p:stCondLst>
                                            <p:cond delay="0"/>
                                          </p:stCondLst>
                                        </p:cTn>
                                        <p:tgtEl>
                                          <p:spTgt spid="13"/>
                                        </p:tgtEl>
                                        <p:attrNameLst>
                                          <p:attrName>r</p:attrName>
                                        </p:attrNameLst>
                                      </p:cBhvr>
                                    </p:animRot>
                                    <p:animRot by="-240000">
                                      <p:cBhvr>
                                        <p:cTn id="353" dur="200" fill="hold">
                                          <p:stCondLst>
                                            <p:cond delay="200"/>
                                          </p:stCondLst>
                                        </p:cTn>
                                        <p:tgtEl>
                                          <p:spTgt spid="13"/>
                                        </p:tgtEl>
                                        <p:attrNameLst>
                                          <p:attrName>r</p:attrName>
                                        </p:attrNameLst>
                                      </p:cBhvr>
                                    </p:animRot>
                                    <p:animRot by="240000">
                                      <p:cBhvr>
                                        <p:cTn id="354" dur="200" fill="hold">
                                          <p:stCondLst>
                                            <p:cond delay="400"/>
                                          </p:stCondLst>
                                        </p:cTn>
                                        <p:tgtEl>
                                          <p:spTgt spid="13"/>
                                        </p:tgtEl>
                                        <p:attrNameLst>
                                          <p:attrName>r</p:attrName>
                                        </p:attrNameLst>
                                      </p:cBhvr>
                                    </p:animRot>
                                    <p:animRot by="-240000">
                                      <p:cBhvr>
                                        <p:cTn id="355" dur="200" fill="hold">
                                          <p:stCondLst>
                                            <p:cond delay="600"/>
                                          </p:stCondLst>
                                        </p:cTn>
                                        <p:tgtEl>
                                          <p:spTgt spid="13"/>
                                        </p:tgtEl>
                                        <p:attrNameLst>
                                          <p:attrName>r</p:attrName>
                                        </p:attrNameLst>
                                      </p:cBhvr>
                                    </p:animRot>
                                    <p:animRot by="120000">
                                      <p:cBhvr>
                                        <p:cTn id="356" dur="200" fill="hold">
                                          <p:stCondLst>
                                            <p:cond delay="800"/>
                                          </p:stCondLst>
                                        </p:cTn>
                                        <p:tgtEl>
                                          <p:spTgt spid="13"/>
                                        </p:tgtEl>
                                        <p:attrNameLst>
                                          <p:attrName>r</p:attrName>
                                        </p:attrNameLst>
                                      </p:cBhvr>
                                    </p:animRot>
                                  </p:childTnLst>
                                </p:cTn>
                              </p:par>
                              <p:par>
                                <p:cTn id="357" presetID="32" presetClass="emph" presetSubtype="0" fill="hold" grpId="4" nodeType="withEffect">
                                  <p:stCondLst>
                                    <p:cond delay="0"/>
                                  </p:stCondLst>
                                  <p:childTnLst>
                                    <p:animRot by="120000">
                                      <p:cBhvr>
                                        <p:cTn id="358" dur="100" fill="hold">
                                          <p:stCondLst>
                                            <p:cond delay="0"/>
                                          </p:stCondLst>
                                        </p:cTn>
                                        <p:tgtEl>
                                          <p:spTgt spid="14"/>
                                        </p:tgtEl>
                                        <p:attrNameLst>
                                          <p:attrName>r</p:attrName>
                                        </p:attrNameLst>
                                      </p:cBhvr>
                                    </p:animRot>
                                    <p:animRot by="-240000">
                                      <p:cBhvr>
                                        <p:cTn id="359" dur="200" fill="hold">
                                          <p:stCondLst>
                                            <p:cond delay="200"/>
                                          </p:stCondLst>
                                        </p:cTn>
                                        <p:tgtEl>
                                          <p:spTgt spid="14"/>
                                        </p:tgtEl>
                                        <p:attrNameLst>
                                          <p:attrName>r</p:attrName>
                                        </p:attrNameLst>
                                      </p:cBhvr>
                                    </p:animRot>
                                    <p:animRot by="240000">
                                      <p:cBhvr>
                                        <p:cTn id="360" dur="200" fill="hold">
                                          <p:stCondLst>
                                            <p:cond delay="400"/>
                                          </p:stCondLst>
                                        </p:cTn>
                                        <p:tgtEl>
                                          <p:spTgt spid="14"/>
                                        </p:tgtEl>
                                        <p:attrNameLst>
                                          <p:attrName>r</p:attrName>
                                        </p:attrNameLst>
                                      </p:cBhvr>
                                    </p:animRot>
                                    <p:animRot by="-240000">
                                      <p:cBhvr>
                                        <p:cTn id="361" dur="200" fill="hold">
                                          <p:stCondLst>
                                            <p:cond delay="600"/>
                                          </p:stCondLst>
                                        </p:cTn>
                                        <p:tgtEl>
                                          <p:spTgt spid="14"/>
                                        </p:tgtEl>
                                        <p:attrNameLst>
                                          <p:attrName>r</p:attrName>
                                        </p:attrNameLst>
                                      </p:cBhvr>
                                    </p:animRot>
                                    <p:animRot by="120000">
                                      <p:cBhvr>
                                        <p:cTn id="362" dur="200" fill="hold">
                                          <p:stCondLst>
                                            <p:cond delay="800"/>
                                          </p:stCondLst>
                                        </p:cTn>
                                        <p:tgtEl>
                                          <p:spTgt spid="14"/>
                                        </p:tgtEl>
                                        <p:attrNameLst>
                                          <p:attrName>r</p:attrName>
                                        </p:attrNameLst>
                                      </p:cBhvr>
                                    </p:animRot>
                                  </p:childTnLst>
                                </p:cTn>
                              </p:par>
                              <p:par>
                                <p:cTn id="363" presetID="32" presetClass="emph" presetSubtype="0" fill="hold" nodeType="withEffect">
                                  <p:stCondLst>
                                    <p:cond delay="0"/>
                                  </p:stCondLst>
                                  <p:childTnLst>
                                    <p:animRot by="120000">
                                      <p:cBhvr>
                                        <p:cTn id="364" dur="100" fill="hold">
                                          <p:stCondLst>
                                            <p:cond delay="0"/>
                                          </p:stCondLst>
                                        </p:cTn>
                                        <p:tgtEl>
                                          <p:spTgt spid="4"/>
                                        </p:tgtEl>
                                        <p:attrNameLst>
                                          <p:attrName>r</p:attrName>
                                        </p:attrNameLst>
                                      </p:cBhvr>
                                    </p:animRot>
                                    <p:animRot by="-240000">
                                      <p:cBhvr>
                                        <p:cTn id="365" dur="200" fill="hold">
                                          <p:stCondLst>
                                            <p:cond delay="200"/>
                                          </p:stCondLst>
                                        </p:cTn>
                                        <p:tgtEl>
                                          <p:spTgt spid="4"/>
                                        </p:tgtEl>
                                        <p:attrNameLst>
                                          <p:attrName>r</p:attrName>
                                        </p:attrNameLst>
                                      </p:cBhvr>
                                    </p:animRot>
                                    <p:animRot by="240000">
                                      <p:cBhvr>
                                        <p:cTn id="366" dur="200" fill="hold">
                                          <p:stCondLst>
                                            <p:cond delay="400"/>
                                          </p:stCondLst>
                                        </p:cTn>
                                        <p:tgtEl>
                                          <p:spTgt spid="4"/>
                                        </p:tgtEl>
                                        <p:attrNameLst>
                                          <p:attrName>r</p:attrName>
                                        </p:attrNameLst>
                                      </p:cBhvr>
                                    </p:animRot>
                                    <p:animRot by="-240000">
                                      <p:cBhvr>
                                        <p:cTn id="367" dur="200" fill="hold">
                                          <p:stCondLst>
                                            <p:cond delay="600"/>
                                          </p:stCondLst>
                                        </p:cTn>
                                        <p:tgtEl>
                                          <p:spTgt spid="4"/>
                                        </p:tgtEl>
                                        <p:attrNameLst>
                                          <p:attrName>r</p:attrName>
                                        </p:attrNameLst>
                                      </p:cBhvr>
                                    </p:animRot>
                                    <p:animRot by="120000">
                                      <p:cBhvr>
                                        <p:cTn id="368" dur="200" fill="hold">
                                          <p:stCondLst>
                                            <p:cond delay="800"/>
                                          </p:stCondLst>
                                        </p:cTn>
                                        <p:tgtEl>
                                          <p:spTgt spid="4"/>
                                        </p:tgtEl>
                                        <p:attrNameLst>
                                          <p:attrName>r</p:attrName>
                                        </p:attrNameLst>
                                      </p:cBhvr>
                                    </p:animRot>
                                  </p:childTnLst>
                                </p:cTn>
                              </p:par>
                              <p:par>
                                <p:cTn id="369" presetID="32" presetClass="emph" presetSubtype="0" fill="hold" grpId="5" nodeType="withEffect">
                                  <p:stCondLst>
                                    <p:cond delay="0"/>
                                  </p:stCondLst>
                                  <p:childTnLst>
                                    <p:animRot by="120000">
                                      <p:cBhvr>
                                        <p:cTn id="370" dur="100" fill="hold">
                                          <p:stCondLst>
                                            <p:cond delay="0"/>
                                          </p:stCondLst>
                                        </p:cTn>
                                        <p:tgtEl>
                                          <p:spTgt spid="5"/>
                                        </p:tgtEl>
                                        <p:attrNameLst>
                                          <p:attrName>r</p:attrName>
                                        </p:attrNameLst>
                                      </p:cBhvr>
                                    </p:animRot>
                                    <p:animRot by="-240000">
                                      <p:cBhvr>
                                        <p:cTn id="371" dur="200" fill="hold">
                                          <p:stCondLst>
                                            <p:cond delay="200"/>
                                          </p:stCondLst>
                                        </p:cTn>
                                        <p:tgtEl>
                                          <p:spTgt spid="5"/>
                                        </p:tgtEl>
                                        <p:attrNameLst>
                                          <p:attrName>r</p:attrName>
                                        </p:attrNameLst>
                                      </p:cBhvr>
                                    </p:animRot>
                                    <p:animRot by="240000">
                                      <p:cBhvr>
                                        <p:cTn id="372" dur="200" fill="hold">
                                          <p:stCondLst>
                                            <p:cond delay="400"/>
                                          </p:stCondLst>
                                        </p:cTn>
                                        <p:tgtEl>
                                          <p:spTgt spid="5"/>
                                        </p:tgtEl>
                                        <p:attrNameLst>
                                          <p:attrName>r</p:attrName>
                                        </p:attrNameLst>
                                      </p:cBhvr>
                                    </p:animRot>
                                    <p:animRot by="-240000">
                                      <p:cBhvr>
                                        <p:cTn id="373" dur="200" fill="hold">
                                          <p:stCondLst>
                                            <p:cond delay="600"/>
                                          </p:stCondLst>
                                        </p:cTn>
                                        <p:tgtEl>
                                          <p:spTgt spid="5"/>
                                        </p:tgtEl>
                                        <p:attrNameLst>
                                          <p:attrName>r</p:attrName>
                                        </p:attrNameLst>
                                      </p:cBhvr>
                                    </p:animRot>
                                    <p:animRot by="120000">
                                      <p:cBhvr>
                                        <p:cTn id="374" dur="200" fill="hold">
                                          <p:stCondLst>
                                            <p:cond delay="800"/>
                                          </p:stCondLst>
                                        </p:cTn>
                                        <p:tgtEl>
                                          <p:spTgt spid="5"/>
                                        </p:tgtEl>
                                        <p:attrNameLst>
                                          <p:attrName>r</p:attrName>
                                        </p:attrNameLst>
                                      </p:cBhvr>
                                    </p:animRot>
                                  </p:childTnLst>
                                </p:cTn>
                              </p:par>
                              <p:par>
                                <p:cTn id="375" presetID="32" presetClass="emph" presetSubtype="0" fill="hold" grpId="5" nodeType="withEffect">
                                  <p:stCondLst>
                                    <p:cond delay="0"/>
                                  </p:stCondLst>
                                  <p:childTnLst>
                                    <p:animRot by="120000">
                                      <p:cBhvr>
                                        <p:cTn id="376" dur="100" fill="hold">
                                          <p:stCondLst>
                                            <p:cond delay="0"/>
                                          </p:stCondLst>
                                        </p:cTn>
                                        <p:tgtEl>
                                          <p:spTgt spid="6"/>
                                        </p:tgtEl>
                                        <p:attrNameLst>
                                          <p:attrName>r</p:attrName>
                                        </p:attrNameLst>
                                      </p:cBhvr>
                                    </p:animRot>
                                    <p:animRot by="-240000">
                                      <p:cBhvr>
                                        <p:cTn id="377" dur="200" fill="hold">
                                          <p:stCondLst>
                                            <p:cond delay="200"/>
                                          </p:stCondLst>
                                        </p:cTn>
                                        <p:tgtEl>
                                          <p:spTgt spid="6"/>
                                        </p:tgtEl>
                                        <p:attrNameLst>
                                          <p:attrName>r</p:attrName>
                                        </p:attrNameLst>
                                      </p:cBhvr>
                                    </p:animRot>
                                    <p:animRot by="240000">
                                      <p:cBhvr>
                                        <p:cTn id="378" dur="200" fill="hold">
                                          <p:stCondLst>
                                            <p:cond delay="400"/>
                                          </p:stCondLst>
                                        </p:cTn>
                                        <p:tgtEl>
                                          <p:spTgt spid="6"/>
                                        </p:tgtEl>
                                        <p:attrNameLst>
                                          <p:attrName>r</p:attrName>
                                        </p:attrNameLst>
                                      </p:cBhvr>
                                    </p:animRot>
                                    <p:animRot by="-240000">
                                      <p:cBhvr>
                                        <p:cTn id="379" dur="200" fill="hold">
                                          <p:stCondLst>
                                            <p:cond delay="600"/>
                                          </p:stCondLst>
                                        </p:cTn>
                                        <p:tgtEl>
                                          <p:spTgt spid="6"/>
                                        </p:tgtEl>
                                        <p:attrNameLst>
                                          <p:attrName>r</p:attrName>
                                        </p:attrNameLst>
                                      </p:cBhvr>
                                    </p:animRot>
                                    <p:animRot by="120000">
                                      <p:cBhvr>
                                        <p:cTn id="380" dur="200" fill="hold">
                                          <p:stCondLst>
                                            <p:cond delay="800"/>
                                          </p:stCondLst>
                                        </p:cTn>
                                        <p:tgtEl>
                                          <p:spTgt spid="6"/>
                                        </p:tgtEl>
                                        <p:attrNameLst>
                                          <p:attrName>r</p:attrName>
                                        </p:attrNameLst>
                                      </p:cBhvr>
                                    </p:animRot>
                                  </p:childTnLst>
                                </p:cTn>
                              </p:par>
                              <p:par>
                                <p:cTn id="381" presetID="32" presetClass="emph" presetSubtype="0" fill="hold" nodeType="withEffect">
                                  <p:stCondLst>
                                    <p:cond delay="0"/>
                                  </p:stCondLst>
                                  <p:childTnLst>
                                    <p:animRot by="120000">
                                      <p:cBhvr>
                                        <p:cTn id="382" dur="100" fill="hold">
                                          <p:stCondLst>
                                            <p:cond delay="0"/>
                                          </p:stCondLst>
                                        </p:cTn>
                                        <p:tgtEl>
                                          <p:spTgt spid="8"/>
                                        </p:tgtEl>
                                        <p:attrNameLst>
                                          <p:attrName>r</p:attrName>
                                        </p:attrNameLst>
                                      </p:cBhvr>
                                    </p:animRot>
                                    <p:animRot by="-240000">
                                      <p:cBhvr>
                                        <p:cTn id="383" dur="200" fill="hold">
                                          <p:stCondLst>
                                            <p:cond delay="200"/>
                                          </p:stCondLst>
                                        </p:cTn>
                                        <p:tgtEl>
                                          <p:spTgt spid="8"/>
                                        </p:tgtEl>
                                        <p:attrNameLst>
                                          <p:attrName>r</p:attrName>
                                        </p:attrNameLst>
                                      </p:cBhvr>
                                    </p:animRot>
                                    <p:animRot by="240000">
                                      <p:cBhvr>
                                        <p:cTn id="384" dur="200" fill="hold">
                                          <p:stCondLst>
                                            <p:cond delay="400"/>
                                          </p:stCondLst>
                                        </p:cTn>
                                        <p:tgtEl>
                                          <p:spTgt spid="8"/>
                                        </p:tgtEl>
                                        <p:attrNameLst>
                                          <p:attrName>r</p:attrName>
                                        </p:attrNameLst>
                                      </p:cBhvr>
                                    </p:animRot>
                                    <p:animRot by="-240000">
                                      <p:cBhvr>
                                        <p:cTn id="385" dur="200" fill="hold">
                                          <p:stCondLst>
                                            <p:cond delay="600"/>
                                          </p:stCondLst>
                                        </p:cTn>
                                        <p:tgtEl>
                                          <p:spTgt spid="8"/>
                                        </p:tgtEl>
                                        <p:attrNameLst>
                                          <p:attrName>r</p:attrName>
                                        </p:attrNameLst>
                                      </p:cBhvr>
                                    </p:animRot>
                                    <p:animRot by="120000">
                                      <p:cBhvr>
                                        <p:cTn id="386" dur="200" fill="hold">
                                          <p:stCondLst>
                                            <p:cond delay="800"/>
                                          </p:stCondLst>
                                        </p:cTn>
                                        <p:tgtEl>
                                          <p:spTgt spid="8"/>
                                        </p:tgtEl>
                                        <p:attrNameLst>
                                          <p:attrName>r</p:attrName>
                                        </p:attrNameLst>
                                      </p:cBhvr>
                                    </p:animRot>
                                  </p:childTnLst>
                                </p:cTn>
                              </p:par>
                              <p:par>
                                <p:cTn id="387" presetID="32" presetClass="emph" presetSubtype="0" fill="hold" grpId="4" nodeType="withEffect">
                                  <p:stCondLst>
                                    <p:cond delay="0"/>
                                  </p:stCondLst>
                                  <p:childTnLst>
                                    <p:animRot by="120000">
                                      <p:cBhvr>
                                        <p:cTn id="388" dur="100" fill="hold">
                                          <p:stCondLst>
                                            <p:cond delay="0"/>
                                          </p:stCondLst>
                                        </p:cTn>
                                        <p:tgtEl>
                                          <p:spTgt spid="9"/>
                                        </p:tgtEl>
                                        <p:attrNameLst>
                                          <p:attrName>r</p:attrName>
                                        </p:attrNameLst>
                                      </p:cBhvr>
                                    </p:animRot>
                                    <p:animRot by="-240000">
                                      <p:cBhvr>
                                        <p:cTn id="389" dur="200" fill="hold">
                                          <p:stCondLst>
                                            <p:cond delay="200"/>
                                          </p:stCondLst>
                                        </p:cTn>
                                        <p:tgtEl>
                                          <p:spTgt spid="9"/>
                                        </p:tgtEl>
                                        <p:attrNameLst>
                                          <p:attrName>r</p:attrName>
                                        </p:attrNameLst>
                                      </p:cBhvr>
                                    </p:animRot>
                                    <p:animRot by="240000">
                                      <p:cBhvr>
                                        <p:cTn id="390" dur="200" fill="hold">
                                          <p:stCondLst>
                                            <p:cond delay="400"/>
                                          </p:stCondLst>
                                        </p:cTn>
                                        <p:tgtEl>
                                          <p:spTgt spid="9"/>
                                        </p:tgtEl>
                                        <p:attrNameLst>
                                          <p:attrName>r</p:attrName>
                                        </p:attrNameLst>
                                      </p:cBhvr>
                                    </p:animRot>
                                    <p:animRot by="-240000">
                                      <p:cBhvr>
                                        <p:cTn id="391" dur="200" fill="hold">
                                          <p:stCondLst>
                                            <p:cond delay="600"/>
                                          </p:stCondLst>
                                        </p:cTn>
                                        <p:tgtEl>
                                          <p:spTgt spid="9"/>
                                        </p:tgtEl>
                                        <p:attrNameLst>
                                          <p:attrName>r</p:attrName>
                                        </p:attrNameLst>
                                      </p:cBhvr>
                                    </p:animRot>
                                    <p:animRot by="120000">
                                      <p:cBhvr>
                                        <p:cTn id="392" dur="200" fill="hold">
                                          <p:stCondLst>
                                            <p:cond delay="800"/>
                                          </p:stCondLst>
                                        </p:cTn>
                                        <p:tgtEl>
                                          <p:spTgt spid="9"/>
                                        </p:tgtEl>
                                        <p:attrNameLst>
                                          <p:attrName>r</p:attrName>
                                        </p:attrNameLst>
                                      </p:cBhvr>
                                    </p:animRot>
                                  </p:childTnLst>
                                </p:cTn>
                              </p:par>
                              <p:par>
                                <p:cTn id="393" presetID="32" presetClass="emph" presetSubtype="0" fill="hold" grpId="4" nodeType="withEffect">
                                  <p:stCondLst>
                                    <p:cond delay="0"/>
                                  </p:stCondLst>
                                  <p:childTnLst>
                                    <p:animRot by="120000">
                                      <p:cBhvr>
                                        <p:cTn id="394" dur="100" fill="hold">
                                          <p:stCondLst>
                                            <p:cond delay="0"/>
                                          </p:stCondLst>
                                        </p:cTn>
                                        <p:tgtEl>
                                          <p:spTgt spid="10"/>
                                        </p:tgtEl>
                                        <p:attrNameLst>
                                          <p:attrName>r</p:attrName>
                                        </p:attrNameLst>
                                      </p:cBhvr>
                                    </p:animRot>
                                    <p:animRot by="-240000">
                                      <p:cBhvr>
                                        <p:cTn id="395" dur="200" fill="hold">
                                          <p:stCondLst>
                                            <p:cond delay="200"/>
                                          </p:stCondLst>
                                        </p:cTn>
                                        <p:tgtEl>
                                          <p:spTgt spid="10"/>
                                        </p:tgtEl>
                                        <p:attrNameLst>
                                          <p:attrName>r</p:attrName>
                                        </p:attrNameLst>
                                      </p:cBhvr>
                                    </p:animRot>
                                    <p:animRot by="240000">
                                      <p:cBhvr>
                                        <p:cTn id="396" dur="200" fill="hold">
                                          <p:stCondLst>
                                            <p:cond delay="400"/>
                                          </p:stCondLst>
                                        </p:cTn>
                                        <p:tgtEl>
                                          <p:spTgt spid="10"/>
                                        </p:tgtEl>
                                        <p:attrNameLst>
                                          <p:attrName>r</p:attrName>
                                        </p:attrNameLst>
                                      </p:cBhvr>
                                    </p:animRot>
                                    <p:animRot by="-240000">
                                      <p:cBhvr>
                                        <p:cTn id="397" dur="200" fill="hold">
                                          <p:stCondLst>
                                            <p:cond delay="600"/>
                                          </p:stCondLst>
                                        </p:cTn>
                                        <p:tgtEl>
                                          <p:spTgt spid="10"/>
                                        </p:tgtEl>
                                        <p:attrNameLst>
                                          <p:attrName>r</p:attrName>
                                        </p:attrNameLst>
                                      </p:cBhvr>
                                    </p:animRot>
                                    <p:animRot by="120000">
                                      <p:cBhvr>
                                        <p:cTn id="398" dur="200" fill="hold">
                                          <p:stCondLst>
                                            <p:cond delay="800"/>
                                          </p:stCondLst>
                                        </p:cTn>
                                        <p:tgtEl>
                                          <p:spTgt spid="10"/>
                                        </p:tgtEl>
                                        <p:attrNameLst>
                                          <p:attrName>r</p:attrName>
                                        </p:attrNameLst>
                                      </p:cBhvr>
                                    </p:animRot>
                                  </p:childTnLst>
                                </p:cTn>
                              </p:par>
                              <p:par>
                                <p:cTn id="399" presetID="1" presetClass="emph" presetSubtype="2" fill="hold" nodeType="withEffect">
                                  <p:stCondLst>
                                    <p:cond delay="500"/>
                                  </p:stCondLst>
                                  <p:childTnLst>
                                    <p:animClr clrSpc="rgb" dir="cw">
                                      <p:cBhvr>
                                        <p:cTn id="400" dur="2000" fill="hold"/>
                                        <p:tgtEl>
                                          <p:spTgt spid="21"/>
                                        </p:tgtEl>
                                        <p:attrNameLst>
                                          <p:attrName>fillcolor</p:attrName>
                                        </p:attrNameLst>
                                      </p:cBhvr>
                                      <p:to>
                                        <a:srgbClr val="FF0000"/>
                                      </p:to>
                                    </p:animClr>
                                    <p:set>
                                      <p:cBhvr>
                                        <p:cTn id="401" dur="2000" fill="hold"/>
                                        <p:tgtEl>
                                          <p:spTgt spid="21"/>
                                        </p:tgtEl>
                                        <p:attrNameLst>
                                          <p:attrName>fill.type</p:attrName>
                                        </p:attrNameLst>
                                      </p:cBhvr>
                                      <p:to>
                                        <p:strVal val="solid"/>
                                      </p:to>
                                    </p:set>
                                    <p:set>
                                      <p:cBhvr>
                                        <p:cTn id="402" dur="2000" fill="hold"/>
                                        <p:tgtEl>
                                          <p:spTgt spid="21"/>
                                        </p:tgtEl>
                                        <p:attrNameLst>
                                          <p:attrName>fill.on</p:attrName>
                                        </p:attrNameLst>
                                      </p:cBhvr>
                                      <p:to>
                                        <p:strVal val="true"/>
                                      </p:to>
                                    </p:set>
                                  </p:childTnLst>
                                  <p:subTnLst>
                                    <p:audio>
                                      <p:cMediaNode>
                                        <p:cTn display="0" masterRel="sameClick">
                                          <p:stCondLst>
                                            <p:cond evt="begin" delay="0">
                                              <p:tn val="399"/>
                                            </p:cond>
                                          </p:stCondLst>
                                          <p:endCondLst>
                                            <p:cond evt="onStopAudio" delay="0">
                                              <p:tgtEl>
                                                <p:sldTgt/>
                                              </p:tgtEl>
                                            </p:cond>
                                          </p:endCondLst>
                                        </p:cTn>
                                        <p:tgtEl>
                                          <p:sndTgt r:embed="rId4" name="sai 50 (1).wav"/>
                                        </p:tgtEl>
                                      </p:cMediaNode>
                                    </p:audio>
                                  </p:subTnLst>
                                </p:cTn>
                              </p:par>
                              <p:par>
                                <p:cTn id="403" presetID="1" presetClass="emph" presetSubtype="2" fill="hold" nodeType="withEffect">
                                  <p:stCondLst>
                                    <p:cond delay="500"/>
                                  </p:stCondLst>
                                  <p:childTnLst>
                                    <p:animClr clrSpc="rgb" dir="cw">
                                      <p:cBhvr>
                                        <p:cTn id="404" dur="2000" fill="hold"/>
                                        <p:tgtEl>
                                          <p:spTgt spid="6"/>
                                        </p:tgtEl>
                                        <p:attrNameLst>
                                          <p:attrName>fillcolor</p:attrName>
                                        </p:attrNameLst>
                                      </p:cBhvr>
                                      <p:to>
                                        <a:srgbClr val="66FFFF"/>
                                      </p:to>
                                    </p:animClr>
                                    <p:set>
                                      <p:cBhvr>
                                        <p:cTn id="405" dur="2000" fill="hold"/>
                                        <p:tgtEl>
                                          <p:spTgt spid="6"/>
                                        </p:tgtEl>
                                        <p:attrNameLst>
                                          <p:attrName>fill.type</p:attrName>
                                        </p:attrNameLst>
                                      </p:cBhvr>
                                      <p:to>
                                        <p:strVal val="solid"/>
                                      </p:to>
                                    </p:set>
                                    <p:set>
                                      <p:cBhvr>
                                        <p:cTn id="406" dur="2000" fill="hold"/>
                                        <p:tgtEl>
                                          <p:spTgt spid="6"/>
                                        </p:tgtEl>
                                        <p:attrNameLst>
                                          <p:attrName>fill.on</p:attrName>
                                        </p:attrNameLst>
                                      </p:cBhvr>
                                      <p:to>
                                        <p:strVal val="true"/>
                                      </p:to>
                                    </p:set>
                                  </p:childTnLst>
                                </p:cTn>
                              </p:par>
                              <p:par>
                                <p:cTn id="407" presetID="47" presetClass="entr" presetSubtype="0" fill="hold" nodeType="withEffect">
                                  <p:stCondLst>
                                    <p:cond delay="500"/>
                                  </p:stCondLst>
                                  <p:childTnLst>
                                    <p:set>
                                      <p:cBhvr>
                                        <p:cTn id="408" dur="1" fill="hold">
                                          <p:stCondLst>
                                            <p:cond delay="0"/>
                                          </p:stCondLst>
                                        </p:cTn>
                                        <p:tgtEl>
                                          <p:spTgt spid="18"/>
                                        </p:tgtEl>
                                        <p:attrNameLst>
                                          <p:attrName>style.visibility</p:attrName>
                                        </p:attrNameLst>
                                      </p:cBhvr>
                                      <p:to>
                                        <p:strVal val="visible"/>
                                      </p:to>
                                    </p:set>
                                    <p:animEffect transition="in" filter="fade">
                                      <p:cBhvr>
                                        <p:cTn id="409" dur="1000"/>
                                        <p:tgtEl>
                                          <p:spTgt spid="18"/>
                                        </p:tgtEl>
                                      </p:cBhvr>
                                    </p:animEffect>
                                    <p:anim calcmode="lin" valueType="num">
                                      <p:cBhvr>
                                        <p:cTn id="410" dur="1000" fill="hold"/>
                                        <p:tgtEl>
                                          <p:spTgt spid="18"/>
                                        </p:tgtEl>
                                        <p:attrNameLst>
                                          <p:attrName>ppt_x</p:attrName>
                                        </p:attrNameLst>
                                      </p:cBhvr>
                                      <p:tavLst>
                                        <p:tav tm="0">
                                          <p:val>
                                            <p:strVal val="#ppt_x"/>
                                          </p:val>
                                        </p:tav>
                                        <p:tav tm="100000">
                                          <p:val>
                                            <p:strVal val="#ppt_x"/>
                                          </p:val>
                                        </p:tav>
                                      </p:tavLst>
                                    </p:anim>
                                    <p:anim calcmode="lin" valueType="num">
                                      <p:cBhvr>
                                        <p:cTn id="41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childTnLst>
        </p:cTn>
      </p:par>
    </p:tnLst>
    <p:bldLst>
      <p:bldP spid="2" grpId="0"/>
      <p:bldP spid="5" grpId="0" animBg="1"/>
      <p:bldP spid="5" grpId="1" animBg="1"/>
      <p:bldP spid="5" grpId="2" animBg="1"/>
      <p:bldP spid="5" grpId="3" animBg="1"/>
      <p:bldP spid="5" grpId="4" animBg="1"/>
      <p:bldP spid="5" grpId="5" animBg="1"/>
      <p:bldP spid="6" grpId="0" animBg="1"/>
      <p:bldP spid="6" grpId="1" animBg="1"/>
      <p:bldP spid="6" grpId="2" animBg="1"/>
      <p:bldP spid="6" grpId="3" animBg="1"/>
      <p:bldP spid="6" grpId="4" animBg="1"/>
      <p:bldP spid="6" grpId="5" animBg="1"/>
      <p:bldP spid="9" grpId="0" animBg="1"/>
      <p:bldP spid="9" grpId="1" animBg="1"/>
      <p:bldP spid="9" grpId="2" animBg="1"/>
      <p:bldP spid="9" grpId="3" animBg="1"/>
      <p:bldP spid="9" grpId="4" animBg="1"/>
      <p:bldP spid="10" grpId="0" animBg="1"/>
      <p:bldP spid="10" grpId="1" animBg="1"/>
      <p:bldP spid="10" grpId="2" animBg="1"/>
      <p:bldP spid="10" grpId="3" animBg="1"/>
      <p:bldP spid="10" grpId="4" animBg="1"/>
      <p:bldP spid="13" grpId="0" animBg="1"/>
      <p:bldP spid="13" grpId="1" animBg="1"/>
      <p:bldP spid="13" grpId="2" animBg="1"/>
      <p:bldP spid="13" grpId="3" animBg="1"/>
      <p:bldP spid="13" grpId="4" animBg="1"/>
      <p:bldP spid="14" grpId="0" animBg="1"/>
      <p:bldP spid="14" grpId="1" animBg="1"/>
      <p:bldP spid="14" grpId="2" animBg="1"/>
      <p:bldP spid="14" grpId="3" animBg="1"/>
      <p:bldP spid="14" grpId="4" animBg="1"/>
      <p:bldP spid="20" grpId="0" animBg="1"/>
      <p:bldP spid="20" grpId="1" animBg="1"/>
      <p:bldP spid="20" grpId="2" animBg="1"/>
      <p:bldP spid="20" grpId="3" animBg="1"/>
      <p:bldP spid="21" grpId="0" animBg="1"/>
      <p:bldP spid="21" grpId="1" animBg="1"/>
      <p:bldP spid="21" grpId="2" animBg="1"/>
      <p:bldP spid="21" grpId="3"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16" name="Rectangle 15"/>
          <p:cNvSpPr/>
          <p:nvPr/>
        </p:nvSpPr>
        <p:spPr>
          <a:xfrm>
            <a:off x="550609" y="326504"/>
            <a:ext cx="11145753" cy="1077218"/>
          </a:xfrm>
          <a:prstGeom prst="rect">
            <a:avLst/>
          </a:prstGeom>
        </p:spPr>
        <p:txBody>
          <a:bodyPr wrap="square">
            <a:spAutoFit/>
          </a:bodyPr>
          <a:lstStyle/>
          <a:p>
            <a:pPr algn="ctr" defTabSz="1219170"/>
            <a:r>
              <a:rPr lang="en-US" sz="3200" b="1" dirty="0" err="1">
                <a:solidFill>
                  <a:prstClr val="white"/>
                </a:solidFill>
                <a:latin typeface="+mj-lt"/>
                <a:cs typeface="Times New Roman" pitchFamily="18" charset="0"/>
              </a:rPr>
              <a:t>Câu</a:t>
            </a:r>
            <a:r>
              <a:rPr lang="en-US" sz="3200" b="1" dirty="0">
                <a:solidFill>
                  <a:prstClr val="white"/>
                </a:solidFill>
                <a:latin typeface="+mj-lt"/>
                <a:cs typeface="Times New Roman" pitchFamily="18" charset="0"/>
              </a:rPr>
              <a:t> </a:t>
            </a:r>
            <a:r>
              <a:rPr lang="en-US" sz="3200" b="1" dirty="0" err="1">
                <a:solidFill>
                  <a:prstClr val="white"/>
                </a:solidFill>
                <a:latin typeface="+mj-lt"/>
                <a:cs typeface="Times New Roman" pitchFamily="18" charset="0"/>
              </a:rPr>
              <a:t>chuyện</a:t>
            </a:r>
            <a:r>
              <a:rPr lang="en-US" sz="3200" b="1" dirty="0">
                <a:solidFill>
                  <a:prstClr val="white"/>
                </a:solidFill>
                <a:latin typeface="+mj-lt"/>
                <a:cs typeface="Times New Roman" pitchFamily="18" charset="0"/>
              </a:rPr>
              <a:t> </a:t>
            </a:r>
            <a:r>
              <a:rPr lang="en-US" sz="3200" b="1" dirty="0" err="1">
                <a:solidFill>
                  <a:prstClr val="white"/>
                </a:solidFill>
                <a:latin typeface="+mj-lt"/>
                <a:cs typeface="Times New Roman" pitchFamily="18" charset="0"/>
              </a:rPr>
              <a:t>giúp</a:t>
            </a:r>
            <a:r>
              <a:rPr lang="en-US" sz="3200" b="1" dirty="0">
                <a:solidFill>
                  <a:prstClr val="white"/>
                </a:solidFill>
                <a:latin typeface="+mj-lt"/>
                <a:cs typeface="Times New Roman" pitchFamily="18" charset="0"/>
              </a:rPr>
              <a:t> </a:t>
            </a:r>
            <a:r>
              <a:rPr lang="en-US" sz="3200" b="1" dirty="0" err="1">
                <a:solidFill>
                  <a:prstClr val="white"/>
                </a:solidFill>
                <a:latin typeface="+mj-lt"/>
                <a:cs typeface="Times New Roman" pitchFamily="18" charset="0"/>
              </a:rPr>
              <a:t>em</a:t>
            </a:r>
            <a:r>
              <a:rPr lang="en-US" sz="3200" b="1" dirty="0">
                <a:solidFill>
                  <a:prstClr val="white"/>
                </a:solidFill>
                <a:latin typeface="+mj-lt"/>
                <a:cs typeface="Times New Roman" pitchFamily="18" charset="0"/>
              </a:rPr>
              <a:t> </a:t>
            </a:r>
            <a:r>
              <a:rPr lang="en-US" sz="3200" b="1" dirty="0" err="1">
                <a:solidFill>
                  <a:prstClr val="white"/>
                </a:solidFill>
                <a:latin typeface="+mj-lt"/>
                <a:cs typeface="Times New Roman" pitchFamily="18" charset="0"/>
              </a:rPr>
              <a:t>hiểu</a:t>
            </a:r>
            <a:r>
              <a:rPr lang="en-US" sz="3200" b="1" dirty="0">
                <a:solidFill>
                  <a:prstClr val="white"/>
                </a:solidFill>
                <a:latin typeface="+mj-lt"/>
                <a:cs typeface="Times New Roman" pitchFamily="18" charset="0"/>
              </a:rPr>
              <a:t> </a:t>
            </a:r>
            <a:r>
              <a:rPr lang="en-US" sz="3200" b="1" dirty="0" err="1">
                <a:solidFill>
                  <a:prstClr val="white"/>
                </a:solidFill>
                <a:latin typeface="+mj-lt"/>
                <a:cs typeface="Times New Roman" pitchFamily="18" charset="0"/>
              </a:rPr>
              <a:t>điều</a:t>
            </a:r>
            <a:r>
              <a:rPr lang="en-US" sz="3200" b="1" dirty="0">
                <a:solidFill>
                  <a:prstClr val="white"/>
                </a:solidFill>
                <a:latin typeface="+mj-lt"/>
                <a:cs typeface="Times New Roman" pitchFamily="18" charset="0"/>
              </a:rPr>
              <a:t> </a:t>
            </a:r>
            <a:r>
              <a:rPr lang="en-US" sz="3200" b="1" dirty="0" err="1">
                <a:solidFill>
                  <a:prstClr val="white"/>
                </a:solidFill>
                <a:latin typeface="+mj-lt"/>
                <a:cs typeface="Times New Roman" pitchFamily="18" charset="0"/>
              </a:rPr>
              <a:t>gì</a:t>
            </a:r>
            <a:r>
              <a:rPr lang="vi-VN" sz="3200" b="1" dirty="0">
                <a:solidFill>
                  <a:prstClr val="white"/>
                </a:solidFill>
                <a:latin typeface="+mj-lt"/>
                <a:cs typeface="Times New Roman" pitchFamily="18" charset="0"/>
              </a:rPr>
              <a:t>? </a:t>
            </a:r>
          </a:p>
          <a:p>
            <a:pPr algn="ctr" defTabSz="1219170"/>
            <a:r>
              <a:rPr lang="vi-VN" sz="3200" b="1" dirty="0">
                <a:solidFill>
                  <a:prstClr val="white"/>
                </a:solidFill>
                <a:latin typeface="+mj-lt"/>
                <a:cs typeface="Times New Roman" pitchFamily="18" charset="0"/>
              </a:rPr>
              <a:t>Chọn ý đúng</a:t>
            </a: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753599" y="2216778"/>
            <a:ext cx="1689621" cy="2118907"/>
          </a:xfrm>
          <a:prstGeom prst="rect">
            <a:avLst/>
          </a:prstGeom>
        </p:spPr>
      </p:pic>
      <p:sp>
        <p:nvSpPr>
          <p:cNvPr id="18" name="Freeform 17"/>
          <p:cNvSpPr/>
          <p:nvPr/>
        </p:nvSpPr>
        <p:spPr>
          <a:xfrm>
            <a:off x="10334865" y="4277104"/>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9" name="Rectangle 18"/>
          <p:cNvSpPr/>
          <p:nvPr/>
        </p:nvSpPr>
        <p:spPr>
          <a:xfrm>
            <a:off x="8774579" y="4720326"/>
            <a:ext cx="3417421" cy="2224786"/>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3200" b="1" dirty="0">
              <a:solidFill>
                <a:prstClr val="black"/>
              </a:solidFill>
              <a:latin typeface="+mj-lt"/>
              <a:cs typeface="Times New Roman" pitchFamily="18" charset="0"/>
            </a:endParaRPr>
          </a:p>
          <a:p>
            <a:pPr algn="ctr" defTabSz="1219170"/>
            <a:r>
              <a:rPr lang="vi-VN" sz="3200" b="1" dirty="0">
                <a:solidFill>
                  <a:prstClr val="black"/>
                </a:solidFill>
                <a:latin typeface="+mj-lt"/>
                <a:cs typeface="Times New Roman" pitchFamily="18" charset="0"/>
              </a:rPr>
              <a:t>D. </a:t>
            </a:r>
            <a:endParaRPr lang="en-US" sz="3200" b="1" dirty="0">
              <a:solidFill>
                <a:prstClr val="black"/>
              </a:solidFill>
              <a:latin typeface="+mj-lt"/>
              <a:cs typeface="Times New Roman" pitchFamily="18" charset="0"/>
            </a:endParaRPr>
          </a:p>
          <a:p>
            <a:pPr algn="just" defTabSz="1219170"/>
            <a:r>
              <a:rPr lang="en-US" sz="3200" b="1" dirty="0">
                <a:solidFill>
                  <a:prstClr val="black"/>
                </a:solidFill>
                <a:latin typeface="+mj-lt"/>
                <a:cs typeface="Times New Roman" pitchFamily="18" charset="0"/>
              </a:rPr>
              <a:t>   </a:t>
            </a:r>
            <a:r>
              <a:rPr lang="en-US" sz="3000" b="1" dirty="0" err="1">
                <a:solidFill>
                  <a:schemeClr val="tx1"/>
                </a:solidFill>
              </a:rPr>
              <a:t>Câu</a:t>
            </a:r>
            <a:r>
              <a:rPr lang="en-US" sz="3000" b="1" dirty="0">
                <a:solidFill>
                  <a:schemeClr val="tx1"/>
                </a:solidFill>
              </a:rPr>
              <a:t> </a:t>
            </a:r>
            <a:r>
              <a:rPr lang="en-US" sz="3000" b="1" dirty="0" err="1">
                <a:solidFill>
                  <a:schemeClr val="tx1"/>
                </a:solidFill>
              </a:rPr>
              <a:t>chuyện</a:t>
            </a:r>
            <a:r>
              <a:rPr lang="en-US" sz="3000" b="1" dirty="0">
                <a:solidFill>
                  <a:schemeClr val="tx1"/>
                </a:solidFill>
              </a:rPr>
              <a:t> ca </a:t>
            </a:r>
            <a:r>
              <a:rPr lang="en-US" sz="3000" b="1" dirty="0" err="1">
                <a:solidFill>
                  <a:schemeClr val="tx1"/>
                </a:solidFill>
              </a:rPr>
              <a:t>ngợi</a:t>
            </a:r>
            <a:r>
              <a:rPr lang="en-US" sz="3000" b="1" dirty="0">
                <a:solidFill>
                  <a:schemeClr val="tx1"/>
                </a:solidFill>
              </a:rPr>
              <a:t> </a:t>
            </a:r>
            <a:r>
              <a:rPr lang="en-US" sz="3000" b="1" dirty="0" err="1">
                <a:solidFill>
                  <a:schemeClr val="tx1"/>
                </a:solidFill>
              </a:rPr>
              <a:t>tình</a:t>
            </a:r>
            <a:r>
              <a:rPr lang="en-US" sz="3000" b="1" dirty="0">
                <a:solidFill>
                  <a:schemeClr val="tx1"/>
                </a:solidFill>
              </a:rPr>
              <a:t> </a:t>
            </a:r>
            <a:r>
              <a:rPr lang="en-US" sz="3000" b="1" dirty="0" err="1">
                <a:solidFill>
                  <a:schemeClr val="tx1"/>
                </a:solidFill>
              </a:rPr>
              <a:t>bạn</a:t>
            </a:r>
            <a:r>
              <a:rPr lang="en-US" sz="3000" b="1" dirty="0">
                <a:solidFill>
                  <a:schemeClr val="tx1"/>
                </a:solidFill>
              </a:rPr>
              <a:t> </a:t>
            </a:r>
            <a:r>
              <a:rPr lang="en-US" sz="3000" b="1" dirty="0" err="1">
                <a:solidFill>
                  <a:schemeClr val="tx1"/>
                </a:solidFill>
              </a:rPr>
              <a:t>của</a:t>
            </a:r>
            <a:r>
              <a:rPr lang="en-US" sz="3000" b="1" dirty="0">
                <a:solidFill>
                  <a:schemeClr val="tx1"/>
                </a:solidFill>
              </a:rPr>
              <a:t> </a:t>
            </a:r>
            <a:r>
              <a:rPr lang="en-US" sz="3000" b="1" dirty="0" err="1">
                <a:solidFill>
                  <a:schemeClr val="tx1"/>
                </a:solidFill>
              </a:rPr>
              <a:t>Bé</a:t>
            </a:r>
            <a:r>
              <a:rPr lang="en-US" sz="3000" b="1" dirty="0">
                <a:solidFill>
                  <a:schemeClr val="tx1"/>
                </a:solidFill>
              </a:rPr>
              <a:t> </a:t>
            </a:r>
            <a:r>
              <a:rPr lang="en-US" sz="3000" b="1" dirty="0" err="1">
                <a:solidFill>
                  <a:schemeClr val="tx1"/>
                </a:solidFill>
              </a:rPr>
              <a:t>và</a:t>
            </a:r>
            <a:r>
              <a:rPr lang="en-US" sz="3000" b="1" dirty="0">
                <a:solidFill>
                  <a:schemeClr val="tx1"/>
                </a:solidFill>
              </a:rPr>
              <a:t> </a:t>
            </a:r>
            <a:r>
              <a:rPr lang="en-US" sz="3000" b="1" dirty="0" err="1">
                <a:solidFill>
                  <a:schemeClr val="tx1"/>
                </a:solidFill>
              </a:rPr>
              <a:t>Cún</a:t>
            </a:r>
            <a:r>
              <a:rPr lang="en-US" sz="3000" b="1" dirty="0">
                <a:solidFill>
                  <a:schemeClr val="tx1"/>
                </a:solidFill>
              </a:rPr>
              <a:t> </a:t>
            </a:r>
            <a:r>
              <a:rPr lang="en-US" sz="3000" b="1" dirty="0" err="1">
                <a:solidFill>
                  <a:schemeClr val="tx1"/>
                </a:solidFill>
              </a:rPr>
              <a:t>Bông</a:t>
            </a:r>
            <a:r>
              <a:rPr lang="en-US" sz="3000" b="1" dirty="0">
                <a:solidFill>
                  <a:schemeClr val="tx1"/>
                </a:solidFill>
              </a:rPr>
              <a:t>.</a:t>
            </a:r>
            <a:endParaRPr lang="vi-VN" sz="3000" b="1" dirty="0">
              <a:solidFill>
                <a:schemeClr val="tx1"/>
              </a:solidFill>
            </a:endParaRPr>
          </a:p>
          <a:p>
            <a:pPr algn="ctr" defTabSz="1219170"/>
            <a:endParaRPr lang="vi-VN" sz="3200" b="1" dirty="0">
              <a:solidFill>
                <a:prstClr val="black"/>
              </a:solidFill>
              <a:latin typeface="+mj-lt"/>
              <a:cs typeface="Times New Roman" pitchFamily="18" charset="0"/>
            </a:endParaRP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989610" y="2383974"/>
            <a:ext cx="1689621" cy="2118907"/>
          </a:xfrm>
          <a:prstGeom prst="rect">
            <a:avLst/>
          </a:prstGeom>
        </p:spPr>
      </p:pic>
      <p:sp>
        <p:nvSpPr>
          <p:cNvPr id="21" name="Freeform 20"/>
          <p:cNvSpPr/>
          <p:nvPr/>
        </p:nvSpPr>
        <p:spPr>
          <a:xfrm>
            <a:off x="7610624" y="4469806"/>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2" name="Rectangle 21"/>
          <p:cNvSpPr/>
          <p:nvPr/>
        </p:nvSpPr>
        <p:spPr>
          <a:xfrm>
            <a:off x="5799363" y="4795898"/>
            <a:ext cx="2906589" cy="207985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3200" b="1" dirty="0">
                <a:solidFill>
                  <a:prstClr val="black"/>
                </a:solidFill>
                <a:latin typeface="+mj-lt"/>
                <a:cs typeface="Times New Roman" pitchFamily="18" charset="0"/>
              </a:rPr>
              <a:t>C. </a:t>
            </a:r>
            <a:endParaRPr lang="en-US" sz="3200" b="1" dirty="0">
              <a:solidFill>
                <a:prstClr val="black"/>
              </a:solidFill>
              <a:latin typeface="+mj-lt"/>
              <a:cs typeface="Times New Roman" pitchFamily="18" charset="0"/>
            </a:endParaRPr>
          </a:p>
          <a:p>
            <a:pPr algn="ctr" defTabSz="1219170"/>
            <a:r>
              <a:rPr lang="en-US" sz="3200" b="1">
                <a:solidFill>
                  <a:prstClr val="black"/>
                </a:solidFill>
                <a:latin typeface="+mj-lt"/>
                <a:cs typeface="Times New Roman" pitchFamily="18" charset="0"/>
              </a:rPr>
              <a:t>Bé không thích chơi với Cún Bông.</a:t>
            </a:r>
            <a:endParaRPr lang="vi-VN" sz="3200" b="1" dirty="0">
              <a:solidFill>
                <a:prstClr val="black"/>
              </a:solidFill>
              <a:latin typeface="+mj-lt"/>
              <a:cs typeface="Times New Roman" pitchFamily="18" charset="0"/>
            </a:endParaRPr>
          </a:p>
        </p:txBody>
      </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3891047" y="2383974"/>
            <a:ext cx="1689621" cy="2118907"/>
          </a:xfrm>
          <a:prstGeom prst="rect">
            <a:avLst/>
          </a:prstGeom>
        </p:spPr>
      </p:pic>
      <p:sp>
        <p:nvSpPr>
          <p:cNvPr id="24" name="Freeform 23"/>
          <p:cNvSpPr/>
          <p:nvPr/>
        </p:nvSpPr>
        <p:spPr>
          <a:xfrm>
            <a:off x="4472312" y="4469806"/>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5" name="Rectangle 24"/>
          <p:cNvSpPr/>
          <p:nvPr/>
        </p:nvSpPr>
        <p:spPr>
          <a:xfrm>
            <a:off x="2983431" y="4795604"/>
            <a:ext cx="2706170" cy="2080149"/>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3200" b="1" dirty="0">
                <a:solidFill>
                  <a:prstClr val="black"/>
                </a:solidFill>
                <a:latin typeface="+mj-lt"/>
                <a:cs typeface="Times New Roman" pitchFamily="18" charset="0"/>
              </a:rPr>
              <a:t>B.</a:t>
            </a:r>
            <a:endParaRPr lang="en-US" sz="3200" b="1" dirty="0">
              <a:solidFill>
                <a:prstClr val="black"/>
              </a:solidFill>
              <a:latin typeface="+mj-lt"/>
              <a:cs typeface="Times New Roman" pitchFamily="18" charset="0"/>
            </a:endParaRPr>
          </a:p>
          <a:p>
            <a:pPr algn="ctr" defTabSz="1219170"/>
            <a:r>
              <a:rPr lang="en-US" sz="3200" b="1">
                <a:solidFill>
                  <a:prstClr val="black"/>
                </a:solidFill>
                <a:latin typeface="+mj-lt"/>
                <a:cs typeface="Times New Roman" pitchFamily="18" charset="0"/>
              </a:rPr>
              <a:t>Cún Bông không thương Bé.</a:t>
            </a:r>
            <a:endParaRPr lang="vi-VN" sz="3200" b="1" dirty="0">
              <a:solidFill>
                <a:prstClr val="black"/>
              </a:solidFill>
              <a:latin typeface="+mj-lt"/>
              <a:cs typeface="Times New Roman" pitchFamily="18" charset="0"/>
            </a:endParaRPr>
          </a:p>
        </p:txBody>
      </p:sp>
      <p:pic>
        <p:nvPicPr>
          <p:cNvPr id="26"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1136622" y="2337010"/>
            <a:ext cx="1689621" cy="2118907"/>
          </a:xfrm>
          <a:prstGeom prst="rect">
            <a:avLst/>
          </a:prstGeom>
        </p:spPr>
      </p:pic>
      <p:sp>
        <p:nvSpPr>
          <p:cNvPr id="28" name="Freeform 27"/>
          <p:cNvSpPr/>
          <p:nvPr/>
        </p:nvSpPr>
        <p:spPr>
          <a:xfrm>
            <a:off x="1627512" y="4422842"/>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9" name="Rectangle 28"/>
          <p:cNvSpPr/>
          <p:nvPr/>
        </p:nvSpPr>
        <p:spPr>
          <a:xfrm>
            <a:off x="182571" y="4720326"/>
            <a:ext cx="2643672" cy="207982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3200" b="1" dirty="0">
                <a:solidFill>
                  <a:prstClr val="black"/>
                </a:solidFill>
                <a:latin typeface="+mj-lt"/>
                <a:cs typeface="Times New Roman" pitchFamily="18" charset="0"/>
              </a:rPr>
              <a:t>A. </a:t>
            </a:r>
            <a:endParaRPr lang="en-US" sz="3200" b="1" dirty="0">
              <a:solidFill>
                <a:prstClr val="black"/>
              </a:solidFill>
              <a:latin typeface="+mj-lt"/>
              <a:cs typeface="Times New Roman" pitchFamily="18" charset="0"/>
            </a:endParaRPr>
          </a:p>
          <a:p>
            <a:pPr algn="ctr" defTabSz="1219170"/>
            <a:r>
              <a:rPr lang="en-US" sz="3200" b="1" dirty="0" err="1">
                <a:solidFill>
                  <a:prstClr val="black"/>
                </a:solidFill>
                <a:latin typeface="+mj-lt"/>
                <a:cs typeface="Times New Roman" pitchFamily="18" charset="0"/>
              </a:rPr>
              <a:t>Không</a:t>
            </a:r>
            <a:r>
              <a:rPr lang="en-US" sz="3200" b="1" dirty="0">
                <a:solidFill>
                  <a:prstClr val="black"/>
                </a:solidFill>
                <a:latin typeface="+mj-lt"/>
                <a:cs typeface="Times New Roman" pitchFamily="18" charset="0"/>
              </a:rPr>
              <a:t> </a:t>
            </a:r>
            <a:r>
              <a:rPr lang="en-US" sz="3200" b="1" dirty="0" err="1">
                <a:solidFill>
                  <a:prstClr val="black"/>
                </a:solidFill>
                <a:latin typeface="+mj-lt"/>
                <a:cs typeface="Times New Roman" pitchFamily="18" charset="0"/>
              </a:rPr>
              <a:t>nên</a:t>
            </a:r>
            <a:r>
              <a:rPr lang="en-US" sz="3200" b="1" dirty="0">
                <a:solidFill>
                  <a:prstClr val="black"/>
                </a:solidFill>
                <a:latin typeface="+mj-lt"/>
                <a:cs typeface="Times New Roman" pitchFamily="18" charset="0"/>
              </a:rPr>
              <a:t> </a:t>
            </a:r>
            <a:r>
              <a:rPr lang="en-US" sz="3200" b="1" dirty="0" err="1">
                <a:solidFill>
                  <a:prstClr val="black"/>
                </a:solidFill>
                <a:latin typeface="+mj-lt"/>
                <a:cs typeface="Times New Roman" pitchFamily="18" charset="0"/>
              </a:rPr>
              <a:t>chơi</a:t>
            </a:r>
            <a:r>
              <a:rPr lang="en-US" sz="3200" b="1" dirty="0">
                <a:solidFill>
                  <a:prstClr val="black"/>
                </a:solidFill>
                <a:latin typeface="+mj-lt"/>
                <a:cs typeface="Times New Roman" pitchFamily="18" charset="0"/>
              </a:rPr>
              <a:t> </a:t>
            </a:r>
            <a:r>
              <a:rPr lang="en-US" sz="3200" b="1" dirty="0" err="1">
                <a:solidFill>
                  <a:prstClr val="black"/>
                </a:solidFill>
                <a:latin typeface="+mj-lt"/>
                <a:cs typeface="Times New Roman" pitchFamily="18" charset="0"/>
              </a:rPr>
              <a:t>với</a:t>
            </a:r>
            <a:r>
              <a:rPr lang="en-US" sz="3200" b="1" dirty="0">
                <a:solidFill>
                  <a:prstClr val="black"/>
                </a:solidFill>
                <a:latin typeface="+mj-lt"/>
                <a:cs typeface="Times New Roman" pitchFamily="18" charset="0"/>
              </a:rPr>
              <a:t> </a:t>
            </a:r>
            <a:r>
              <a:rPr lang="en-US" sz="3200" b="1" dirty="0" err="1">
                <a:solidFill>
                  <a:prstClr val="black"/>
                </a:solidFill>
                <a:latin typeface="+mj-lt"/>
                <a:cs typeface="Times New Roman" pitchFamily="18" charset="0"/>
              </a:rPr>
              <a:t>vật</a:t>
            </a:r>
            <a:r>
              <a:rPr lang="en-US" sz="3200" b="1" dirty="0">
                <a:solidFill>
                  <a:prstClr val="black"/>
                </a:solidFill>
                <a:latin typeface="+mj-lt"/>
                <a:cs typeface="Times New Roman" pitchFamily="18" charset="0"/>
              </a:rPr>
              <a:t> </a:t>
            </a:r>
            <a:r>
              <a:rPr lang="en-US" sz="3200" b="1" dirty="0" err="1">
                <a:solidFill>
                  <a:prstClr val="black"/>
                </a:solidFill>
                <a:latin typeface="+mj-lt"/>
                <a:cs typeface="Times New Roman" pitchFamily="18" charset="0"/>
              </a:rPr>
              <a:t>nuôi</a:t>
            </a:r>
            <a:r>
              <a:rPr lang="en-US" sz="3200" b="1" dirty="0">
                <a:solidFill>
                  <a:prstClr val="black"/>
                </a:solidFill>
                <a:latin typeface="+mj-lt"/>
                <a:cs typeface="Times New Roman" pitchFamily="18" charset="0"/>
              </a:rPr>
              <a:t>.</a:t>
            </a:r>
            <a:endParaRPr lang="vi-VN" sz="3200" b="1" dirty="0">
              <a:solidFill>
                <a:prstClr val="black"/>
              </a:solidFill>
              <a:latin typeface="+mj-lt"/>
              <a:cs typeface="Times New Roman" pitchFamily="18" charset="0"/>
            </a:endParaRPr>
          </a:p>
        </p:txBody>
      </p:sp>
      <p:pic>
        <p:nvPicPr>
          <p:cNvPr id="31" name="Picture 30">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729437"/>
            <a:ext cx="1320800" cy="988364"/>
          </a:xfrm>
          <a:prstGeom prst="rect">
            <a:avLst/>
          </a:prstGeom>
        </p:spPr>
      </p:pic>
      <p:pic>
        <p:nvPicPr>
          <p:cNvPr id="32" name="Picture 31">
            <a:hlinkClick r:id="rId10" action="ppaction://hlinksldjump"/>
          </p:cNvPr>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10988" t="20000" r="8025" b="29630"/>
          <a:stretch/>
        </p:blipFill>
        <p:spPr>
          <a:xfrm flipH="1">
            <a:off x="5427946" y="1685297"/>
            <a:ext cx="1420489" cy="1062963"/>
          </a:xfrm>
          <a:prstGeom prst="rect">
            <a:avLst/>
          </a:prstGeom>
        </p:spPr>
      </p:pic>
      <p:pic>
        <p:nvPicPr>
          <p:cNvPr id="30" name="Picture 29">
            <a:extLst>
              <a:ext uri="{FF2B5EF4-FFF2-40B4-BE49-F238E27FC236}">
                <a16:creationId xmlns:a16="http://schemas.microsoft.com/office/drawing/2014/main" id="{2157C2CF-E644-41C8-8CD8-596AC3F834B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1"/>
            <a:ext cx="1028699" cy="533400"/>
          </a:xfrm>
          <a:prstGeom prst="rect">
            <a:avLst/>
          </a:prstGeom>
        </p:spPr>
      </p:pic>
    </p:spTree>
    <p:extLst>
      <p:ext uri="{BB962C8B-B14F-4D97-AF65-F5344CB8AC3E}">
        <p14:creationId xmlns:p14="http://schemas.microsoft.com/office/powerpoint/2010/main" val="1715145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19"/>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9"/>
                                        </p:tgtEl>
                                        <p:attrNameLst>
                                          <p:attrName>fillcolor</p:attrName>
                                        </p:attrNameLst>
                                      </p:cBhvr>
                                      <p:to>
                                        <a:srgbClr val="66FFFF"/>
                                      </p:to>
                                    </p:animClr>
                                    <p:set>
                                      <p:cBhvr>
                                        <p:cTn id="74" dur="2000" fill="hold"/>
                                        <p:tgtEl>
                                          <p:spTgt spid="19"/>
                                        </p:tgtEl>
                                        <p:attrNameLst>
                                          <p:attrName>fill.type</p:attrName>
                                        </p:attrNameLst>
                                      </p:cBhvr>
                                      <p:to>
                                        <p:strVal val="solid"/>
                                      </p:to>
                                    </p:set>
                                    <p:set>
                                      <p:cBhvr>
                                        <p:cTn id="75" dur="2000" fill="hold"/>
                                        <p:tgtEl>
                                          <p:spTgt spid="19"/>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3448" fill="hold"/>
                                        <p:tgtEl>
                                          <p:spTgt spid="26"/>
                                        </p:tgtEl>
                                      </p:cBhvr>
                                    </p:cmd>
                                  </p:childTnLst>
                                </p:cTn>
                              </p:par>
                              <p:par>
                                <p:cTn id="78" presetID="32" presetClass="emph" presetSubtype="0" repeatCount="2000" fill="hold" nodeType="withEffect">
                                  <p:stCondLst>
                                    <p:cond delay="2000"/>
                                  </p:stCondLst>
                                  <p:childTnLst>
                                    <p:animRot by="120000">
                                      <p:cBhvr>
                                        <p:cTn id="79" dur="100" fill="hold">
                                          <p:stCondLst>
                                            <p:cond delay="0"/>
                                          </p:stCondLst>
                                        </p:cTn>
                                        <p:tgtEl>
                                          <p:spTgt spid="23"/>
                                        </p:tgtEl>
                                        <p:attrNameLst>
                                          <p:attrName>r</p:attrName>
                                        </p:attrNameLst>
                                      </p:cBhvr>
                                    </p:animRot>
                                    <p:animRot by="-240000">
                                      <p:cBhvr>
                                        <p:cTn id="80" dur="200" fill="hold">
                                          <p:stCondLst>
                                            <p:cond delay="200"/>
                                          </p:stCondLst>
                                        </p:cTn>
                                        <p:tgtEl>
                                          <p:spTgt spid="23"/>
                                        </p:tgtEl>
                                        <p:attrNameLst>
                                          <p:attrName>r</p:attrName>
                                        </p:attrNameLst>
                                      </p:cBhvr>
                                    </p:animRot>
                                    <p:animRot by="240000">
                                      <p:cBhvr>
                                        <p:cTn id="81" dur="200" fill="hold">
                                          <p:stCondLst>
                                            <p:cond delay="400"/>
                                          </p:stCondLst>
                                        </p:cTn>
                                        <p:tgtEl>
                                          <p:spTgt spid="23"/>
                                        </p:tgtEl>
                                        <p:attrNameLst>
                                          <p:attrName>r</p:attrName>
                                        </p:attrNameLst>
                                      </p:cBhvr>
                                    </p:animRot>
                                    <p:animRot by="-240000">
                                      <p:cBhvr>
                                        <p:cTn id="82" dur="200" fill="hold">
                                          <p:stCondLst>
                                            <p:cond delay="600"/>
                                          </p:stCondLst>
                                        </p:cTn>
                                        <p:tgtEl>
                                          <p:spTgt spid="23"/>
                                        </p:tgtEl>
                                        <p:attrNameLst>
                                          <p:attrName>r</p:attrName>
                                        </p:attrNameLst>
                                      </p:cBhvr>
                                    </p:animRot>
                                    <p:animRot by="120000">
                                      <p:cBhvr>
                                        <p:cTn id="83" dur="200" fill="hold">
                                          <p:stCondLst>
                                            <p:cond delay="800"/>
                                          </p:stCondLst>
                                        </p:cTn>
                                        <p:tgtEl>
                                          <p:spTgt spid="23"/>
                                        </p:tgtEl>
                                        <p:attrNameLst>
                                          <p:attrName>r</p:attrName>
                                        </p:attrNameLst>
                                      </p:cBhvr>
                                    </p:animRot>
                                  </p:childTnLst>
                                </p:cTn>
                              </p:par>
                              <p:par>
                                <p:cTn id="84" presetID="32" presetClass="emph" presetSubtype="0" repeatCount="2000" fill="hold" grpId="1" nodeType="withEffect">
                                  <p:stCondLst>
                                    <p:cond delay="2000"/>
                                  </p:stCondLst>
                                  <p:childTnLst>
                                    <p:animRot by="120000">
                                      <p:cBhvr>
                                        <p:cTn id="85" dur="100" fill="hold">
                                          <p:stCondLst>
                                            <p:cond delay="0"/>
                                          </p:stCondLst>
                                        </p:cTn>
                                        <p:tgtEl>
                                          <p:spTgt spid="24"/>
                                        </p:tgtEl>
                                        <p:attrNameLst>
                                          <p:attrName>r</p:attrName>
                                        </p:attrNameLst>
                                      </p:cBhvr>
                                    </p:animRot>
                                    <p:animRot by="-240000">
                                      <p:cBhvr>
                                        <p:cTn id="86" dur="200" fill="hold">
                                          <p:stCondLst>
                                            <p:cond delay="200"/>
                                          </p:stCondLst>
                                        </p:cTn>
                                        <p:tgtEl>
                                          <p:spTgt spid="24"/>
                                        </p:tgtEl>
                                        <p:attrNameLst>
                                          <p:attrName>r</p:attrName>
                                        </p:attrNameLst>
                                      </p:cBhvr>
                                    </p:animRot>
                                    <p:animRot by="240000">
                                      <p:cBhvr>
                                        <p:cTn id="87" dur="200" fill="hold">
                                          <p:stCondLst>
                                            <p:cond delay="400"/>
                                          </p:stCondLst>
                                        </p:cTn>
                                        <p:tgtEl>
                                          <p:spTgt spid="24"/>
                                        </p:tgtEl>
                                        <p:attrNameLst>
                                          <p:attrName>r</p:attrName>
                                        </p:attrNameLst>
                                      </p:cBhvr>
                                    </p:animRot>
                                    <p:animRot by="-240000">
                                      <p:cBhvr>
                                        <p:cTn id="88" dur="200" fill="hold">
                                          <p:stCondLst>
                                            <p:cond delay="600"/>
                                          </p:stCondLst>
                                        </p:cTn>
                                        <p:tgtEl>
                                          <p:spTgt spid="24"/>
                                        </p:tgtEl>
                                        <p:attrNameLst>
                                          <p:attrName>r</p:attrName>
                                        </p:attrNameLst>
                                      </p:cBhvr>
                                    </p:animRot>
                                    <p:animRot by="120000">
                                      <p:cBhvr>
                                        <p:cTn id="89" dur="200" fill="hold">
                                          <p:stCondLst>
                                            <p:cond delay="800"/>
                                          </p:stCondLst>
                                        </p:cTn>
                                        <p:tgtEl>
                                          <p:spTgt spid="24"/>
                                        </p:tgtEl>
                                        <p:attrNameLst>
                                          <p:attrName>r</p:attrName>
                                        </p:attrNameLst>
                                      </p:cBhvr>
                                    </p:animRot>
                                  </p:childTnLst>
                                </p:cTn>
                              </p:par>
                              <p:par>
                                <p:cTn id="90" presetID="32" presetClass="emph" presetSubtype="0" repeatCount="2000" fill="hold" grpId="1" nodeType="withEffect">
                                  <p:stCondLst>
                                    <p:cond delay="2000"/>
                                  </p:stCondLst>
                                  <p:childTnLst>
                                    <p:animRot by="120000">
                                      <p:cBhvr>
                                        <p:cTn id="91" dur="100" fill="hold">
                                          <p:stCondLst>
                                            <p:cond delay="0"/>
                                          </p:stCondLst>
                                        </p:cTn>
                                        <p:tgtEl>
                                          <p:spTgt spid="25"/>
                                        </p:tgtEl>
                                        <p:attrNameLst>
                                          <p:attrName>r</p:attrName>
                                        </p:attrNameLst>
                                      </p:cBhvr>
                                    </p:animRot>
                                    <p:animRot by="-240000">
                                      <p:cBhvr>
                                        <p:cTn id="92" dur="200" fill="hold">
                                          <p:stCondLst>
                                            <p:cond delay="200"/>
                                          </p:stCondLst>
                                        </p:cTn>
                                        <p:tgtEl>
                                          <p:spTgt spid="25"/>
                                        </p:tgtEl>
                                        <p:attrNameLst>
                                          <p:attrName>r</p:attrName>
                                        </p:attrNameLst>
                                      </p:cBhvr>
                                    </p:animRot>
                                    <p:animRot by="240000">
                                      <p:cBhvr>
                                        <p:cTn id="93" dur="200" fill="hold">
                                          <p:stCondLst>
                                            <p:cond delay="400"/>
                                          </p:stCondLst>
                                        </p:cTn>
                                        <p:tgtEl>
                                          <p:spTgt spid="25"/>
                                        </p:tgtEl>
                                        <p:attrNameLst>
                                          <p:attrName>r</p:attrName>
                                        </p:attrNameLst>
                                      </p:cBhvr>
                                    </p:animRot>
                                    <p:animRot by="-240000">
                                      <p:cBhvr>
                                        <p:cTn id="94" dur="200" fill="hold">
                                          <p:stCondLst>
                                            <p:cond delay="600"/>
                                          </p:stCondLst>
                                        </p:cTn>
                                        <p:tgtEl>
                                          <p:spTgt spid="25"/>
                                        </p:tgtEl>
                                        <p:attrNameLst>
                                          <p:attrName>r</p:attrName>
                                        </p:attrNameLst>
                                      </p:cBhvr>
                                    </p:animRot>
                                    <p:animRot by="120000">
                                      <p:cBhvr>
                                        <p:cTn id="95" dur="200" fill="hold">
                                          <p:stCondLst>
                                            <p:cond delay="800"/>
                                          </p:stCondLst>
                                        </p:cTn>
                                        <p:tgtEl>
                                          <p:spTgt spid="25"/>
                                        </p:tgtEl>
                                        <p:attrNameLst>
                                          <p:attrName>r</p:attrName>
                                        </p:attrNameLst>
                                      </p:cBhvr>
                                    </p:animRot>
                                  </p:childTnLst>
                                </p:cTn>
                              </p:par>
                              <p:par>
                                <p:cTn id="96" presetID="32" presetClass="emph" presetSubtype="0" repeatCount="2000" fill="hold" nodeType="withEffect">
                                  <p:stCondLst>
                                    <p:cond delay="2000"/>
                                  </p:stCondLst>
                                  <p:childTnLst>
                                    <p:animRot by="120000">
                                      <p:cBhvr>
                                        <p:cTn id="97" dur="100" fill="hold">
                                          <p:stCondLst>
                                            <p:cond delay="0"/>
                                          </p:stCondLst>
                                        </p:cTn>
                                        <p:tgtEl>
                                          <p:spTgt spid="17"/>
                                        </p:tgtEl>
                                        <p:attrNameLst>
                                          <p:attrName>r</p:attrName>
                                        </p:attrNameLst>
                                      </p:cBhvr>
                                    </p:animRot>
                                    <p:animRot by="-240000">
                                      <p:cBhvr>
                                        <p:cTn id="98" dur="200" fill="hold">
                                          <p:stCondLst>
                                            <p:cond delay="200"/>
                                          </p:stCondLst>
                                        </p:cTn>
                                        <p:tgtEl>
                                          <p:spTgt spid="17"/>
                                        </p:tgtEl>
                                        <p:attrNameLst>
                                          <p:attrName>r</p:attrName>
                                        </p:attrNameLst>
                                      </p:cBhvr>
                                    </p:animRot>
                                    <p:animRot by="240000">
                                      <p:cBhvr>
                                        <p:cTn id="99" dur="200" fill="hold">
                                          <p:stCondLst>
                                            <p:cond delay="400"/>
                                          </p:stCondLst>
                                        </p:cTn>
                                        <p:tgtEl>
                                          <p:spTgt spid="17"/>
                                        </p:tgtEl>
                                        <p:attrNameLst>
                                          <p:attrName>r</p:attrName>
                                        </p:attrNameLst>
                                      </p:cBhvr>
                                    </p:animRot>
                                    <p:animRot by="-240000">
                                      <p:cBhvr>
                                        <p:cTn id="100" dur="200" fill="hold">
                                          <p:stCondLst>
                                            <p:cond delay="600"/>
                                          </p:stCondLst>
                                        </p:cTn>
                                        <p:tgtEl>
                                          <p:spTgt spid="17"/>
                                        </p:tgtEl>
                                        <p:attrNameLst>
                                          <p:attrName>r</p:attrName>
                                        </p:attrNameLst>
                                      </p:cBhvr>
                                    </p:animRot>
                                    <p:animRot by="120000">
                                      <p:cBhvr>
                                        <p:cTn id="101" dur="200" fill="hold">
                                          <p:stCondLst>
                                            <p:cond delay="800"/>
                                          </p:stCondLst>
                                        </p:cTn>
                                        <p:tgtEl>
                                          <p:spTgt spid="17"/>
                                        </p:tgtEl>
                                        <p:attrNameLst>
                                          <p:attrName>r</p:attrName>
                                        </p:attrNameLst>
                                      </p:cBhvr>
                                    </p:animRot>
                                  </p:childTnLst>
                                </p:cTn>
                              </p:par>
                              <p:par>
                                <p:cTn id="102" presetID="32" presetClass="emph" presetSubtype="0" repeatCount="2000" fill="hold" grpId="1" nodeType="withEffect">
                                  <p:stCondLst>
                                    <p:cond delay="2000"/>
                                  </p:stCondLst>
                                  <p:childTnLst>
                                    <p:animRot by="120000">
                                      <p:cBhvr>
                                        <p:cTn id="103" dur="100" fill="hold">
                                          <p:stCondLst>
                                            <p:cond delay="0"/>
                                          </p:stCondLst>
                                        </p:cTn>
                                        <p:tgtEl>
                                          <p:spTgt spid="18"/>
                                        </p:tgtEl>
                                        <p:attrNameLst>
                                          <p:attrName>r</p:attrName>
                                        </p:attrNameLst>
                                      </p:cBhvr>
                                    </p:animRot>
                                    <p:animRot by="-240000">
                                      <p:cBhvr>
                                        <p:cTn id="104" dur="200" fill="hold">
                                          <p:stCondLst>
                                            <p:cond delay="200"/>
                                          </p:stCondLst>
                                        </p:cTn>
                                        <p:tgtEl>
                                          <p:spTgt spid="18"/>
                                        </p:tgtEl>
                                        <p:attrNameLst>
                                          <p:attrName>r</p:attrName>
                                        </p:attrNameLst>
                                      </p:cBhvr>
                                    </p:animRot>
                                    <p:animRot by="240000">
                                      <p:cBhvr>
                                        <p:cTn id="105" dur="200" fill="hold">
                                          <p:stCondLst>
                                            <p:cond delay="400"/>
                                          </p:stCondLst>
                                        </p:cTn>
                                        <p:tgtEl>
                                          <p:spTgt spid="18"/>
                                        </p:tgtEl>
                                        <p:attrNameLst>
                                          <p:attrName>r</p:attrName>
                                        </p:attrNameLst>
                                      </p:cBhvr>
                                    </p:animRot>
                                    <p:animRot by="-240000">
                                      <p:cBhvr>
                                        <p:cTn id="106" dur="200" fill="hold">
                                          <p:stCondLst>
                                            <p:cond delay="600"/>
                                          </p:stCondLst>
                                        </p:cTn>
                                        <p:tgtEl>
                                          <p:spTgt spid="18"/>
                                        </p:tgtEl>
                                        <p:attrNameLst>
                                          <p:attrName>r</p:attrName>
                                        </p:attrNameLst>
                                      </p:cBhvr>
                                    </p:animRot>
                                    <p:animRot by="120000">
                                      <p:cBhvr>
                                        <p:cTn id="107" dur="200" fill="hold">
                                          <p:stCondLst>
                                            <p:cond delay="800"/>
                                          </p:stCondLst>
                                        </p:cTn>
                                        <p:tgtEl>
                                          <p:spTgt spid="18"/>
                                        </p:tgtEl>
                                        <p:attrNameLst>
                                          <p:attrName>r</p:attrName>
                                        </p:attrNameLst>
                                      </p:cBhvr>
                                    </p:animRot>
                                  </p:childTnLst>
                                </p:cTn>
                              </p:par>
                              <p:par>
                                <p:cTn id="108" presetID="32" presetClass="emph" presetSubtype="0" repeatCount="2000" fill="hold" grpId="1" nodeType="withEffect">
                                  <p:stCondLst>
                                    <p:cond delay="2000"/>
                                  </p:stCondLst>
                                  <p:childTnLst>
                                    <p:animRot by="120000">
                                      <p:cBhvr>
                                        <p:cTn id="109" dur="100" fill="hold">
                                          <p:stCondLst>
                                            <p:cond delay="0"/>
                                          </p:stCondLst>
                                        </p:cTn>
                                        <p:tgtEl>
                                          <p:spTgt spid="19"/>
                                        </p:tgtEl>
                                        <p:attrNameLst>
                                          <p:attrName>r</p:attrName>
                                        </p:attrNameLst>
                                      </p:cBhvr>
                                    </p:animRot>
                                    <p:animRot by="-240000">
                                      <p:cBhvr>
                                        <p:cTn id="110" dur="200" fill="hold">
                                          <p:stCondLst>
                                            <p:cond delay="200"/>
                                          </p:stCondLst>
                                        </p:cTn>
                                        <p:tgtEl>
                                          <p:spTgt spid="19"/>
                                        </p:tgtEl>
                                        <p:attrNameLst>
                                          <p:attrName>r</p:attrName>
                                        </p:attrNameLst>
                                      </p:cBhvr>
                                    </p:animRot>
                                    <p:animRot by="240000">
                                      <p:cBhvr>
                                        <p:cTn id="111" dur="200" fill="hold">
                                          <p:stCondLst>
                                            <p:cond delay="400"/>
                                          </p:stCondLst>
                                        </p:cTn>
                                        <p:tgtEl>
                                          <p:spTgt spid="19"/>
                                        </p:tgtEl>
                                        <p:attrNameLst>
                                          <p:attrName>r</p:attrName>
                                        </p:attrNameLst>
                                      </p:cBhvr>
                                    </p:animRot>
                                    <p:animRot by="-240000">
                                      <p:cBhvr>
                                        <p:cTn id="112" dur="200" fill="hold">
                                          <p:stCondLst>
                                            <p:cond delay="600"/>
                                          </p:stCondLst>
                                        </p:cTn>
                                        <p:tgtEl>
                                          <p:spTgt spid="19"/>
                                        </p:tgtEl>
                                        <p:attrNameLst>
                                          <p:attrName>r</p:attrName>
                                        </p:attrNameLst>
                                      </p:cBhvr>
                                    </p:animRot>
                                    <p:animRot by="120000">
                                      <p:cBhvr>
                                        <p:cTn id="113" dur="200" fill="hold">
                                          <p:stCondLst>
                                            <p:cond delay="800"/>
                                          </p:stCondLst>
                                        </p:cTn>
                                        <p:tgtEl>
                                          <p:spTgt spid="19"/>
                                        </p:tgtEl>
                                        <p:attrNameLst>
                                          <p:attrName>r</p:attrName>
                                        </p:attrNameLst>
                                      </p:cBhvr>
                                    </p:animRot>
                                  </p:childTnLst>
                                </p:cTn>
                              </p:par>
                              <p:par>
                                <p:cTn id="114" presetID="32" presetClass="emph" presetSubtype="0" repeatCount="2000" fill="hold" nodeType="withEffect">
                                  <p:stCondLst>
                                    <p:cond delay="2000"/>
                                  </p:stCondLst>
                                  <p:childTnLst>
                                    <p:animRot by="120000">
                                      <p:cBhvr>
                                        <p:cTn id="115" dur="100" fill="hold">
                                          <p:stCondLst>
                                            <p:cond delay="0"/>
                                          </p:stCondLst>
                                        </p:cTn>
                                        <p:tgtEl>
                                          <p:spTgt spid="20"/>
                                        </p:tgtEl>
                                        <p:attrNameLst>
                                          <p:attrName>r</p:attrName>
                                        </p:attrNameLst>
                                      </p:cBhvr>
                                    </p:animRot>
                                    <p:animRot by="-240000">
                                      <p:cBhvr>
                                        <p:cTn id="116" dur="200" fill="hold">
                                          <p:stCondLst>
                                            <p:cond delay="200"/>
                                          </p:stCondLst>
                                        </p:cTn>
                                        <p:tgtEl>
                                          <p:spTgt spid="20"/>
                                        </p:tgtEl>
                                        <p:attrNameLst>
                                          <p:attrName>r</p:attrName>
                                        </p:attrNameLst>
                                      </p:cBhvr>
                                    </p:animRot>
                                    <p:animRot by="240000">
                                      <p:cBhvr>
                                        <p:cTn id="117" dur="200" fill="hold">
                                          <p:stCondLst>
                                            <p:cond delay="400"/>
                                          </p:stCondLst>
                                        </p:cTn>
                                        <p:tgtEl>
                                          <p:spTgt spid="20"/>
                                        </p:tgtEl>
                                        <p:attrNameLst>
                                          <p:attrName>r</p:attrName>
                                        </p:attrNameLst>
                                      </p:cBhvr>
                                    </p:animRot>
                                    <p:animRot by="-240000">
                                      <p:cBhvr>
                                        <p:cTn id="118" dur="200" fill="hold">
                                          <p:stCondLst>
                                            <p:cond delay="600"/>
                                          </p:stCondLst>
                                        </p:cTn>
                                        <p:tgtEl>
                                          <p:spTgt spid="20"/>
                                        </p:tgtEl>
                                        <p:attrNameLst>
                                          <p:attrName>r</p:attrName>
                                        </p:attrNameLst>
                                      </p:cBhvr>
                                    </p:animRot>
                                    <p:animRot by="120000">
                                      <p:cBhvr>
                                        <p:cTn id="119" dur="200" fill="hold">
                                          <p:stCondLst>
                                            <p:cond delay="800"/>
                                          </p:stCondLst>
                                        </p:cTn>
                                        <p:tgtEl>
                                          <p:spTgt spid="20"/>
                                        </p:tgtEl>
                                        <p:attrNameLst>
                                          <p:attrName>r</p:attrName>
                                        </p:attrNameLst>
                                      </p:cBhvr>
                                    </p:animRot>
                                  </p:childTnLst>
                                </p:cTn>
                              </p:par>
                              <p:par>
                                <p:cTn id="120" presetID="32" presetClass="emph" presetSubtype="0" repeatCount="2000" fill="hold" grpId="1" nodeType="withEffect">
                                  <p:stCondLst>
                                    <p:cond delay="2000"/>
                                  </p:stCondLst>
                                  <p:childTnLst>
                                    <p:animRot by="120000">
                                      <p:cBhvr>
                                        <p:cTn id="121" dur="100" fill="hold">
                                          <p:stCondLst>
                                            <p:cond delay="0"/>
                                          </p:stCondLst>
                                        </p:cTn>
                                        <p:tgtEl>
                                          <p:spTgt spid="21"/>
                                        </p:tgtEl>
                                        <p:attrNameLst>
                                          <p:attrName>r</p:attrName>
                                        </p:attrNameLst>
                                      </p:cBhvr>
                                    </p:animRot>
                                    <p:animRot by="-240000">
                                      <p:cBhvr>
                                        <p:cTn id="122" dur="200" fill="hold">
                                          <p:stCondLst>
                                            <p:cond delay="200"/>
                                          </p:stCondLst>
                                        </p:cTn>
                                        <p:tgtEl>
                                          <p:spTgt spid="21"/>
                                        </p:tgtEl>
                                        <p:attrNameLst>
                                          <p:attrName>r</p:attrName>
                                        </p:attrNameLst>
                                      </p:cBhvr>
                                    </p:animRot>
                                    <p:animRot by="240000">
                                      <p:cBhvr>
                                        <p:cTn id="123" dur="200" fill="hold">
                                          <p:stCondLst>
                                            <p:cond delay="400"/>
                                          </p:stCondLst>
                                        </p:cTn>
                                        <p:tgtEl>
                                          <p:spTgt spid="21"/>
                                        </p:tgtEl>
                                        <p:attrNameLst>
                                          <p:attrName>r</p:attrName>
                                        </p:attrNameLst>
                                      </p:cBhvr>
                                    </p:animRot>
                                    <p:animRot by="-240000">
                                      <p:cBhvr>
                                        <p:cTn id="124" dur="200" fill="hold">
                                          <p:stCondLst>
                                            <p:cond delay="600"/>
                                          </p:stCondLst>
                                        </p:cTn>
                                        <p:tgtEl>
                                          <p:spTgt spid="21"/>
                                        </p:tgtEl>
                                        <p:attrNameLst>
                                          <p:attrName>r</p:attrName>
                                        </p:attrNameLst>
                                      </p:cBhvr>
                                    </p:animRot>
                                    <p:animRot by="120000">
                                      <p:cBhvr>
                                        <p:cTn id="125" dur="200" fill="hold">
                                          <p:stCondLst>
                                            <p:cond delay="800"/>
                                          </p:stCondLst>
                                        </p:cTn>
                                        <p:tgtEl>
                                          <p:spTgt spid="21"/>
                                        </p:tgtEl>
                                        <p:attrNameLst>
                                          <p:attrName>r</p:attrName>
                                        </p:attrNameLst>
                                      </p:cBhvr>
                                    </p:animRot>
                                  </p:childTnLst>
                                </p:cTn>
                              </p:par>
                              <p:par>
                                <p:cTn id="126" presetID="32" presetClass="emph" presetSubtype="0" repeatCount="2000" fill="hold" grpId="1" nodeType="withEffect">
                                  <p:stCondLst>
                                    <p:cond delay="2000"/>
                                  </p:stCondLst>
                                  <p:childTnLst>
                                    <p:animRot by="120000">
                                      <p:cBhvr>
                                        <p:cTn id="127" dur="100" fill="hold">
                                          <p:stCondLst>
                                            <p:cond delay="0"/>
                                          </p:stCondLst>
                                        </p:cTn>
                                        <p:tgtEl>
                                          <p:spTgt spid="22"/>
                                        </p:tgtEl>
                                        <p:attrNameLst>
                                          <p:attrName>r</p:attrName>
                                        </p:attrNameLst>
                                      </p:cBhvr>
                                    </p:animRot>
                                    <p:animRot by="-240000">
                                      <p:cBhvr>
                                        <p:cTn id="128" dur="200" fill="hold">
                                          <p:stCondLst>
                                            <p:cond delay="200"/>
                                          </p:stCondLst>
                                        </p:cTn>
                                        <p:tgtEl>
                                          <p:spTgt spid="22"/>
                                        </p:tgtEl>
                                        <p:attrNameLst>
                                          <p:attrName>r</p:attrName>
                                        </p:attrNameLst>
                                      </p:cBhvr>
                                    </p:animRot>
                                    <p:animRot by="240000">
                                      <p:cBhvr>
                                        <p:cTn id="129" dur="200" fill="hold">
                                          <p:stCondLst>
                                            <p:cond delay="400"/>
                                          </p:stCondLst>
                                        </p:cTn>
                                        <p:tgtEl>
                                          <p:spTgt spid="22"/>
                                        </p:tgtEl>
                                        <p:attrNameLst>
                                          <p:attrName>r</p:attrName>
                                        </p:attrNameLst>
                                      </p:cBhvr>
                                    </p:animRot>
                                    <p:animRot by="-240000">
                                      <p:cBhvr>
                                        <p:cTn id="130" dur="200" fill="hold">
                                          <p:stCondLst>
                                            <p:cond delay="600"/>
                                          </p:stCondLst>
                                        </p:cTn>
                                        <p:tgtEl>
                                          <p:spTgt spid="22"/>
                                        </p:tgtEl>
                                        <p:attrNameLst>
                                          <p:attrName>r</p:attrName>
                                        </p:attrNameLst>
                                      </p:cBhvr>
                                    </p:animRot>
                                    <p:animRot by="120000">
                                      <p:cBhvr>
                                        <p:cTn id="131" dur="200" fill="hold">
                                          <p:stCondLst>
                                            <p:cond delay="800"/>
                                          </p:stCondLst>
                                        </p:cTn>
                                        <p:tgtEl>
                                          <p:spTgt spid="22"/>
                                        </p:tgtEl>
                                        <p:attrNameLst>
                                          <p:attrName>r</p:attrName>
                                        </p:attrNameLst>
                                      </p:cBhvr>
                                    </p:animRot>
                                  </p:childTnLst>
                                </p:cTn>
                              </p:par>
                              <p:par>
                                <p:cTn id="132" presetID="32" presetClass="emph" presetSubtype="0" repeatCount="2000" fill="hold" grpId="3" nodeType="withEffect">
                                  <p:stCondLst>
                                    <p:cond delay="2000"/>
                                  </p:stCondLst>
                                  <p:childTnLst>
                                    <p:animRot by="120000">
                                      <p:cBhvr>
                                        <p:cTn id="133" dur="100" fill="hold">
                                          <p:stCondLst>
                                            <p:cond delay="0"/>
                                          </p:stCondLst>
                                        </p:cTn>
                                        <p:tgtEl>
                                          <p:spTgt spid="28"/>
                                        </p:tgtEl>
                                        <p:attrNameLst>
                                          <p:attrName>r</p:attrName>
                                        </p:attrNameLst>
                                      </p:cBhvr>
                                    </p:animRot>
                                    <p:animRot by="-240000">
                                      <p:cBhvr>
                                        <p:cTn id="134" dur="200" fill="hold">
                                          <p:stCondLst>
                                            <p:cond delay="200"/>
                                          </p:stCondLst>
                                        </p:cTn>
                                        <p:tgtEl>
                                          <p:spTgt spid="28"/>
                                        </p:tgtEl>
                                        <p:attrNameLst>
                                          <p:attrName>r</p:attrName>
                                        </p:attrNameLst>
                                      </p:cBhvr>
                                    </p:animRot>
                                    <p:animRot by="240000">
                                      <p:cBhvr>
                                        <p:cTn id="135" dur="200" fill="hold">
                                          <p:stCondLst>
                                            <p:cond delay="400"/>
                                          </p:stCondLst>
                                        </p:cTn>
                                        <p:tgtEl>
                                          <p:spTgt spid="28"/>
                                        </p:tgtEl>
                                        <p:attrNameLst>
                                          <p:attrName>r</p:attrName>
                                        </p:attrNameLst>
                                      </p:cBhvr>
                                    </p:animRot>
                                    <p:animRot by="-240000">
                                      <p:cBhvr>
                                        <p:cTn id="136" dur="200" fill="hold">
                                          <p:stCondLst>
                                            <p:cond delay="600"/>
                                          </p:stCondLst>
                                        </p:cTn>
                                        <p:tgtEl>
                                          <p:spTgt spid="28"/>
                                        </p:tgtEl>
                                        <p:attrNameLst>
                                          <p:attrName>r</p:attrName>
                                        </p:attrNameLst>
                                      </p:cBhvr>
                                    </p:animRot>
                                    <p:animRot by="120000">
                                      <p:cBhvr>
                                        <p:cTn id="137" dur="200" fill="hold">
                                          <p:stCondLst>
                                            <p:cond delay="800"/>
                                          </p:stCondLst>
                                        </p:cTn>
                                        <p:tgtEl>
                                          <p:spTgt spid="28"/>
                                        </p:tgtEl>
                                        <p:attrNameLst>
                                          <p:attrName>r</p:attrName>
                                        </p:attrNameLst>
                                      </p:cBhvr>
                                    </p:animRot>
                                  </p:childTnLst>
                                </p:cTn>
                              </p:par>
                              <p:par>
                                <p:cTn id="138" presetID="32" presetClass="emph" presetSubtype="0" repeatCount="2000" fill="hold" grpId="3" nodeType="withEffect">
                                  <p:stCondLst>
                                    <p:cond delay="2000"/>
                                  </p:stCondLst>
                                  <p:childTnLst>
                                    <p:animRot by="120000">
                                      <p:cBhvr>
                                        <p:cTn id="139" dur="100" fill="hold">
                                          <p:stCondLst>
                                            <p:cond delay="0"/>
                                          </p:stCondLst>
                                        </p:cTn>
                                        <p:tgtEl>
                                          <p:spTgt spid="29"/>
                                        </p:tgtEl>
                                        <p:attrNameLst>
                                          <p:attrName>r</p:attrName>
                                        </p:attrNameLst>
                                      </p:cBhvr>
                                    </p:animRot>
                                    <p:animRot by="-240000">
                                      <p:cBhvr>
                                        <p:cTn id="140" dur="200" fill="hold">
                                          <p:stCondLst>
                                            <p:cond delay="200"/>
                                          </p:stCondLst>
                                        </p:cTn>
                                        <p:tgtEl>
                                          <p:spTgt spid="29"/>
                                        </p:tgtEl>
                                        <p:attrNameLst>
                                          <p:attrName>r</p:attrName>
                                        </p:attrNameLst>
                                      </p:cBhvr>
                                    </p:animRot>
                                    <p:animRot by="240000">
                                      <p:cBhvr>
                                        <p:cTn id="141" dur="200" fill="hold">
                                          <p:stCondLst>
                                            <p:cond delay="400"/>
                                          </p:stCondLst>
                                        </p:cTn>
                                        <p:tgtEl>
                                          <p:spTgt spid="29"/>
                                        </p:tgtEl>
                                        <p:attrNameLst>
                                          <p:attrName>r</p:attrName>
                                        </p:attrNameLst>
                                      </p:cBhvr>
                                    </p:animRot>
                                    <p:animRot by="-240000">
                                      <p:cBhvr>
                                        <p:cTn id="142" dur="200" fill="hold">
                                          <p:stCondLst>
                                            <p:cond delay="600"/>
                                          </p:stCondLst>
                                        </p:cTn>
                                        <p:tgtEl>
                                          <p:spTgt spid="29"/>
                                        </p:tgtEl>
                                        <p:attrNameLst>
                                          <p:attrName>r</p:attrName>
                                        </p:attrNameLst>
                                      </p:cBhvr>
                                    </p:animRot>
                                    <p:animRot by="120000">
                                      <p:cBhvr>
                                        <p:cTn id="143" dur="200" fill="hold">
                                          <p:stCondLst>
                                            <p:cond delay="800"/>
                                          </p:stCondLst>
                                        </p:cTn>
                                        <p:tgtEl>
                                          <p:spTgt spid="29"/>
                                        </p:tgtEl>
                                        <p:attrNameLst>
                                          <p:attrName>r</p:attrName>
                                        </p:attrNameLst>
                                      </p:cBhvr>
                                    </p:animRot>
                                  </p:childTnLst>
                                </p:cTn>
                              </p:par>
                              <p:par>
                                <p:cTn id="144" presetID="32" presetClass="emph" presetSubtype="0" repeatCount="2000" fill="hold" nodeType="withEffect">
                                  <p:stCondLst>
                                    <p:cond delay="2000"/>
                                  </p:stCondLst>
                                  <p:childTnLst>
                                    <p:animRot by="120000">
                                      <p:cBhvr>
                                        <p:cTn id="145" dur="100" fill="hold">
                                          <p:stCondLst>
                                            <p:cond delay="0"/>
                                          </p:stCondLst>
                                        </p:cTn>
                                        <p:tgtEl>
                                          <p:spTgt spid="27"/>
                                        </p:tgtEl>
                                        <p:attrNameLst>
                                          <p:attrName>r</p:attrName>
                                        </p:attrNameLst>
                                      </p:cBhvr>
                                    </p:animRot>
                                    <p:animRot by="-240000">
                                      <p:cBhvr>
                                        <p:cTn id="146" dur="200" fill="hold">
                                          <p:stCondLst>
                                            <p:cond delay="200"/>
                                          </p:stCondLst>
                                        </p:cTn>
                                        <p:tgtEl>
                                          <p:spTgt spid="27"/>
                                        </p:tgtEl>
                                        <p:attrNameLst>
                                          <p:attrName>r</p:attrName>
                                        </p:attrNameLst>
                                      </p:cBhvr>
                                    </p:animRot>
                                    <p:animRot by="240000">
                                      <p:cBhvr>
                                        <p:cTn id="147" dur="200" fill="hold">
                                          <p:stCondLst>
                                            <p:cond delay="400"/>
                                          </p:stCondLst>
                                        </p:cTn>
                                        <p:tgtEl>
                                          <p:spTgt spid="27"/>
                                        </p:tgtEl>
                                        <p:attrNameLst>
                                          <p:attrName>r</p:attrName>
                                        </p:attrNameLst>
                                      </p:cBhvr>
                                    </p:animRot>
                                    <p:animRot by="-240000">
                                      <p:cBhvr>
                                        <p:cTn id="148" dur="200" fill="hold">
                                          <p:stCondLst>
                                            <p:cond delay="600"/>
                                          </p:stCondLst>
                                        </p:cTn>
                                        <p:tgtEl>
                                          <p:spTgt spid="27"/>
                                        </p:tgtEl>
                                        <p:attrNameLst>
                                          <p:attrName>r</p:attrName>
                                        </p:attrNameLst>
                                      </p:cBhvr>
                                    </p:animRot>
                                    <p:animRot by="120000">
                                      <p:cBhvr>
                                        <p:cTn id="149" dur="200" fill="hold">
                                          <p:stCondLst>
                                            <p:cond delay="800"/>
                                          </p:stCondLst>
                                        </p:cTn>
                                        <p:tgtEl>
                                          <p:spTgt spid="27"/>
                                        </p:tgtEl>
                                        <p:attrNameLst>
                                          <p:attrName>r</p:attrName>
                                        </p:attrNameLst>
                                      </p:cBhvr>
                                    </p:animRot>
                                  </p:childTnLst>
                                </p:cTn>
                              </p:par>
                              <p:par>
                                <p:cTn id="150" presetID="32" presetClass="emph" presetSubtype="0" repeatCount="2000" fill="hold" grpId="1" nodeType="withEffect">
                                  <p:stCondLst>
                                    <p:cond delay="2000"/>
                                  </p:stCondLst>
                                  <p:childTnLst>
                                    <p:animRot by="120000">
                                      <p:cBhvr>
                                        <p:cTn id="151" dur="100" fill="hold">
                                          <p:stCondLst>
                                            <p:cond delay="0"/>
                                          </p:stCondLst>
                                        </p:cTn>
                                        <p:tgtEl>
                                          <p:spTgt spid="28"/>
                                        </p:tgtEl>
                                        <p:attrNameLst>
                                          <p:attrName>r</p:attrName>
                                        </p:attrNameLst>
                                      </p:cBhvr>
                                    </p:animRot>
                                    <p:animRot by="-240000">
                                      <p:cBhvr>
                                        <p:cTn id="152" dur="200" fill="hold">
                                          <p:stCondLst>
                                            <p:cond delay="200"/>
                                          </p:stCondLst>
                                        </p:cTn>
                                        <p:tgtEl>
                                          <p:spTgt spid="28"/>
                                        </p:tgtEl>
                                        <p:attrNameLst>
                                          <p:attrName>r</p:attrName>
                                        </p:attrNameLst>
                                      </p:cBhvr>
                                    </p:animRot>
                                    <p:animRot by="240000">
                                      <p:cBhvr>
                                        <p:cTn id="153" dur="200" fill="hold">
                                          <p:stCondLst>
                                            <p:cond delay="400"/>
                                          </p:stCondLst>
                                        </p:cTn>
                                        <p:tgtEl>
                                          <p:spTgt spid="28"/>
                                        </p:tgtEl>
                                        <p:attrNameLst>
                                          <p:attrName>r</p:attrName>
                                        </p:attrNameLst>
                                      </p:cBhvr>
                                    </p:animRot>
                                    <p:animRot by="-240000">
                                      <p:cBhvr>
                                        <p:cTn id="154" dur="200" fill="hold">
                                          <p:stCondLst>
                                            <p:cond delay="600"/>
                                          </p:stCondLst>
                                        </p:cTn>
                                        <p:tgtEl>
                                          <p:spTgt spid="28"/>
                                        </p:tgtEl>
                                        <p:attrNameLst>
                                          <p:attrName>r</p:attrName>
                                        </p:attrNameLst>
                                      </p:cBhvr>
                                    </p:animRot>
                                    <p:animRot by="120000">
                                      <p:cBhvr>
                                        <p:cTn id="155" dur="200" fill="hold">
                                          <p:stCondLst>
                                            <p:cond delay="800"/>
                                          </p:stCondLst>
                                        </p:cTn>
                                        <p:tgtEl>
                                          <p:spTgt spid="28"/>
                                        </p:tgtEl>
                                        <p:attrNameLst>
                                          <p:attrName>r</p:attrName>
                                        </p:attrNameLst>
                                      </p:cBhvr>
                                    </p:animRot>
                                  </p:childTnLst>
                                </p:cTn>
                              </p:par>
                              <p:par>
                                <p:cTn id="156" presetID="32" presetClass="emph" presetSubtype="0" repeatCount="2000" fill="hold" grpId="1" nodeType="withEffect">
                                  <p:stCondLst>
                                    <p:cond delay="2000"/>
                                  </p:stCondLst>
                                  <p:childTnLst>
                                    <p:animRot by="120000">
                                      <p:cBhvr>
                                        <p:cTn id="157" dur="100" fill="hold">
                                          <p:stCondLst>
                                            <p:cond delay="0"/>
                                          </p:stCondLst>
                                        </p:cTn>
                                        <p:tgtEl>
                                          <p:spTgt spid="29"/>
                                        </p:tgtEl>
                                        <p:attrNameLst>
                                          <p:attrName>r</p:attrName>
                                        </p:attrNameLst>
                                      </p:cBhvr>
                                    </p:animRot>
                                    <p:animRot by="-240000">
                                      <p:cBhvr>
                                        <p:cTn id="158" dur="200" fill="hold">
                                          <p:stCondLst>
                                            <p:cond delay="200"/>
                                          </p:stCondLst>
                                        </p:cTn>
                                        <p:tgtEl>
                                          <p:spTgt spid="29"/>
                                        </p:tgtEl>
                                        <p:attrNameLst>
                                          <p:attrName>r</p:attrName>
                                        </p:attrNameLst>
                                      </p:cBhvr>
                                    </p:animRot>
                                    <p:animRot by="240000">
                                      <p:cBhvr>
                                        <p:cTn id="159" dur="200" fill="hold">
                                          <p:stCondLst>
                                            <p:cond delay="400"/>
                                          </p:stCondLst>
                                        </p:cTn>
                                        <p:tgtEl>
                                          <p:spTgt spid="29"/>
                                        </p:tgtEl>
                                        <p:attrNameLst>
                                          <p:attrName>r</p:attrName>
                                        </p:attrNameLst>
                                      </p:cBhvr>
                                    </p:animRot>
                                    <p:animRot by="-240000">
                                      <p:cBhvr>
                                        <p:cTn id="160" dur="200" fill="hold">
                                          <p:stCondLst>
                                            <p:cond delay="600"/>
                                          </p:stCondLst>
                                        </p:cTn>
                                        <p:tgtEl>
                                          <p:spTgt spid="29"/>
                                        </p:tgtEl>
                                        <p:attrNameLst>
                                          <p:attrName>r</p:attrName>
                                        </p:attrNameLst>
                                      </p:cBhvr>
                                    </p:animRot>
                                    <p:animRot by="120000">
                                      <p:cBhvr>
                                        <p:cTn id="161" dur="200" fill="hold">
                                          <p:stCondLst>
                                            <p:cond delay="800"/>
                                          </p:stCondLst>
                                        </p:cTn>
                                        <p:tgtEl>
                                          <p:spTgt spid="29"/>
                                        </p:tgtEl>
                                        <p:attrNameLst>
                                          <p:attrName>r</p:attrName>
                                        </p:attrNameLst>
                                      </p:cBhvr>
                                    </p:animRot>
                                  </p:childTnLst>
                                </p:cTn>
                              </p:par>
                              <p:par>
                                <p:cTn id="162" presetID="42" presetClass="exit" presetSubtype="0" fill="hold" grpId="2" nodeType="withEffect">
                                  <p:stCondLst>
                                    <p:cond delay="2000"/>
                                  </p:stCondLst>
                                  <p:childTnLst>
                                    <p:animEffect transition="out" filter="fade">
                                      <p:cBhvr>
                                        <p:cTn id="163" dur="1000"/>
                                        <p:tgtEl>
                                          <p:spTgt spid="18"/>
                                        </p:tgtEl>
                                      </p:cBhvr>
                                    </p:animEffect>
                                    <p:anim calcmode="lin" valueType="num">
                                      <p:cBhvr>
                                        <p:cTn id="164" dur="1000"/>
                                        <p:tgtEl>
                                          <p:spTgt spid="18"/>
                                        </p:tgtEl>
                                        <p:attrNameLst>
                                          <p:attrName>ppt_x</p:attrName>
                                        </p:attrNameLst>
                                      </p:cBhvr>
                                      <p:tavLst>
                                        <p:tav tm="0">
                                          <p:val>
                                            <p:strVal val="ppt_x"/>
                                          </p:val>
                                        </p:tav>
                                        <p:tav tm="100000">
                                          <p:val>
                                            <p:strVal val="ppt_x"/>
                                          </p:val>
                                        </p:tav>
                                      </p:tavLst>
                                    </p:anim>
                                    <p:anim calcmode="lin" valueType="num">
                                      <p:cBhvr>
                                        <p:cTn id="165" dur="1000"/>
                                        <p:tgtEl>
                                          <p:spTgt spid="18"/>
                                        </p:tgtEl>
                                        <p:attrNameLst>
                                          <p:attrName>ppt_y</p:attrName>
                                        </p:attrNameLst>
                                      </p:cBhvr>
                                      <p:tavLst>
                                        <p:tav tm="0">
                                          <p:val>
                                            <p:strVal val="ppt_y"/>
                                          </p:val>
                                        </p:tav>
                                        <p:tav tm="100000">
                                          <p:val>
                                            <p:strVal val="ppt_y+.1"/>
                                          </p:val>
                                        </p:tav>
                                      </p:tavLst>
                                    </p:anim>
                                    <p:set>
                                      <p:cBhvr>
                                        <p:cTn id="166" dur="1" fill="hold">
                                          <p:stCondLst>
                                            <p:cond delay="999"/>
                                          </p:stCondLst>
                                        </p:cTn>
                                        <p:tgtEl>
                                          <p:spTgt spid="18"/>
                                        </p:tgtEl>
                                        <p:attrNameLst>
                                          <p:attrName>style.visibility</p:attrName>
                                        </p:attrNameLst>
                                      </p:cBhvr>
                                      <p:to>
                                        <p:strVal val="hidden"/>
                                      </p:to>
                                    </p:set>
                                  </p:childTnLst>
                                </p:cTn>
                              </p:par>
                              <p:par>
                                <p:cTn id="167" presetID="42" presetClass="exit" presetSubtype="0" fill="hold" grpId="2" nodeType="withEffect">
                                  <p:stCondLst>
                                    <p:cond delay="2000"/>
                                  </p:stCondLst>
                                  <p:childTnLst>
                                    <p:animEffect transition="out" filter="fade">
                                      <p:cBhvr>
                                        <p:cTn id="168" dur="1000"/>
                                        <p:tgtEl>
                                          <p:spTgt spid="19"/>
                                        </p:tgtEl>
                                      </p:cBhvr>
                                    </p:animEffect>
                                    <p:anim calcmode="lin" valueType="num">
                                      <p:cBhvr>
                                        <p:cTn id="169" dur="1000"/>
                                        <p:tgtEl>
                                          <p:spTgt spid="19"/>
                                        </p:tgtEl>
                                        <p:attrNameLst>
                                          <p:attrName>ppt_x</p:attrName>
                                        </p:attrNameLst>
                                      </p:cBhvr>
                                      <p:tavLst>
                                        <p:tav tm="0">
                                          <p:val>
                                            <p:strVal val="ppt_x"/>
                                          </p:val>
                                        </p:tav>
                                        <p:tav tm="100000">
                                          <p:val>
                                            <p:strVal val="ppt_x"/>
                                          </p:val>
                                        </p:tav>
                                      </p:tavLst>
                                    </p:anim>
                                    <p:anim calcmode="lin" valueType="num">
                                      <p:cBhvr>
                                        <p:cTn id="170" dur="1000"/>
                                        <p:tgtEl>
                                          <p:spTgt spid="19"/>
                                        </p:tgtEl>
                                        <p:attrNameLst>
                                          <p:attrName>ppt_y</p:attrName>
                                        </p:attrNameLst>
                                      </p:cBhvr>
                                      <p:tavLst>
                                        <p:tav tm="0">
                                          <p:val>
                                            <p:strVal val="ppt_y"/>
                                          </p:val>
                                        </p:tav>
                                        <p:tav tm="100000">
                                          <p:val>
                                            <p:strVal val="ppt_y+.1"/>
                                          </p:val>
                                        </p:tav>
                                      </p:tavLst>
                                    </p:anim>
                                    <p:set>
                                      <p:cBhvr>
                                        <p:cTn id="171" dur="1" fill="hold">
                                          <p:stCondLst>
                                            <p:cond delay="999"/>
                                          </p:stCondLst>
                                        </p:cTn>
                                        <p:tgtEl>
                                          <p:spTgt spid="19"/>
                                        </p:tgtEl>
                                        <p:attrNameLst>
                                          <p:attrName>style.visibility</p:attrName>
                                        </p:attrNameLst>
                                      </p:cBhvr>
                                      <p:to>
                                        <p:strVal val="hidden"/>
                                      </p:to>
                                    </p:set>
                                  </p:childTnLst>
                                </p:cTn>
                              </p:par>
                              <p:par>
                                <p:cTn id="172" presetID="64" presetClass="path" presetSubtype="0" accel="50000" decel="50000" fill="hold" nodeType="withEffect">
                                  <p:stCondLst>
                                    <p:cond delay="2000"/>
                                  </p:stCondLst>
                                  <p:childTnLst>
                                    <p:animMotion origin="layout" path="M -8.33333E-7 -3.45679E-6 L -8.33333E-7 -0.94845 " pathEditMode="relative" rAng="0" ptsTypes="AA">
                                      <p:cBhvr>
                                        <p:cTn id="173" dur="2000" fill="hold"/>
                                        <p:tgtEl>
                                          <p:spTgt spid="17"/>
                                        </p:tgtEl>
                                        <p:attrNameLst>
                                          <p:attrName>ppt_x</p:attrName>
                                          <p:attrName>ppt_y</p:attrName>
                                        </p:attrNameLst>
                                      </p:cBhvr>
                                      <p:rCtr x="0" y="-47438"/>
                                    </p:animMotion>
                                  </p:childTnLst>
                                </p:cTn>
                              </p:par>
                              <p:par>
                                <p:cTn id="174" presetID="16" presetClass="entr" presetSubtype="21" fill="hold" nodeType="withEffect">
                                  <p:stCondLst>
                                    <p:cond delay="2000"/>
                                  </p:stCondLst>
                                  <p:childTnLst>
                                    <p:set>
                                      <p:cBhvr>
                                        <p:cTn id="175" dur="1" fill="hold">
                                          <p:stCondLst>
                                            <p:cond delay="0"/>
                                          </p:stCondLst>
                                        </p:cTn>
                                        <p:tgtEl>
                                          <p:spTgt spid="31"/>
                                        </p:tgtEl>
                                        <p:attrNameLst>
                                          <p:attrName>style.visibility</p:attrName>
                                        </p:attrNameLst>
                                      </p:cBhvr>
                                      <p:to>
                                        <p:strVal val="visible"/>
                                      </p:to>
                                    </p:set>
                                    <p:animEffect transition="in" filter="barn(inVertical)">
                                      <p:cBhvr>
                                        <p:cTn id="176" dur="500"/>
                                        <p:tgtEl>
                                          <p:spTgt spid="31"/>
                                        </p:tgtEl>
                                      </p:cBhvr>
                                    </p:animEffect>
                                  </p:childTnLst>
                                </p:cTn>
                              </p:par>
                            </p:childTnLst>
                          </p:cTn>
                        </p:par>
                      </p:childTnLst>
                    </p:cTn>
                  </p:par>
                </p:childTnLst>
              </p:cTn>
              <p:nextCondLst>
                <p:cond evt="onClick" delay="0">
                  <p:tgtEl>
                    <p:spTgt spid="19"/>
                  </p:tgtEl>
                </p:cond>
              </p:nextCondLst>
            </p:seq>
            <p:seq concurrent="1" nextAc="seek">
              <p:cTn id="177" restart="whenNotActive" fill="hold" evtFilter="cancelBubble" nodeType="interactiveSeq">
                <p:stCondLst>
                  <p:cond evt="onClick" delay="0">
                    <p:tgtEl>
                      <p:spTgt spid="22"/>
                    </p:tgtEl>
                  </p:cond>
                </p:stCondLst>
                <p:endSync evt="end" delay="0">
                  <p:rtn val="all"/>
                </p:endSync>
                <p:childTnLst>
                  <p:par>
                    <p:cTn id="178" fill="hold">
                      <p:stCondLst>
                        <p:cond delay="0"/>
                      </p:stCondLst>
                      <p:childTnLst>
                        <p:par>
                          <p:cTn id="179" fill="hold">
                            <p:stCondLst>
                              <p:cond delay="0"/>
                            </p:stCondLst>
                            <p:childTnLst>
                              <p:par>
                                <p:cTn id="180" presetID="32" presetClass="emph" presetSubtype="0" fill="hold" grpId="3" nodeType="clickEffect">
                                  <p:stCondLst>
                                    <p:cond delay="0"/>
                                  </p:stCondLst>
                                  <p:childTnLst>
                                    <p:animRot by="120000">
                                      <p:cBhvr>
                                        <p:cTn id="181" dur="100" fill="hold">
                                          <p:stCondLst>
                                            <p:cond delay="0"/>
                                          </p:stCondLst>
                                        </p:cTn>
                                        <p:tgtEl>
                                          <p:spTgt spid="18"/>
                                        </p:tgtEl>
                                        <p:attrNameLst>
                                          <p:attrName>r</p:attrName>
                                        </p:attrNameLst>
                                      </p:cBhvr>
                                    </p:animRot>
                                    <p:animRot by="-240000">
                                      <p:cBhvr>
                                        <p:cTn id="182" dur="200" fill="hold">
                                          <p:stCondLst>
                                            <p:cond delay="200"/>
                                          </p:stCondLst>
                                        </p:cTn>
                                        <p:tgtEl>
                                          <p:spTgt spid="18"/>
                                        </p:tgtEl>
                                        <p:attrNameLst>
                                          <p:attrName>r</p:attrName>
                                        </p:attrNameLst>
                                      </p:cBhvr>
                                    </p:animRot>
                                    <p:animRot by="240000">
                                      <p:cBhvr>
                                        <p:cTn id="183" dur="200" fill="hold">
                                          <p:stCondLst>
                                            <p:cond delay="400"/>
                                          </p:stCondLst>
                                        </p:cTn>
                                        <p:tgtEl>
                                          <p:spTgt spid="18"/>
                                        </p:tgtEl>
                                        <p:attrNameLst>
                                          <p:attrName>r</p:attrName>
                                        </p:attrNameLst>
                                      </p:cBhvr>
                                    </p:animRot>
                                    <p:animRot by="-240000">
                                      <p:cBhvr>
                                        <p:cTn id="184" dur="200" fill="hold">
                                          <p:stCondLst>
                                            <p:cond delay="600"/>
                                          </p:stCondLst>
                                        </p:cTn>
                                        <p:tgtEl>
                                          <p:spTgt spid="18"/>
                                        </p:tgtEl>
                                        <p:attrNameLst>
                                          <p:attrName>r</p:attrName>
                                        </p:attrNameLst>
                                      </p:cBhvr>
                                    </p:animRot>
                                    <p:animRot by="120000">
                                      <p:cBhvr>
                                        <p:cTn id="185" dur="200" fill="hold">
                                          <p:stCondLst>
                                            <p:cond delay="800"/>
                                          </p:stCondLst>
                                        </p:cTn>
                                        <p:tgtEl>
                                          <p:spTgt spid="18"/>
                                        </p:tgtEl>
                                        <p:attrNameLst>
                                          <p:attrName>r</p:attrName>
                                        </p:attrNameLst>
                                      </p:cBhvr>
                                    </p:animRot>
                                  </p:childTnLst>
                                </p:cTn>
                              </p:par>
                              <p:par>
                                <p:cTn id="186" presetID="32" presetClass="emph" presetSubtype="0" fill="hold" nodeType="withEffect">
                                  <p:stCondLst>
                                    <p:cond delay="0"/>
                                  </p:stCondLst>
                                  <p:childTnLst>
                                    <p:animRot by="120000">
                                      <p:cBhvr>
                                        <p:cTn id="187" dur="100" fill="hold">
                                          <p:stCondLst>
                                            <p:cond delay="0"/>
                                          </p:stCondLst>
                                        </p:cTn>
                                        <p:tgtEl>
                                          <p:spTgt spid="23"/>
                                        </p:tgtEl>
                                        <p:attrNameLst>
                                          <p:attrName>r</p:attrName>
                                        </p:attrNameLst>
                                      </p:cBhvr>
                                    </p:animRot>
                                    <p:animRot by="-240000">
                                      <p:cBhvr>
                                        <p:cTn id="188" dur="200" fill="hold">
                                          <p:stCondLst>
                                            <p:cond delay="200"/>
                                          </p:stCondLst>
                                        </p:cTn>
                                        <p:tgtEl>
                                          <p:spTgt spid="23"/>
                                        </p:tgtEl>
                                        <p:attrNameLst>
                                          <p:attrName>r</p:attrName>
                                        </p:attrNameLst>
                                      </p:cBhvr>
                                    </p:animRot>
                                    <p:animRot by="240000">
                                      <p:cBhvr>
                                        <p:cTn id="189" dur="200" fill="hold">
                                          <p:stCondLst>
                                            <p:cond delay="400"/>
                                          </p:stCondLst>
                                        </p:cTn>
                                        <p:tgtEl>
                                          <p:spTgt spid="23"/>
                                        </p:tgtEl>
                                        <p:attrNameLst>
                                          <p:attrName>r</p:attrName>
                                        </p:attrNameLst>
                                      </p:cBhvr>
                                    </p:animRot>
                                    <p:animRot by="-240000">
                                      <p:cBhvr>
                                        <p:cTn id="190" dur="200" fill="hold">
                                          <p:stCondLst>
                                            <p:cond delay="600"/>
                                          </p:stCondLst>
                                        </p:cTn>
                                        <p:tgtEl>
                                          <p:spTgt spid="23"/>
                                        </p:tgtEl>
                                        <p:attrNameLst>
                                          <p:attrName>r</p:attrName>
                                        </p:attrNameLst>
                                      </p:cBhvr>
                                    </p:animRot>
                                    <p:animRot by="120000">
                                      <p:cBhvr>
                                        <p:cTn id="191" dur="200" fill="hold">
                                          <p:stCondLst>
                                            <p:cond delay="800"/>
                                          </p:stCondLst>
                                        </p:cTn>
                                        <p:tgtEl>
                                          <p:spTgt spid="23"/>
                                        </p:tgtEl>
                                        <p:attrNameLst>
                                          <p:attrName>r</p:attrName>
                                        </p:attrNameLst>
                                      </p:cBhvr>
                                    </p:animRot>
                                  </p:childTnLst>
                                </p:cTn>
                              </p:par>
                              <p:par>
                                <p:cTn id="192" presetID="32" presetClass="emph" presetSubtype="0" fill="hold" grpId="2" nodeType="withEffect">
                                  <p:stCondLst>
                                    <p:cond delay="0"/>
                                  </p:stCondLst>
                                  <p:childTnLst>
                                    <p:animRot by="120000">
                                      <p:cBhvr>
                                        <p:cTn id="193" dur="100" fill="hold">
                                          <p:stCondLst>
                                            <p:cond delay="0"/>
                                          </p:stCondLst>
                                        </p:cTn>
                                        <p:tgtEl>
                                          <p:spTgt spid="24"/>
                                        </p:tgtEl>
                                        <p:attrNameLst>
                                          <p:attrName>r</p:attrName>
                                        </p:attrNameLst>
                                      </p:cBhvr>
                                    </p:animRot>
                                    <p:animRot by="-240000">
                                      <p:cBhvr>
                                        <p:cTn id="194" dur="200" fill="hold">
                                          <p:stCondLst>
                                            <p:cond delay="200"/>
                                          </p:stCondLst>
                                        </p:cTn>
                                        <p:tgtEl>
                                          <p:spTgt spid="24"/>
                                        </p:tgtEl>
                                        <p:attrNameLst>
                                          <p:attrName>r</p:attrName>
                                        </p:attrNameLst>
                                      </p:cBhvr>
                                    </p:animRot>
                                    <p:animRot by="240000">
                                      <p:cBhvr>
                                        <p:cTn id="195" dur="200" fill="hold">
                                          <p:stCondLst>
                                            <p:cond delay="400"/>
                                          </p:stCondLst>
                                        </p:cTn>
                                        <p:tgtEl>
                                          <p:spTgt spid="24"/>
                                        </p:tgtEl>
                                        <p:attrNameLst>
                                          <p:attrName>r</p:attrName>
                                        </p:attrNameLst>
                                      </p:cBhvr>
                                    </p:animRot>
                                    <p:animRot by="-240000">
                                      <p:cBhvr>
                                        <p:cTn id="196" dur="200" fill="hold">
                                          <p:stCondLst>
                                            <p:cond delay="600"/>
                                          </p:stCondLst>
                                        </p:cTn>
                                        <p:tgtEl>
                                          <p:spTgt spid="24"/>
                                        </p:tgtEl>
                                        <p:attrNameLst>
                                          <p:attrName>r</p:attrName>
                                        </p:attrNameLst>
                                      </p:cBhvr>
                                    </p:animRot>
                                    <p:animRot by="120000">
                                      <p:cBhvr>
                                        <p:cTn id="197" dur="200" fill="hold">
                                          <p:stCondLst>
                                            <p:cond delay="800"/>
                                          </p:stCondLst>
                                        </p:cTn>
                                        <p:tgtEl>
                                          <p:spTgt spid="24"/>
                                        </p:tgtEl>
                                        <p:attrNameLst>
                                          <p:attrName>r</p:attrName>
                                        </p:attrNameLst>
                                      </p:cBhvr>
                                    </p:animRot>
                                  </p:childTnLst>
                                </p:cTn>
                              </p:par>
                              <p:par>
                                <p:cTn id="198" presetID="32" presetClass="emph" presetSubtype="0" fill="hold" grpId="2" nodeType="withEffect">
                                  <p:stCondLst>
                                    <p:cond delay="0"/>
                                  </p:stCondLst>
                                  <p:childTnLst>
                                    <p:animRot by="120000">
                                      <p:cBhvr>
                                        <p:cTn id="199" dur="100" fill="hold">
                                          <p:stCondLst>
                                            <p:cond delay="0"/>
                                          </p:stCondLst>
                                        </p:cTn>
                                        <p:tgtEl>
                                          <p:spTgt spid="25"/>
                                        </p:tgtEl>
                                        <p:attrNameLst>
                                          <p:attrName>r</p:attrName>
                                        </p:attrNameLst>
                                      </p:cBhvr>
                                    </p:animRot>
                                    <p:animRot by="-240000">
                                      <p:cBhvr>
                                        <p:cTn id="200" dur="200" fill="hold">
                                          <p:stCondLst>
                                            <p:cond delay="200"/>
                                          </p:stCondLst>
                                        </p:cTn>
                                        <p:tgtEl>
                                          <p:spTgt spid="25"/>
                                        </p:tgtEl>
                                        <p:attrNameLst>
                                          <p:attrName>r</p:attrName>
                                        </p:attrNameLst>
                                      </p:cBhvr>
                                    </p:animRot>
                                    <p:animRot by="240000">
                                      <p:cBhvr>
                                        <p:cTn id="201" dur="200" fill="hold">
                                          <p:stCondLst>
                                            <p:cond delay="400"/>
                                          </p:stCondLst>
                                        </p:cTn>
                                        <p:tgtEl>
                                          <p:spTgt spid="25"/>
                                        </p:tgtEl>
                                        <p:attrNameLst>
                                          <p:attrName>r</p:attrName>
                                        </p:attrNameLst>
                                      </p:cBhvr>
                                    </p:animRot>
                                    <p:animRot by="-240000">
                                      <p:cBhvr>
                                        <p:cTn id="202" dur="200" fill="hold">
                                          <p:stCondLst>
                                            <p:cond delay="600"/>
                                          </p:stCondLst>
                                        </p:cTn>
                                        <p:tgtEl>
                                          <p:spTgt spid="25"/>
                                        </p:tgtEl>
                                        <p:attrNameLst>
                                          <p:attrName>r</p:attrName>
                                        </p:attrNameLst>
                                      </p:cBhvr>
                                    </p:animRot>
                                    <p:animRot by="120000">
                                      <p:cBhvr>
                                        <p:cTn id="203" dur="200" fill="hold">
                                          <p:stCondLst>
                                            <p:cond delay="800"/>
                                          </p:stCondLst>
                                        </p:cTn>
                                        <p:tgtEl>
                                          <p:spTgt spid="25"/>
                                        </p:tgtEl>
                                        <p:attrNameLst>
                                          <p:attrName>r</p:attrName>
                                        </p:attrNameLst>
                                      </p:cBhvr>
                                    </p:animRot>
                                  </p:childTnLst>
                                </p:cTn>
                              </p:par>
                              <p:par>
                                <p:cTn id="204" presetID="32" presetClass="emph" presetSubtype="0" repeatCount="2000" fill="hold" nodeType="withEffect">
                                  <p:stCondLst>
                                    <p:cond delay="0"/>
                                  </p:stCondLst>
                                  <p:childTnLst>
                                    <p:animRot by="120000">
                                      <p:cBhvr>
                                        <p:cTn id="205" dur="100" fill="hold">
                                          <p:stCondLst>
                                            <p:cond delay="0"/>
                                          </p:stCondLst>
                                        </p:cTn>
                                        <p:tgtEl>
                                          <p:spTgt spid="27"/>
                                        </p:tgtEl>
                                        <p:attrNameLst>
                                          <p:attrName>r</p:attrName>
                                        </p:attrNameLst>
                                      </p:cBhvr>
                                    </p:animRot>
                                    <p:animRot by="-240000">
                                      <p:cBhvr>
                                        <p:cTn id="206" dur="200" fill="hold">
                                          <p:stCondLst>
                                            <p:cond delay="200"/>
                                          </p:stCondLst>
                                        </p:cTn>
                                        <p:tgtEl>
                                          <p:spTgt spid="27"/>
                                        </p:tgtEl>
                                        <p:attrNameLst>
                                          <p:attrName>r</p:attrName>
                                        </p:attrNameLst>
                                      </p:cBhvr>
                                    </p:animRot>
                                    <p:animRot by="240000">
                                      <p:cBhvr>
                                        <p:cTn id="207" dur="200" fill="hold">
                                          <p:stCondLst>
                                            <p:cond delay="400"/>
                                          </p:stCondLst>
                                        </p:cTn>
                                        <p:tgtEl>
                                          <p:spTgt spid="27"/>
                                        </p:tgtEl>
                                        <p:attrNameLst>
                                          <p:attrName>r</p:attrName>
                                        </p:attrNameLst>
                                      </p:cBhvr>
                                    </p:animRot>
                                    <p:animRot by="-240000">
                                      <p:cBhvr>
                                        <p:cTn id="208" dur="200" fill="hold">
                                          <p:stCondLst>
                                            <p:cond delay="600"/>
                                          </p:stCondLst>
                                        </p:cTn>
                                        <p:tgtEl>
                                          <p:spTgt spid="27"/>
                                        </p:tgtEl>
                                        <p:attrNameLst>
                                          <p:attrName>r</p:attrName>
                                        </p:attrNameLst>
                                      </p:cBhvr>
                                    </p:animRot>
                                    <p:animRot by="120000">
                                      <p:cBhvr>
                                        <p:cTn id="209" dur="200" fill="hold">
                                          <p:stCondLst>
                                            <p:cond delay="800"/>
                                          </p:stCondLst>
                                        </p:cTn>
                                        <p:tgtEl>
                                          <p:spTgt spid="27"/>
                                        </p:tgtEl>
                                        <p:attrNameLst>
                                          <p:attrName>r</p:attrName>
                                        </p:attrNameLst>
                                      </p:cBhvr>
                                    </p:animRot>
                                  </p:childTnLst>
                                </p:cTn>
                              </p:par>
                              <p:par>
                                <p:cTn id="210" presetID="32" presetClass="emph" presetSubtype="0" fill="hold" nodeType="withEffect">
                                  <p:stCondLst>
                                    <p:cond delay="0"/>
                                  </p:stCondLst>
                                  <p:childTnLst>
                                    <p:animRot by="120000">
                                      <p:cBhvr>
                                        <p:cTn id="211" dur="100" fill="hold">
                                          <p:stCondLst>
                                            <p:cond delay="0"/>
                                          </p:stCondLst>
                                        </p:cTn>
                                        <p:tgtEl>
                                          <p:spTgt spid="17"/>
                                        </p:tgtEl>
                                        <p:attrNameLst>
                                          <p:attrName>r</p:attrName>
                                        </p:attrNameLst>
                                      </p:cBhvr>
                                    </p:animRot>
                                    <p:animRot by="-240000">
                                      <p:cBhvr>
                                        <p:cTn id="212" dur="200" fill="hold">
                                          <p:stCondLst>
                                            <p:cond delay="200"/>
                                          </p:stCondLst>
                                        </p:cTn>
                                        <p:tgtEl>
                                          <p:spTgt spid="17"/>
                                        </p:tgtEl>
                                        <p:attrNameLst>
                                          <p:attrName>r</p:attrName>
                                        </p:attrNameLst>
                                      </p:cBhvr>
                                    </p:animRot>
                                    <p:animRot by="240000">
                                      <p:cBhvr>
                                        <p:cTn id="213" dur="200" fill="hold">
                                          <p:stCondLst>
                                            <p:cond delay="400"/>
                                          </p:stCondLst>
                                        </p:cTn>
                                        <p:tgtEl>
                                          <p:spTgt spid="17"/>
                                        </p:tgtEl>
                                        <p:attrNameLst>
                                          <p:attrName>r</p:attrName>
                                        </p:attrNameLst>
                                      </p:cBhvr>
                                    </p:animRot>
                                    <p:animRot by="-240000">
                                      <p:cBhvr>
                                        <p:cTn id="214" dur="200" fill="hold">
                                          <p:stCondLst>
                                            <p:cond delay="600"/>
                                          </p:stCondLst>
                                        </p:cTn>
                                        <p:tgtEl>
                                          <p:spTgt spid="17"/>
                                        </p:tgtEl>
                                        <p:attrNameLst>
                                          <p:attrName>r</p:attrName>
                                        </p:attrNameLst>
                                      </p:cBhvr>
                                    </p:animRot>
                                    <p:animRot by="120000">
                                      <p:cBhvr>
                                        <p:cTn id="215" dur="200" fill="hold">
                                          <p:stCondLst>
                                            <p:cond delay="800"/>
                                          </p:stCondLst>
                                        </p:cTn>
                                        <p:tgtEl>
                                          <p:spTgt spid="17"/>
                                        </p:tgtEl>
                                        <p:attrNameLst>
                                          <p:attrName>r</p:attrName>
                                        </p:attrNameLst>
                                      </p:cBhvr>
                                    </p:animRot>
                                  </p:childTnLst>
                                </p:cTn>
                              </p:par>
                              <p:par>
                                <p:cTn id="216" presetID="32" presetClass="emph" presetSubtype="0" fill="hold" grpId="3" nodeType="withEffect">
                                  <p:stCondLst>
                                    <p:cond delay="0"/>
                                  </p:stCondLst>
                                  <p:childTnLst>
                                    <p:animRot by="120000">
                                      <p:cBhvr>
                                        <p:cTn id="217" dur="100" fill="hold">
                                          <p:stCondLst>
                                            <p:cond delay="0"/>
                                          </p:stCondLst>
                                        </p:cTn>
                                        <p:tgtEl>
                                          <p:spTgt spid="19"/>
                                        </p:tgtEl>
                                        <p:attrNameLst>
                                          <p:attrName>r</p:attrName>
                                        </p:attrNameLst>
                                      </p:cBhvr>
                                    </p:animRot>
                                    <p:animRot by="-240000">
                                      <p:cBhvr>
                                        <p:cTn id="218" dur="200" fill="hold">
                                          <p:stCondLst>
                                            <p:cond delay="200"/>
                                          </p:stCondLst>
                                        </p:cTn>
                                        <p:tgtEl>
                                          <p:spTgt spid="19"/>
                                        </p:tgtEl>
                                        <p:attrNameLst>
                                          <p:attrName>r</p:attrName>
                                        </p:attrNameLst>
                                      </p:cBhvr>
                                    </p:animRot>
                                    <p:animRot by="240000">
                                      <p:cBhvr>
                                        <p:cTn id="219" dur="200" fill="hold">
                                          <p:stCondLst>
                                            <p:cond delay="400"/>
                                          </p:stCondLst>
                                        </p:cTn>
                                        <p:tgtEl>
                                          <p:spTgt spid="19"/>
                                        </p:tgtEl>
                                        <p:attrNameLst>
                                          <p:attrName>r</p:attrName>
                                        </p:attrNameLst>
                                      </p:cBhvr>
                                    </p:animRot>
                                    <p:animRot by="-240000">
                                      <p:cBhvr>
                                        <p:cTn id="220" dur="200" fill="hold">
                                          <p:stCondLst>
                                            <p:cond delay="600"/>
                                          </p:stCondLst>
                                        </p:cTn>
                                        <p:tgtEl>
                                          <p:spTgt spid="19"/>
                                        </p:tgtEl>
                                        <p:attrNameLst>
                                          <p:attrName>r</p:attrName>
                                        </p:attrNameLst>
                                      </p:cBhvr>
                                    </p:animRot>
                                    <p:animRot by="120000">
                                      <p:cBhvr>
                                        <p:cTn id="221" dur="200" fill="hold">
                                          <p:stCondLst>
                                            <p:cond delay="800"/>
                                          </p:stCondLst>
                                        </p:cTn>
                                        <p:tgtEl>
                                          <p:spTgt spid="19"/>
                                        </p:tgtEl>
                                        <p:attrNameLst>
                                          <p:attrName>r</p:attrName>
                                        </p:attrNameLst>
                                      </p:cBhvr>
                                    </p:animRot>
                                  </p:childTnLst>
                                </p:cTn>
                              </p:par>
                              <p:par>
                                <p:cTn id="222" presetID="32" presetClass="emph" presetSubtype="0" fill="hold" nodeType="withEffect">
                                  <p:stCondLst>
                                    <p:cond delay="0"/>
                                  </p:stCondLst>
                                  <p:childTnLst>
                                    <p:animRot by="120000">
                                      <p:cBhvr>
                                        <p:cTn id="223" dur="100" fill="hold">
                                          <p:stCondLst>
                                            <p:cond delay="0"/>
                                          </p:stCondLst>
                                        </p:cTn>
                                        <p:tgtEl>
                                          <p:spTgt spid="20"/>
                                        </p:tgtEl>
                                        <p:attrNameLst>
                                          <p:attrName>r</p:attrName>
                                        </p:attrNameLst>
                                      </p:cBhvr>
                                    </p:animRot>
                                    <p:animRot by="-240000">
                                      <p:cBhvr>
                                        <p:cTn id="224" dur="200" fill="hold">
                                          <p:stCondLst>
                                            <p:cond delay="200"/>
                                          </p:stCondLst>
                                        </p:cTn>
                                        <p:tgtEl>
                                          <p:spTgt spid="20"/>
                                        </p:tgtEl>
                                        <p:attrNameLst>
                                          <p:attrName>r</p:attrName>
                                        </p:attrNameLst>
                                      </p:cBhvr>
                                    </p:animRot>
                                    <p:animRot by="240000">
                                      <p:cBhvr>
                                        <p:cTn id="225" dur="200" fill="hold">
                                          <p:stCondLst>
                                            <p:cond delay="400"/>
                                          </p:stCondLst>
                                        </p:cTn>
                                        <p:tgtEl>
                                          <p:spTgt spid="20"/>
                                        </p:tgtEl>
                                        <p:attrNameLst>
                                          <p:attrName>r</p:attrName>
                                        </p:attrNameLst>
                                      </p:cBhvr>
                                    </p:animRot>
                                    <p:animRot by="-240000">
                                      <p:cBhvr>
                                        <p:cTn id="226" dur="200" fill="hold">
                                          <p:stCondLst>
                                            <p:cond delay="600"/>
                                          </p:stCondLst>
                                        </p:cTn>
                                        <p:tgtEl>
                                          <p:spTgt spid="20"/>
                                        </p:tgtEl>
                                        <p:attrNameLst>
                                          <p:attrName>r</p:attrName>
                                        </p:attrNameLst>
                                      </p:cBhvr>
                                    </p:animRot>
                                    <p:animRot by="120000">
                                      <p:cBhvr>
                                        <p:cTn id="227" dur="200" fill="hold">
                                          <p:stCondLst>
                                            <p:cond delay="800"/>
                                          </p:stCondLst>
                                        </p:cTn>
                                        <p:tgtEl>
                                          <p:spTgt spid="20"/>
                                        </p:tgtEl>
                                        <p:attrNameLst>
                                          <p:attrName>r</p:attrName>
                                        </p:attrNameLst>
                                      </p:cBhvr>
                                    </p:animRot>
                                  </p:childTnLst>
                                </p:cTn>
                              </p:par>
                              <p:par>
                                <p:cTn id="228" presetID="32" presetClass="emph" presetSubtype="0" fill="hold" grpId="2" nodeType="withEffect">
                                  <p:stCondLst>
                                    <p:cond delay="0"/>
                                  </p:stCondLst>
                                  <p:childTnLst>
                                    <p:animRot by="120000">
                                      <p:cBhvr>
                                        <p:cTn id="229" dur="100" fill="hold">
                                          <p:stCondLst>
                                            <p:cond delay="0"/>
                                          </p:stCondLst>
                                        </p:cTn>
                                        <p:tgtEl>
                                          <p:spTgt spid="21"/>
                                        </p:tgtEl>
                                        <p:attrNameLst>
                                          <p:attrName>r</p:attrName>
                                        </p:attrNameLst>
                                      </p:cBhvr>
                                    </p:animRot>
                                    <p:animRot by="-240000">
                                      <p:cBhvr>
                                        <p:cTn id="230" dur="200" fill="hold">
                                          <p:stCondLst>
                                            <p:cond delay="200"/>
                                          </p:stCondLst>
                                        </p:cTn>
                                        <p:tgtEl>
                                          <p:spTgt spid="21"/>
                                        </p:tgtEl>
                                        <p:attrNameLst>
                                          <p:attrName>r</p:attrName>
                                        </p:attrNameLst>
                                      </p:cBhvr>
                                    </p:animRot>
                                    <p:animRot by="240000">
                                      <p:cBhvr>
                                        <p:cTn id="231" dur="200" fill="hold">
                                          <p:stCondLst>
                                            <p:cond delay="400"/>
                                          </p:stCondLst>
                                        </p:cTn>
                                        <p:tgtEl>
                                          <p:spTgt spid="21"/>
                                        </p:tgtEl>
                                        <p:attrNameLst>
                                          <p:attrName>r</p:attrName>
                                        </p:attrNameLst>
                                      </p:cBhvr>
                                    </p:animRot>
                                    <p:animRot by="-240000">
                                      <p:cBhvr>
                                        <p:cTn id="232" dur="200" fill="hold">
                                          <p:stCondLst>
                                            <p:cond delay="600"/>
                                          </p:stCondLst>
                                        </p:cTn>
                                        <p:tgtEl>
                                          <p:spTgt spid="21"/>
                                        </p:tgtEl>
                                        <p:attrNameLst>
                                          <p:attrName>r</p:attrName>
                                        </p:attrNameLst>
                                      </p:cBhvr>
                                    </p:animRot>
                                    <p:animRot by="120000">
                                      <p:cBhvr>
                                        <p:cTn id="233" dur="200" fill="hold">
                                          <p:stCondLst>
                                            <p:cond delay="800"/>
                                          </p:stCondLst>
                                        </p:cTn>
                                        <p:tgtEl>
                                          <p:spTgt spid="21"/>
                                        </p:tgtEl>
                                        <p:attrNameLst>
                                          <p:attrName>r</p:attrName>
                                        </p:attrNameLst>
                                      </p:cBhvr>
                                    </p:animRot>
                                  </p:childTnLst>
                                </p:cTn>
                              </p:par>
                              <p:par>
                                <p:cTn id="234" presetID="32" presetClass="emph" presetSubtype="0" fill="hold" grpId="2" nodeType="withEffect">
                                  <p:stCondLst>
                                    <p:cond delay="0"/>
                                  </p:stCondLst>
                                  <p:childTnLst>
                                    <p:animRot by="120000">
                                      <p:cBhvr>
                                        <p:cTn id="235" dur="100" fill="hold">
                                          <p:stCondLst>
                                            <p:cond delay="0"/>
                                          </p:stCondLst>
                                        </p:cTn>
                                        <p:tgtEl>
                                          <p:spTgt spid="22"/>
                                        </p:tgtEl>
                                        <p:attrNameLst>
                                          <p:attrName>r</p:attrName>
                                        </p:attrNameLst>
                                      </p:cBhvr>
                                    </p:animRot>
                                    <p:animRot by="-240000">
                                      <p:cBhvr>
                                        <p:cTn id="236" dur="200" fill="hold">
                                          <p:stCondLst>
                                            <p:cond delay="200"/>
                                          </p:stCondLst>
                                        </p:cTn>
                                        <p:tgtEl>
                                          <p:spTgt spid="22"/>
                                        </p:tgtEl>
                                        <p:attrNameLst>
                                          <p:attrName>r</p:attrName>
                                        </p:attrNameLst>
                                      </p:cBhvr>
                                    </p:animRot>
                                    <p:animRot by="240000">
                                      <p:cBhvr>
                                        <p:cTn id="237" dur="200" fill="hold">
                                          <p:stCondLst>
                                            <p:cond delay="400"/>
                                          </p:stCondLst>
                                        </p:cTn>
                                        <p:tgtEl>
                                          <p:spTgt spid="22"/>
                                        </p:tgtEl>
                                        <p:attrNameLst>
                                          <p:attrName>r</p:attrName>
                                        </p:attrNameLst>
                                      </p:cBhvr>
                                    </p:animRot>
                                    <p:animRot by="-240000">
                                      <p:cBhvr>
                                        <p:cTn id="238" dur="200" fill="hold">
                                          <p:stCondLst>
                                            <p:cond delay="600"/>
                                          </p:stCondLst>
                                        </p:cTn>
                                        <p:tgtEl>
                                          <p:spTgt spid="22"/>
                                        </p:tgtEl>
                                        <p:attrNameLst>
                                          <p:attrName>r</p:attrName>
                                        </p:attrNameLst>
                                      </p:cBhvr>
                                    </p:animRot>
                                    <p:animRot by="120000">
                                      <p:cBhvr>
                                        <p:cTn id="239" dur="200" fill="hold">
                                          <p:stCondLst>
                                            <p:cond delay="800"/>
                                          </p:stCondLst>
                                        </p:cTn>
                                        <p:tgtEl>
                                          <p:spTgt spid="22"/>
                                        </p:tgtEl>
                                        <p:attrNameLst>
                                          <p:attrName>r</p:attrName>
                                        </p:attrNameLst>
                                      </p:cBhvr>
                                    </p:animRot>
                                  </p:childTnLst>
                                </p:cTn>
                              </p:par>
                              <p:par>
                                <p:cTn id="240" presetID="1" presetClass="emph" presetSubtype="2" fill="hold" nodeType="withEffect">
                                  <p:stCondLst>
                                    <p:cond delay="500"/>
                                  </p:stCondLst>
                                  <p:childTnLst>
                                    <p:animClr clrSpc="rgb" dir="cw">
                                      <p:cBhvr>
                                        <p:cTn id="241" dur="2000" fill="hold"/>
                                        <p:tgtEl>
                                          <p:spTgt spid="22"/>
                                        </p:tgtEl>
                                        <p:attrNameLst>
                                          <p:attrName>fillcolor</p:attrName>
                                        </p:attrNameLst>
                                      </p:cBhvr>
                                      <p:to>
                                        <a:srgbClr val="FF0000"/>
                                      </p:to>
                                    </p:animClr>
                                    <p:set>
                                      <p:cBhvr>
                                        <p:cTn id="242" dur="2000" fill="hold"/>
                                        <p:tgtEl>
                                          <p:spTgt spid="22"/>
                                        </p:tgtEl>
                                        <p:attrNameLst>
                                          <p:attrName>fill.type</p:attrName>
                                        </p:attrNameLst>
                                      </p:cBhvr>
                                      <p:to>
                                        <p:strVal val="solid"/>
                                      </p:to>
                                    </p:set>
                                    <p:set>
                                      <p:cBhvr>
                                        <p:cTn id="243" dur="2000" fill="hold"/>
                                        <p:tgtEl>
                                          <p:spTgt spid="22"/>
                                        </p:tgtEl>
                                        <p:attrNameLst>
                                          <p:attrName>fill.on</p:attrName>
                                        </p:attrNameLst>
                                      </p:cBhvr>
                                      <p:to>
                                        <p:strVal val="true"/>
                                      </p:to>
                                    </p:set>
                                  </p:childTnLst>
                                  <p:subTnLst>
                                    <p:audio>
                                      <p:cMediaNode>
                                        <p:cTn display="0" masterRel="sameClick">
                                          <p:stCondLst>
                                            <p:cond evt="begin" delay="0">
                                              <p:tn val="240"/>
                                            </p:cond>
                                          </p:stCondLst>
                                          <p:endCondLst>
                                            <p:cond evt="onStopAudio" delay="0">
                                              <p:tgtEl>
                                                <p:sldTgt/>
                                              </p:tgtEl>
                                            </p:cond>
                                          </p:endCondLst>
                                        </p:cTn>
                                        <p:tgtEl>
                                          <p:sndTgt r:embed="rId4" name="sai 50 (1).wav"/>
                                        </p:tgtEl>
                                      </p:cMediaNode>
                                    </p:audio>
                                  </p:subTnLst>
                                </p:cTn>
                              </p:par>
                              <p:par>
                                <p:cTn id="244" presetID="1" presetClass="emph" presetSubtype="2" fill="hold" nodeType="withEffect">
                                  <p:stCondLst>
                                    <p:cond delay="0"/>
                                  </p:stCondLst>
                                  <p:childTnLst>
                                    <p:animClr clrSpc="rgb" dir="cw">
                                      <p:cBhvr>
                                        <p:cTn id="245" dur="2000" fill="hold"/>
                                        <p:tgtEl>
                                          <p:spTgt spid="19"/>
                                        </p:tgtEl>
                                        <p:attrNameLst>
                                          <p:attrName>fillcolor</p:attrName>
                                        </p:attrNameLst>
                                      </p:cBhvr>
                                      <p:to>
                                        <a:srgbClr val="66FFFF"/>
                                      </p:to>
                                    </p:animClr>
                                    <p:set>
                                      <p:cBhvr>
                                        <p:cTn id="246" dur="2000" fill="hold"/>
                                        <p:tgtEl>
                                          <p:spTgt spid="19"/>
                                        </p:tgtEl>
                                        <p:attrNameLst>
                                          <p:attrName>fill.type</p:attrName>
                                        </p:attrNameLst>
                                      </p:cBhvr>
                                      <p:to>
                                        <p:strVal val="solid"/>
                                      </p:to>
                                    </p:set>
                                    <p:set>
                                      <p:cBhvr>
                                        <p:cTn id="247" dur="2000" fill="hold"/>
                                        <p:tgtEl>
                                          <p:spTgt spid="19"/>
                                        </p:tgtEl>
                                        <p:attrNameLst>
                                          <p:attrName>fill.on</p:attrName>
                                        </p:attrNameLst>
                                      </p:cBhvr>
                                      <p:to>
                                        <p:strVal val="true"/>
                                      </p:to>
                                    </p:set>
                                  </p:childTnLst>
                                </p:cTn>
                              </p:par>
                              <p:par>
                                <p:cTn id="248" presetID="42" presetClass="entr" presetSubtype="0" fill="hold" nodeType="withEffect">
                                  <p:stCondLst>
                                    <p:cond delay="0"/>
                                  </p:stCondLst>
                                  <p:childTnLst>
                                    <p:set>
                                      <p:cBhvr>
                                        <p:cTn id="249" dur="1" fill="hold">
                                          <p:stCondLst>
                                            <p:cond delay="0"/>
                                          </p:stCondLst>
                                        </p:cTn>
                                        <p:tgtEl>
                                          <p:spTgt spid="32"/>
                                        </p:tgtEl>
                                        <p:attrNameLst>
                                          <p:attrName>style.visibility</p:attrName>
                                        </p:attrNameLst>
                                      </p:cBhvr>
                                      <p:to>
                                        <p:strVal val="visible"/>
                                      </p:to>
                                    </p:set>
                                    <p:animEffect transition="in" filter="fade">
                                      <p:cBhvr>
                                        <p:cTn id="250" dur="1000"/>
                                        <p:tgtEl>
                                          <p:spTgt spid="32"/>
                                        </p:tgtEl>
                                      </p:cBhvr>
                                    </p:animEffect>
                                    <p:anim calcmode="lin" valueType="num">
                                      <p:cBhvr>
                                        <p:cTn id="251" dur="1000" fill="hold"/>
                                        <p:tgtEl>
                                          <p:spTgt spid="32"/>
                                        </p:tgtEl>
                                        <p:attrNameLst>
                                          <p:attrName>ppt_x</p:attrName>
                                        </p:attrNameLst>
                                      </p:cBhvr>
                                      <p:tavLst>
                                        <p:tav tm="0">
                                          <p:val>
                                            <p:strVal val="#ppt_x"/>
                                          </p:val>
                                        </p:tav>
                                        <p:tav tm="100000">
                                          <p:val>
                                            <p:strVal val="#ppt_x"/>
                                          </p:val>
                                        </p:tav>
                                      </p:tavLst>
                                    </p:anim>
                                    <p:anim calcmode="lin" valueType="num">
                                      <p:cBhvr>
                                        <p:cTn id="25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253" restart="whenNotActive" fill="hold" evtFilter="cancelBubble" nodeType="interactiveSeq">
                <p:stCondLst>
                  <p:cond evt="onClick" delay="0">
                    <p:tgtEl>
                      <p:spTgt spid="25"/>
                    </p:tgtEl>
                  </p:cond>
                </p:stCondLst>
                <p:endSync evt="end" delay="0">
                  <p:rtn val="all"/>
                </p:endSync>
                <p:childTnLst>
                  <p:par>
                    <p:cTn id="254" fill="hold">
                      <p:stCondLst>
                        <p:cond delay="0"/>
                      </p:stCondLst>
                      <p:childTnLst>
                        <p:par>
                          <p:cTn id="255" fill="hold">
                            <p:stCondLst>
                              <p:cond delay="0"/>
                            </p:stCondLst>
                            <p:childTnLst>
                              <p:par>
                                <p:cTn id="256" presetID="32" presetClass="emph" presetSubtype="0" fill="hold" nodeType="clickEffect">
                                  <p:stCondLst>
                                    <p:cond delay="0"/>
                                  </p:stCondLst>
                                  <p:childTnLst>
                                    <p:animRot by="120000">
                                      <p:cBhvr>
                                        <p:cTn id="257" dur="100" fill="hold">
                                          <p:stCondLst>
                                            <p:cond delay="0"/>
                                          </p:stCondLst>
                                        </p:cTn>
                                        <p:tgtEl>
                                          <p:spTgt spid="23"/>
                                        </p:tgtEl>
                                        <p:attrNameLst>
                                          <p:attrName>r</p:attrName>
                                        </p:attrNameLst>
                                      </p:cBhvr>
                                    </p:animRot>
                                    <p:animRot by="-240000">
                                      <p:cBhvr>
                                        <p:cTn id="258" dur="200" fill="hold">
                                          <p:stCondLst>
                                            <p:cond delay="200"/>
                                          </p:stCondLst>
                                        </p:cTn>
                                        <p:tgtEl>
                                          <p:spTgt spid="23"/>
                                        </p:tgtEl>
                                        <p:attrNameLst>
                                          <p:attrName>r</p:attrName>
                                        </p:attrNameLst>
                                      </p:cBhvr>
                                    </p:animRot>
                                    <p:animRot by="240000">
                                      <p:cBhvr>
                                        <p:cTn id="259" dur="200" fill="hold">
                                          <p:stCondLst>
                                            <p:cond delay="400"/>
                                          </p:stCondLst>
                                        </p:cTn>
                                        <p:tgtEl>
                                          <p:spTgt spid="23"/>
                                        </p:tgtEl>
                                        <p:attrNameLst>
                                          <p:attrName>r</p:attrName>
                                        </p:attrNameLst>
                                      </p:cBhvr>
                                    </p:animRot>
                                    <p:animRot by="-240000">
                                      <p:cBhvr>
                                        <p:cTn id="260" dur="200" fill="hold">
                                          <p:stCondLst>
                                            <p:cond delay="600"/>
                                          </p:stCondLst>
                                        </p:cTn>
                                        <p:tgtEl>
                                          <p:spTgt spid="23"/>
                                        </p:tgtEl>
                                        <p:attrNameLst>
                                          <p:attrName>r</p:attrName>
                                        </p:attrNameLst>
                                      </p:cBhvr>
                                    </p:animRot>
                                    <p:animRot by="120000">
                                      <p:cBhvr>
                                        <p:cTn id="261" dur="200" fill="hold">
                                          <p:stCondLst>
                                            <p:cond delay="800"/>
                                          </p:stCondLst>
                                        </p:cTn>
                                        <p:tgtEl>
                                          <p:spTgt spid="23"/>
                                        </p:tgtEl>
                                        <p:attrNameLst>
                                          <p:attrName>r</p:attrName>
                                        </p:attrNameLst>
                                      </p:cBhvr>
                                    </p:animRot>
                                  </p:childTnLst>
                                </p:cTn>
                              </p:par>
                              <p:par>
                                <p:cTn id="262" presetID="32" presetClass="emph" presetSubtype="0" fill="hold" grpId="3" nodeType="withEffect">
                                  <p:stCondLst>
                                    <p:cond delay="0"/>
                                  </p:stCondLst>
                                  <p:childTnLst>
                                    <p:animRot by="120000">
                                      <p:cBhvr>
                                        <p:cTn id="263" dur="100" fill="hold">
                                          <p:stCondLst>
                                            <p:cond delay="0"/>
                                          </p:stCondLst>
                                        </p:cTn>
                                        <p:tgtEl>
                                          <p:spTgt spid="24"/>
                                        </p:tgtEl>
                                        <p:attrNameLst>
                                          <p:attrName>r</p:attrName>
                                        </p:attrNameLst>
                                      </p:cBhvr>
                                    </p:animRot>
                                    <p:animRot by="-240000">
                                      <p:cBhvr>
                                        <p:cTn id="264" dur="200" fill="hold">
                                          <p:stCondLst>
                                            <p:cond delay="200"/>
                                          </p:stCondLst>
                                        </p:cTn>
                                        <p:tgtEl>
                                          <p:spTgt spid="24"/>
                                        </p:tgtEl>
                                        <p:attrNameLst>
                                          <p:attrName>r</p:attrName>
                                        </p:attrNameLst>
                                      </p:cBhvr>
                                    </p:animRot>
                                    <p:animRot by="240000">
                                      <p:cBhvr>
                                        <p:cTn id="265" dur="200" fill="hold">
                                          <p:stCondLst>
                                            <p:cond delay="400"/>
                                          </p:stCondLst>
                                        </p:cTn>
                                        <p:tgtEl>
                                          <p:spTgt spid="24"/>
                                        </p:tgtEl>
                                        <p:attrNameLst>
                                          <p:attrName>r</p:attrName>
                                        </p:attrNameLst>
                                      </p:cBhvr>
                                    </p:animRot>
                                    <p:animRot by="-240000">
                                      <p:cBhvr>
                                        <p:cTn id="266" dur="200" fill="hold">
                                          <p:stCondLst>
                                            <p:cond delay="600"/>
                                          </p:stCondLst>
                                        </p:cTn>
                                        <p:tgtEl>
                                          <p:spTgt spid="24"/>
                                        </p:tgtEl>
                                        <p:attrNameLst>
                                          <p:attrName>r</p:attrName>
                                        </p:attrNameLst>
                                      </p:cBhvr>
                                    </p:animRot>
                                    <p:animRot by="120000">
                                      <p:cBhvr>
                                        <p:cTn id="267" dur="200" fill="hold">
                                          <p:stCondLst>
                                            <p:cond delay="800"/>
                                          </p:stCondLst>
                                        </p:cTn>
                                        <p:tgtEl>
                                          <p:spTgt spid="24"/>
                                        </p:tgtEl>
                                        <p:attrNameLst>
                                          <p:attrName>r</p:attrName>
                                        </p:attrNameLst>
                                      </p:cBhvr>
                                    </p:animRot>
                                  </p:childTnLst>
                                </p:cTn>
                              </p:par>
                              <p:par>
                                <p:cTn id="268" presetID="32" presetClass="emph" presetSubtype="0" fill="hold" grpId="3" nodeType="withEffect">
                                  <p:stCondLst>
                                    <p:cond delay="0"/>
                                  </p:stCondLst>
                                  <p:childTnLst>
                                    <p:animRot by="120000">
                                      <p:cBhvr>
                                        <p:cTn id="269" dur="100" fill="hold">
                                          <p:stCondLst>
                                            <p:cond delay="0"/>
                                          </p:stCondLst>
                                        </p:cTn>
                                        <p:tgtEl>
                                          <p:spTgt spid="25"/>
                                        </p:tgtEl>
                                        <p:attrNameLst>
                                          <p:attrName>r</p:attrName>
                                        </p:attrNameLst>
                                      </p:cBhvr>
                                    </p:animRot>
                                    <p:animRot by="-240000">
                                      <p:cBhvr>
                                        <p:cTn id="270" dur="200" fill="hold">
                                          <p:stCondLst>
                                            <p:cond delay="200"/>
                                          </p:stCondLst>
                                        </p:cTn>
                                        <p:tgtEl>
                                          <p:spTgt spid="25"/>
                                        </p:tgtEl>
                                        <p:attrNameLst>
                                          <p:attrName>r</p:attrName>
                                        </p:attrNameLst>
                                      </p:cBhvr>
                                    </p:animRot>
                                    <p:animRot by="240000">
                                      <p:cBhvr>
                                        <p:cTn id="271" dur="200" fill="hold">
                                          <p:stCondLst>
                                            <p:cond delay="400"/>
                                          </p:stCondLst>
                                        </p:cTn>
                                        <p:tgtEl>
                                          <p:spTgt spid="25"/>
                                        </p:tgtEl>
                                        <p:attrNameLst>
                                          <p:attrName>r</p:attrName>
                                        </p:attrNameLst>
                                      </p:cBhvr>
                                    </p:animRot>
                                    <p:animRot by="-240000">
                                      <p:cBhvr>
                                        <p:cTn id="272" dur="200" fill="hold">
                                          <p:stCondLst>
                                            <p:cond delay="600"/>
                                          </p:stCondLst>
                                        </p:cTn>
                                        <p:tgtEl>
                                          <p:spTgt spid="25"/>
                                        </p:tgtEl>
                                        <p:attrNameLst>
                                          <p:attrName>r</p:attrName>
                                        </p:attrNameLst>
                                      </p:cBhvr>
                                    </p:animRot>
                                    <p:animRot by="120000">
                                      <p:cBhvr>
                                        <p:cTn id="273" dur="200" fill="hold">
                                          <p:stCondLst>
                                            <p:cond delay="800"/>
                                          </p:stCondLst>
                                        </p:cTn>
                                        <p:tgtEl>
                                          <p:spTgt spid="25"/>
                                        </p:tgtEl>
                                        <p:attrNameLst>
                                          <p:attrName>r</p:attrName>
                                        </p:attrNameLst>
                                      </p:cBhvr>
                                    </p:animRot>
                                  </p:childTnLst>
                                </p:cTn>
                              </p:par>
                              <p:par>
                                <p:cTn id="274" presetID="32" presetClass="emph" presetSubtype="0" fill="hold" nodeType="withEffect">
                                  <p:stCondLst>
                                    <p:cond delay="0"/>
                                  </p:stCondLst>
                                  <p:childTnLst>
                                    <p:animRot by="120000">
                                      <p:cBhvr>
                                        <p:cTn id="275" dur="100" fill="hold">
                                          <p:stCondLst>
                                            <p:cond delay="0"/>
                                          </p:stCondLst>
                                        </p:cTn>
                                        <p:tgtEl>
                                          <p:spTgt spid="17"/>
                                        </p:tgtEl>
                                        <p:attrNameLst>
                                          <p:attrName>r</p:attrName>
                                        </p:attrNameLst>
                                      </p:cBhvr>
                                    </p:animRot>
                                    <p:animRot by="-240000">
                                      <p:cBhvr>
                                        <p:cTn id="276" dur="200" fill="hold">
                                          <p:stCondLst>
                                            <p:cond delay="200"/>
                                          </p:stCondLst>
                                        </p:cTn>
                                        <p:tgtEl>
                                          <p:spTgt spid="17"/>
                                        </p:tgtEl>
                                        <p:attrNameLst>
                                          <p:attrName>r</p:attrName>
                                        </p:attrNameLst>
                                      </p:cBhvr>
                                    </p:animRot>
                                    <p:animRot by="240000">
                                      <p:cBhvr>
                                        <p:cTn id="277" dur="200" fill="hold">
                                          <p:stCondLst>
                                            <p:cond delay="400"/>
                                          </p:stCondLst>
                                        </p:cTn>
                                        <p:tgtEl>
                                          <p:spTgt spid="17"/>
                                        </p:tgtEl>
                                        <p:attrNameLst>
                                          <p:attrName>r</p:attrName>
                                        </p:attrNameLst>
                                      </p:cBhvr>
                                    </p:animRot>
                                    <p:animRot by="-240000">
                                      <p:cBhvr>
                                        <p:cTn id="278" dur="200" fill="hold">
                                          <p:stCondLst>
                                            <p:cond delay="600"/>
                                          </p:stCondLst>
                                        </p:cTn>
                                        <p:tgtEl>
                                          <p:spTgt spid="17"/>
                                        </p:tgtEl>
                                        <p:attrNameLst>
                                          <p:attrName>r</p:attrName>
                                        </p:attrNameLst>
                                      </p:cBhvr>
                                    </p:animRot>
                                    <p:animRot by="120000">
                                      <p:cBhvr>
                                        <p:cTn id="279" dur="200" fill="hold">
                                          <p:stCondLst>
                                            <p:cond delay="800"/>
                                          </p:stCondLst>
                                        </p:cTn>
                                        <p:tgtEl>
                                          <p:spTgt spid="17"/>
                                        </p:tgtEl>
                                        <p:attrNameLst>
                                          <p:attrName>r</p:attrName>
                                        </p:attrNameLst>
                                      </p:cBhvr>
                                    </p:animRot>
                                  </p:childTnLst>
                                </p:cTn>
                              </p:par>
                              <p:par>
                                <p:cTn id="280" presetID="32" presetClass="emph" presetSubtype="0" fill="hold" grpId="4" nodeType="withEffect">
                                  <p:stCondLst>
                                    <p:cond delay="0"/>
                                  </p:stCondLst>
                                  <p:childTnLst>
                                    <p:animRot by="120000">
                                      <p:cBhvr>
                                        <p:cTn id="281" dur="100" fill="hold">
                                          <p:stCondLst>
                                            <p:cond delay="0"/>
                                          </p:stCondLst>
                                        </p:cTn>
                                        <p:tgtEl>
                                          <p:spTgt spid="18"/>
                                        </p:tgtEl>
                                        <p:attrNameLst>
                                          <p:attrName>r</p:attrName>
                                        </p:attrNameLst>
                                      </p:cBhvr>
                                    </p:animRot>
                                    <p:animRot by="-240000">
                                      <p:cBhvr>
                                        <p:cTn id="282" dur="200" fill="hold">
                                          <p:stCondLst>
                                            <p:cond delay="200"/>
                                          </p:stCondLst>
                                        </p:cTn>
                                        <p:tgtEl>
                                          <p:spTgt spid="18"/>
                                        </p:tgtEl>
                                        <p:attrNameLst>
                                          <p:attrName>r</p:attrName>
                                        </p:attrNameLst>
                                      </p:cBhvr>
                                    </p:animRot>
                                    <p:animRot by="240000">
                                      <p:cBhvr>
                                        <p:cTn id="283" dur="200" fill="hold">
                                          <p:stCondLst>
                                            <p:cond delay="400"/>
                                          </p:stCondLst>
                                        </p:cTn>
                                        <p:tgtEl>
                                          <p:spTgt spid="18"/>
                                        </p:tgtEl>
                                        <p:attrNameLst>
                                          <p:attrName>r</p:attrName>
                                        </p:attrNameLst>
                                      </p:cBhvr>
                                    </p:animRot>
                                    <p:animRot by="-240000">
                                      <p:cBhvr>
                                        <p:cTn id="284" dur="200" fill="hold">
                                          <p:stCondLst>
                                            <p:cond delay="600"/>
                                          </p:stCondLst>
                                        </p:cTn>
                                        <p:tgtEl>
                                          <p:spTgt spid="18"/>
                                        </p:tgtEl>
                                        <p:attrNameLst>
                                          <p:attrName>r</p:attrName>
                                        </p:attrNameLst>
                                      </p:cBhvr>
                                    </p:animRot>
                                    <p:animRot by="120000">
                                      <p:cBhvr>
                                        <p:cTn id="285" dur="200" fill="hold">
                                          <p:stCondLst>
                                            <p:cond delay="800"/>
                                          </p:stCondLst>
                                        </p:cTn>
                                        <p:tgtEl>
                                          <p:spTgt spid="18"/>
                                        </p:tgtEl>
                                        <p:attrNameLst>
                                          <p:attrName>r</p:attrName>
                                        </p:attrNameLst>
                                      </p:cBhvr>
                                    </p:animRot>
                                  </p:childTnLst>
                                </p:cTn>
                              </p:par>
                              <p:par>
                                <p:cTn id="286" presetID="32" presetClass="emph" presetSubtype="0" fill="hold" grpId="4" nodeType="withEffect">
                                  <p:stCondLst>
                                    <p:cond delay="0"/>
                                  </p:stCondLst>
                                  <p:childTnLst>
                                    <p:animRot by="120000">
                                      <p:cBhvr>
                                        <p:cTn id="287" dur="100" fill="hold">
                                          <p:stCondLst>
                                            <p:cond delay="0"/>
                                          </p:stCondLst>
                                        </p:cTn>
                                        <p:tgtEl>
                                          <p:spTgt spid="19"/>
                                        </p:tgtEl>
                                        <p:attrNameLst>
                                          <p:attrName>r</p:attrName>
                                        </p:attrNameLst>
                                      </p:cBhvr>
                                    </p:animRot>
                                    <p:animRot by="-240000">
                                      <p:cBhvr>
                                        <p:cTn id="288" dur="200" fill="hold">
                                          <p:stCondLst>
                                            <p:cond delay="200"/>
                                          </p:stCondLst>
                                        </p:cTn>
                                        <p:tgtEl>
                                          <p:spTgt spid="19"/>
                                        </p:tgtEl>
                                        <p:attrNameLst>
                                          <p:attrName>r</p:attrName>
                                        </p:attrNameLst>
                                      </p:cBhvr>
                                    </p:animRot>
                                    <p:animRot by="240000">
                                      <p:cBhvr>
                                        <p:cTn id="289" dur="200" fill="hold">
                                          <p:stCondLst>
                                            <p:cond delay="400"/>
                                          </p:stCondLst>
                                        </p:cTn>
                                        <p:tgtEl>
                                          <p:spTgt spid="19"/>
                                        </p:tgtEl>
                                        <p:attrNameLst>
                                          <p:attrName>r</p:attrName>
                                        </p:attrNameLst>
                                      </p:cBhvr>
                                    </p:animRot>
                                    <p:animRot by="-240000">
                                      <p:cBhvr>
                                        <p:cTn id="290" dur="200" fill="hold">
                                          <p:stCondLst>
                                            <p:cond delay="600"/>
                                          </p:stCondLst>
                                        </p:cTn>
                                        <p:tgtEl>
                                          <p:spTgt spid="19"/>
                                        </p:tgtEl>
                                        <p:attrNameLst>
                                          <p:attrName>r</p:attrName>
                                        </p:attrNameLst>
                                      </p:cBhvr>
                                    </p:animRot>
                                    <p:animRot by="120000">
                                      <p:cBhvr>
                                        <p:cTn id="291" dur="200" fill="hold">
                                          <p:stCondLst>
                                            <p:cond delay="800"/>
                                          </p:stCondLst>
                                        </p:cTn>
                                        <p:tgtEl>
                                          <p:spTgt spid="19"/>
                                        </p:tgtEl>
                                        <p:attrNameLst>
                                          <p:attrName>r</p:attrName>
                                        </p:attrNameLst>
                                      </p:cBhvr>
                                    </p:animRot>
                                  </p:childTnLst>
                                </p:cTn>
                              </p:par>
                              <p:par>
                                <p:cTn id="292" presetID="32" presetClass="emph" presetSubtype="0" fill="hold" nodeType="withEffect">
                                  <p:stCondLst>
                                    <p:cond delay="0"/>
                                  </p:stCondLst>
                                  <p:childTnLst>
                                    <p:animRot by="120000">
                                      <p:cBhvr>
                                        <p:cTn id="293" dur="100" fill="hold">
                                          <p:stCondLst>
                                            <p:cond delay="0"/>
                                          </p:stCondLst>
                                        </p:cTn>
                                        <p:tgtEl>
                                          <p:spTgt spid="20"/>
                                        </p:tgtEl>
                                        <p:attrNameLst>
                                          <p:attrName>r</p:attrName>
                                        </p:attrNameLst>
                                      </p:cBhvr>
                                    </p:animRot>
                                    <p:animRot by="-240000">
                                      <p:cBhvr>
                                        <p:cTn id="294" dur="200" fill="hold">
                                          <p:stCondLst>
                                            <p:cond delay="200"/>
                                          </p:stCondLst>
                                        </p:cTn>
                                        <p:tgtEl>
                                          <p:spTgt spid="20"/>
                                        </p:tgtEl>
                                        <p:attrNameLst>
                                          <p:attrName>r</p:attrName>
                                        </p:attrNameLst>
                                      </p:cBhvr>
                                    </p:animRot>
                                    <p:animRot by="240000">
                                      <p:cBhvr>
                                        <p:cTn id="295" dur="200" fill="hold">
                                          <p:stCondLst>
                                            <p:cond delay="400"/>
                                          </p:stCondLst>
                                        </p:cTn>
                                        <p:tgtEl>
                                          <p:spTgt spid="20"/>
                                        </p:tgtEl>
                                        <p:attrNameLst>
                                          <p:attrName>r</p:attrName>
                                        </p:attrNameLst>
                                      </p:cBhvr>
                                    </p:animRot>
                                    <p:animRot by="-240000">
                                      <p:cBhvr>
                                        <p:cTn id="296" dur="200" fill="hold">
                                          <p:stCondLst>
                                            <p:cond delay="600"/>
                                          </p:stCondLst>
                                        </p:cTn>
                                        <p:tgtEl>
                                          <p:spTgt spid="20"/>
                                        </p:tgtEl>
                                        <p:attrNameLst>
                                          <p:attrName>r</p:attrName>
                                        </p:attrNameLst>
                                      </p:cBhvr>
                                    </p:animRot>
                                    <p:animRot by="120000">
                                      <p:cBhvr>
                                        <p:cTn id="297" dur="200" fill="hold">
                                          <p:stCondLst>
                                            <p:cond delay="800"/>
                                          </p:stCondLst>
                                        </p:cTn>
                                        <p:tgtEl>
                                          <p:spTgt spid="20"/>
                                        </p:tgtEl>
                                        <p:attrNameLst>
                                          <p:attrName>r</p:attrName>
                                        </p:attrNameLst>
                                      </p:cBhvr>
                                    </p:animRot>
                                  </p:childTnLst>
                                </p:cTn>
                              </p:par>
                              <p:par>
                                <p:cTn id="298" presetID="32" presetClass="emph" presetSubtype="0" fill="hold" grpId="3" nodeType="withEffect">
                                  <p:stCondLst>
                                    <p:cond delay="0"/>
                                  </p:stCondLst>
                                  <p:childTnLst>
                                    <p:animRot by="120000">
                                      <p:cBhvr>
                                        <p:cTn id="299" dur="100" fill="hold">
                                          <p:stCondLst>
                                            <p:cond delay="0"/>
                                          </p:stCondLst>
                                        </p:cTn>
                                        <p:tgtEl>
                                          <p:spTgt spid="21"/>
                                        </p:tgtEl>
                                        <p:attrNameLst>
                                          <p:attrName>r</p:attrName>
                                        </p:attrNameLst>
                                      </p:cBhvr>
                                    </p:animRot>
                                    <p:animRot by="-240000">
                                      <p:cBhvr>
                                        <p:cTn id="300" dur="200" fill="hold">
                                          <p:stCondLst>
                                            <p:cond delay="200"/>
                                          </p:stCondLst>
                                        </p:cTn>
                                        <p:tgtEl>
                                          <p:spTgt spid="21"/>
                                        </p:tgtEl>
                                        <p:attrNameLst>
                                          <p:attrName>r</p:attrName>
                                        </p:attrNameLst>
                                      </p:cBhvr>
                                    </p:animRot>
                                    <p:animRot by="240000">
                                      <p:cBhvr>
                                        <p:cTn id="301" dur="200" fill="hold">
                                          <p:stCondLst>
                                            <p:cond delay="400"/>
                                          </p:stCondLst>
                                        </p:cTn>
                                        <p:tgtEl>
                                          <p:spTgt spid="21"/>
                                        </p:tgtEl>
                                        <p:attrNameLst>
                                          <p:attrName>r</p:attrName>
                                        </p:attrNameLst>
                                      </p:cBhvr>
                                    </p:animRot>
                                    <p:animRot by="-240000">
                                      <p:cBhvr>
                                        <p:cTn id="302" dur="200" fill="hold">
                                          <p:stCondLst>
                                            <p:cond delay="600"/>
                                          </p:stCondLst>
                                        </p:cTn>
                                        <p:tgtEl>
                                          <p:spTgt spid="21"/>
                                        </p:tgtEl>
                                        <p:attrNameLst>
                                          <p:attrName>r</p:attrName>
                                        </p:attrNameLst>
                                      </p:cBhvr>
                                    </p:animRot>
                                    <p:animRot by="120000">
                                      <p:cBhvr>
                                        <p:cTn id="303" dur="200" fill="hold">
                                          <p:stCondLst>
                                            <p:cond delay="800"/>
                                          </p:stCondLst>
                                        </p:cTn>
                                        <p:tgtEl>
                                          <p:spTgt spid="21"/>
                                        </p:tgtEl>
                                        <p:attrNameLst>
                                          <p:attrName>r</p:attrName>
                                        </p:attrNameLst>
                                      </p:cBhvr>
                                    </p:animRot>
                                  </p:childTnLst>
                                </p:cTn>
                              </p:par>
                              <p:par>
                                <p:cTn id="304" presetID="32" presetClass="emph" presetSubtype="0" fill="hold" grpId="3" nodeType="withEffect">
                                  <p:stCondLst>
                                    <p:cond delay="0"/>
                                  </p:stCondLst>
                                  <p:childTnLst>
                                    <p:animRot by="120000">
                                      <p:cBhvr>
                                        <p:cTn id="305" dur="100" fill="hold">
                                          <p:stCondLst>
                                            <p:cond delay="0"/>
                                          </p:stCondLst>
                                        </p:cTn>
                                        <p:tgtEl>
                                          <p:spTgt spid="22"/>
                                        </p:tgtEl>
                                        <p:attrNameLst>
                                          <p:attrName>r</p:attrName>
                                        </p:attrNameLst>
                                      </p:cBhvr>
                                    </p:animRot>
                                    <p:animRot by="-240000">
                                      <p:cBhvr>
                                        <p:cTn id="306" dur="200" fill="hold">
                                          <p:stCondLst>
                                            <p:cond delay="200"/>
                                          </p:stCondLst>
                                        </p:cTn>
                                        <p:tgtEl>
                                          <p:spTgt spid="22"/>
                                        </p:tgtEl>
                                        <p:attrNameLst>
                                          <p:attrName>r</p:attrName>
                                        </p:attrNameLst>
                                      </p:cBhvr>
                                    </p:animRot>
                                    <p:animRot by="240000">
                                      <p:cBhvr>
                                        <p:cTn id="307" dur="200" fill="hold">
                                          <p:stCondLst>
                                            <p:cond delay="400"/>
                                          </p:stCondLst>
                                        </p:cTn>
                                        <p:tgtEl>
                                          <p:spTgt spid="22"/>
                                        </p:tgtEl>
                                        <p:attrNameLst>
                                          <p:attrName>r</p:attrName>
                                        </p:attrNameLst>
                                      </p:cBhvr>
                                    </p:animRot>
                                    <p:animRot by="-240000">
                                      <p:cBhvr>
                                        <p:cTn id="308" dur="200" fill="hold">
                                          <p:stCondLst>
                                            <p:cond delay="600"/>
                                          </p:stCondLst>
                                        </p:cTn>
                                        <p:tgtEl>
                                          <p:spTgt spid="22"/>
                                        </p:tgtEl>
                                        <p:attrNameLst>
                                          <p:attrName>r</p:attrName>
                                        </p:attrNameLst>
                                      </p:cBhvr>
                                    </p:animRot>
                                    <p:animRot by="120000">
                                      <p:cBhvr>
                                        <p:cTn id="309" dur="200" fill="hold">
                                          <p:stCondLst>
                                            <p:cond delay="800"/>
                                          </p:stCondLst>
                                        </p:cTn>
                                        <p:tgtEl>
                                          <p:spTgt spid="22"/>
                                        </p:tgtEl>
                                        <p:attrNameLst>
                                          <p:attrName>r</p:attrName>
                                        </p:attrNameLst>
                                      </p:cBhvr>
                                    </p:animRot>
                                  </p:childTnLst>
                                </p:cTn>
                              </p:par>
                              <p:par>
                                <p:cTn id="310" presetID="1" presetClass="emph" presetSubtype="2" fill="hold" nodeType="withEffect">
                                  <p:stCondLst>
                                    <p:cond delay="500"/>
                                  </p:stCondLst>
                                  <p:childTnLst>
                                    <p:animClr clrSpc="rgb" dir="cw">
                                      <p:cBhvr>
                                        <p:cTn id="311" dur="2000" fill="hold"/>
                                        <p:tgtEl>
                                          <p:spTgt spid="25"/>
                                        </p:tgtEl>
                                        <p:attrNameLst>
                                          <p:attrName>fillcolor</p:attrName>
                                        </p:attrNameLst>
                                      </p:cBhvr>
                                      <p:to>
                                        <a:srgbClr val="FF0000"/>
                                      </p:to>
                                    </p:animClr>
                                    <p:set>
                                      <p:cBhvr>
                                        <p:cTn id="312" dur="2000" fill="hold"/>
                                        <p:tgtEl>
                                          <p:spTgt spid="25"/>
                                        </p:tgtEl>
                                        <p:attrNameLst>
                                          <p:attrName>fill.type</p:attrName>
                                        </p:attrNameLst>
                                      </p:cBhvr>
                                      <p:to>
                                        <p:strVal val="solid"/>
                                      </p:to>
                                    </p:set>
                                    <p:set>
                                      <p:cBhvr>
                                        <p:cTn id="313" dur="2000" fill="hold"/>
                                        <p:tgtEl>
                                          <p:spTgt spid="25"/>
                                        </p:tgtEl>
                                        <p:attrNameLst>
                                          <p:attrName>fill.on</p:attrName>
                                        </p:attrNameLst>
                                      </p:cBhvr>
                                      <p:to>
                                        <p:strVal val="true"/>
                                      </p:to>
                                    </p:set>
                                  </p:childTnLst>
                                  <p:subTnLst>
                                    <p:audio>
                                      <p:cMediaNode>
                                        <p:cTn display="0" masterRel="sameClick">
                                          <p:stCondLst>
                                            <p:cond evt="begin" delay="0">
                                              <p:tn val="310"/>
                                            </p:cond>
                                          </p:stCondLst>
                                          <p:endCondLst>
                                            <p:cond evt="onStopAudio" delay="0">
                                              <p:tgtEl>
                                                <p:sldTgt/>
                                              </p:tgtEl>
                                            </p:cond>
                                          </p:endCondLst>
                                        </p:cTn>
                                        <p:tgtEl>
                                          <p:sndTgt r:embed="rId4" name="sai 50 (1).wav"/>
                                        </p:tgtEl>
                                      </p:cMediaNode>
                                    </p:audio>
                                  </p:subTnLst>
                                </p:cTn>
                              </p:par>
                              <p:par>
                                <p:cTn id="314" presetID="1" presetClass="emph" presetSubtype="2" fill="hold" nodeType="withEffect">
                                  <p:stCondLst>
                                    <p:cond delay="500"/>
                                  </p:stCondLst>
                                  <p:childTnLst>
                                    <p:animClr clrSpc="rgb" dir="cw">
                                      <p:cBhvr>
                                        <p:cTn id="315" dur="2000" fill="hold"/>
                                        <p:tgtEl>
                                          <p:spTgt spid="19"/>
                                        </p:tgtEl>
                                        <p:attrNameLst>
                                          <p:attrName>fillcolor</p:attrName>
                                        </p:attrNameLst>
                                      </p:cBhvr>
                                      <p:to>
                                        <a:srgbClr val="66FFFF"/>
                                      </p:to>
                                    </p:animClr>
                                    <p:set>
                                      <p:cBhvr>
                                        <p:cTn id="316" dur="2000" fill="hold"/>
                                        <p:tgtEl>
                                          <p:spTgt spid="19"/>
                                        </p:tgtEl>
                                        <p:attrNameLst>
                                          <p:attrName>fill.type</p:attrName>
                                        </p:attrNameLst>
                                      </p:cBhvr>
                                      <p:to>
                                        <p:strVal val="solid"/>
                                      </p:to>
                                    </p:set>
                                    <p:set>
                                      <p:cBhvr>
                                        <p:cTn id="317" dur="2000" fill="hold"/>
                                        <p:tgtEl>
                                          <p:spTgt spid="19"/>
                                        </p:tgtEl>
                                        <p:attrNameLst>
                                          <p:attrName>fill.on</p:attrName>
                                        </p:attrNameLst>
                                      </p:cBhvr>
                                      <p:to>
                                        <p:strVal val="true"/>
                                      </p:to>
                                    </p:set>
                                  </p:childTnLst>
                                </p:cTn>
                              </p:par>
                              <p:par>
                                <p:cTn id="318" presetID="47" presetClass="entr" presetSubtype="0" fill="hold" nodeType="withEffect">
                                  <p:stCondLst>
                                    <p:cond delay="500"/>
                                  </p:stCondLst>
                                  <p:childTnLst>
                                    <p:set>
                                      <p:cBhvr>
                                        <p:cTn id="319" dur="1" fill="hold">
                                          <p:stCondLst>
                                            <p:cond delay="0"/>
                                          </p:stCondLst>
                                        </p:cTn>
                                        <p:tgtEl>
                                          <p:spTgt spid="32"/>
                                        </p:tgtEl>
                                        <p:attrNameLst>
                                          <p:attrName>style.visibility</p:attrName>
                                        </p:attrNameLst>
                                      </p:cBhvr>
                                      <p:to>
                                        <p:strVal val="visible"/>
                                      </p:to>
                                    </p:set>
                                    <p:animEffect transition="in" filter="fade">
                                      <p:cBhvr>
                                        <p:cTn id="320" dur="1000"/>
                                        <p:tgtEl>
                                          <p:spTgt spid="32"/>
                                        </p:tgtEl>
                                      </p:cBhvr>
                                    </p:animEffect>
                                    <p:anim calcmode="lin" valueType="num">
                                      <p:cBhvr>
                                        <p:cTn id="321" dur="1000" fill="hold"/>
                                        <p:tgtEl>
                                          <p:spTgt spid="32"/>
                                        </p:tgtEl>
                                        <p:attrNameLst>
                                          <p:attrName>ppt_x</p:attrName>
                                        </p:attrNameLst>
                                      </p:cBhvr>
                                      <p:tavLst>
                                        <p:tav tm="0">
                                          <p:val>
                                            <p:strVal val="#ppt_x"/>
                                          </p:val>
                                        </p:tav>
                                        <p:tav tm="100000">
                                          <p:val>
                                            <p:strVal val="#ppt_x"/>
                                          </p:val>
                                        </p:tav>
                                      </p:tavLst>
                                    </p:anim>
                                    <p:anim calcmode="lin" valueType="num">
                                      <p:cBhvr>
                                        <p:cTn id="3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seq concurrent="1" nextAc="seek">
              <p:cTn id="323" restart="whenNotActive" fill="hold" evtFilter="cancelBubble" nodeType="interactiveSeq">
                <p:stCondLst>
                  <p:cond evt="onClick" delay="0">
                    <p:tgtEl>
                      <p:spTgt spid="29"/>
                    </p:tgtEl>
                  </p:cond>
                </p:stCondLst>
                <p:endSync evt="end" delay="0">
                  <p:rtn val="all"/>
                </p:endSync>
                <p:childTnLst>
                  <p:par>
                    <p:cTn id="324" fill="hold">
                      <p:stCondLst>
                        <p:cond delay="0"/>
                      </p:stCondLst>
                      <p:childTnLst>
                        <p:par>
                          <p:cTn id="325" fill="hold">
                            <p:stCondLst>
                              <p:cond delay="0"/>
                            </p:stCondLst>
                            <p:childTnLst>
                              <p:par>
                                <p:cTn id="326" presetID="32" presetClass="emph" presetSubtype="0" fill="hold" nodeType="withEffect">
                                  <p:stCondLst>
                                    <p:cond delay="0"/>
                                  </p:stCondLst>
                                  <p:childTnLst>
                                    <p:animRot by="120000">
                                      <p:cBhvr>
                                        <p:cTn id="327" dur="100" fill="hold">
                                          <p:stCondLst>
                                            <p:cond delay="0"/>
                                          </p:stCondLst>
                                        </p:cTn>
                                        <p:tgtEl>
                                          <p:spTgt spid="27"/>
                                        </p:tgtEl>
                                        <p:attrNameLst>
                                          <p:attrName>r</p:attrName>
                                        </p:attrNameLst>
                                      </p:cBhvr>
                                    </p:animRot>
                                    <p:animRot by="-240000">
                                      <p:cBhvr>
                                        <p:cTn id="328" dur="200" fill="hold">
                                          <p:stCondLst>
                                            <p:cond delay="200"/>
                                          </p:stCondLst>
                                        </p:cTn>
                                        <p:tgtEl>
                                          <p:spTgt spid="27"/>
                                        </p:tgtEl>
                                        <p:attrNameLst>
                                          <p:attrName>r</p:attrName>
                                        </p:attrNameLst>
                                      </p:cBhvr>
                                    </p:animRot>
                                    <p:animRot by="240000">
                                      <p:cBhvr>
                                        <p:cTn id="329" dur="200" fill="hold">
                                          <p:stCondLst>
                                            <p:cond delay="400"/>
                                          </p:stCondLst>
                                        </p:cTn>
                                        <p:tgtEl>
                                          <p:spTgt spid="27"/>
                                        </p:tgtEl>
                                        <p:attrNameLst>
                                          <p:attrName>r</p:attrName>
                                        </p:attrNameLst>
                                      </p:cBhvr>
                                    </p:animRot>
                                    <p:animRot by="-240000">
                                      <p:cBhvr>
                                        <p:cTn id="330" dur="200" fill="hold">
                                          <p:stCondLst>
                                            <p:cond delay="600"/>
                                          </p:stCondLst>
                                        </p:cTn>
                                        <p:tgtEl>
                                          <p:spTgt spid="27"/>
                                        </p:tgtEl>
                                        <p:attrNameLst>
                                          <p:attrName>r</p:attrName>
                                        </p:attrNameLst>
                                      </p:cBhvr>
                                    </p:animRot>
                                    <p:animRot by="120000">
                                      <p:cBhvr>
                                        <p:cTn id="331" dur="200" fill="hold">
                                          <p:stCondLst>
                                            <p:cond delay="800"/>
                                          </p:stCondLst>
                                        </p:cTn>
                                        <p:tgtEl>
                                          <p:spTgt spid="27"/>
                                        </p:tgtEl>
                                        <p:attrNameLst>
                                          <p:attrName>r</p:attrName>
                                        </p:attrNameLst>
                                      </p:cBhvr>
                                    </p:animRot>
                                  </p:childTnLst>
                                </p:cTn>
                              </p:par>
                              <p:par>
                                <p:cTn id="332" presetID="32" presetClass="emph" presetSubtype="0" fill="hold" grpId="2" nodeType="withEffect">
                                  <p:stCondLst>
                                    <p:cond delay="0"/>
                                  </p:stCondLst>
                                  <p:childTnLst>
                                    <p:animRot by="120000">
                                      <p:cBhvr>
                                        <p:cTn id="333" dur="100" fill="hold">
                                          <p:stCondLst>
                                            <p:cond delay="0"/>
                                          </p:stCondLst>
                                        </p:cTn>
                                        <p:tgtEl>
                                          <p:spTgt spid="28"/>
                                        </p:tgtEl>
                                        <p:attrNameLst>
                                          <p:attrName>r</p:attrName>
                                        </p:attrNameLst>
                                      </p:cBhvr>
                                    </p:animRot>
                                    <p:animRot by="-240000">
                                      <p:cBhvr>
                                        <p:cTn id="334" dur="200" fill="hold">
                                          <p:stCondLst>
                                            <p:cond delay="200"/>
                                          </p:stCondLst>
                                        </p:cTn>
                                        <p:tgtEl>
                                          <p:spTgt spid="28"/>
                                        </p:tgtEl>
                                        <p:attrNameLst>
                                          <p:attrName>r</p:attrName>
                                        </p:attrNameLst>
                                      </p:cBhvr>
                                    </p:animRot>
                                    <p:animRot by="240000">
                                      <p:cBhvr>
                                        <p:cTn id="335" dur="200" fill="hold">
                                          <p:stCondLst>
                                            <p:cond delay="400"/>
                                          </p:stCondLst>
                                        </p:cTn>
                                        <p:tgtEl>
                                          <p:spTgt spid="28"/>
                                        </p:tgtEl>
                                        <p:attrNameLst>
                                          <p:attrName>r</p:attrName>
                                        </p:attrNameLst>
                                      </p:cBhvr>
                                    </p:animRot>
                                    <p:animRot by="-240000">
                                      <p:cBhvr>
                                        <p:cTn id="336" dur="200" fill="hold">
                                          <p:stCondLst>
                                            <p:cond delay="600"/>
                                          </p:stCondLst>
                                        </p:cTn>
                                        <p:tgtEl>
                                          <p:spTgt spid="28"/>
                                        </p:tgtEl>
                                        <p:attrNameLst>
                                          <p:attrName>r</p:attrName>
                                        </p:attrNameLst>
                                      </p:cBhvr>
                                    </p:animRot>
                                    <p:animRot by="120000">
                                      <p:cBhvr>
                                        <p:cTn id="337" dur="200" fill="hold">
                                          <p:stCondLst>
                                            <p:cond delay="800"/>
                                          </p:stCondLst>
                                        </p:cTn>
                                        <p:tgtEl>
                                          <p:spTgt spid="28"/>
                                        </p:tgtEl>
                                        <p:attrNameLst>
                                          <p:attrName>r</p:attrName>
                                        </p:attrNameLst>
                                      </p:cBhvr>
                                    </p:animRot>
                                  </p:childTnLst>
                                </p:cTn>
                              </p:par>
                              <p:par>
                                <p:cTn id="338" presetID="32" presetClass="emph" presetSubtype="0" fill="hold" grpId="2" nodeType="withEffect">
                                  <p:stCondLst>
                                    <p:cond delay="0"/>
                                  </p:stCondLst>
                                  <p:childTnLst>
                                    <p:animRot by="120000">
                                      <p:cBhvr>
                                        <p:cTn id="339" dur="100" fill="hold">
                                          <p:stCondLst>
                                            <p:cond delay="0"/>
                                          </p:stCondLst>
                                        </p:cTn>
                                        <p:tgtEl>
                                          <p:spTgt spid="29"/>
                                        </p:tgtEl>
                                        <p:attrNameLst>
                                          <p:attrName>r</p:attrName>
                                        </p:attrNameLst>
                                      </p:cBhvr>
                                    </p:animRot>
                                    <p:animRot by="-240000">
                                      <p:cBhvr>
                                        <p:cTn id="340" dur="200" fill="hold">
                                          <p:stCondLst>
                                            <p:cond delay="200"/>
                                          </p:stCondLst>
                                        </p:cTn>
                                        <p:tgtEl>
                                          <p:spTgt spid="29"/>
                                        </p:tgtEl>
                                        <p:attrNameLst>
                                          <p:attrName>r</p:attrName>
                                        </p:attrNameLst>
                                      </p:cBhvr>
                                    </p:animRot>
                                    <p:animRot by="240000">
                                      <p:cBhvr>
                                        <p:cTn id="341" dur="200" fill="hold">
                                          <p:stCondLst>
                                            <p:cond delay="400"/>
                                          </p:stCondLst>
                                        </p:cTn>
                                        <p:tgtEl>
                                          <p:spTgt spid="29"/>
                                        </p:tgtEl>
                                        <p:attrNameLst>
                                          <p:attrName>r</p:attrName>
                                        </p:attrNameLst>
                                      </p:cBhvr>
                                    </p:animRot>
                                    <p:animRot by="-240000">
                                      <p:cBhvr>
                                        <p:cTn id="342" dur="200" fill="hold">
                                          <p:stCondLst>
                                            <p:cond delay="600"/>
                                          </p:stCondLst>
                                        </p:cTn>
                                        <p:tgtEl>
                                          <p:spTgt spid="29"/>
                                        </p:tgtEl>
                                        <p:attrNameLst>
                                          <p:attrName>r</p:attrName>
                                        </p:attrNameLst>
                                      </p:cBhvr>
                                    </p:animRot>
                                    <p:animRot by="120000">
                                      <p:cBhvr>
                                        <p:cTn id="343" dur="200" fill="hold">
                                          <p:stCondLst>
                                            <p:cond delay="800"/>
                                          </p:stCondLst>
                                        </p:cTn>
                                        <p:tgtEl>
                                          <p:spTgt spid="29"/>
                                        </p:tgtEl>
                                        <p:attrNameLst>
                                          <p:attrName>r</p:attrName>
                                        </p:attrNameLst>
                                      </p:cBhvr>
                                    </p:animRot>
                                  </p:childTnLst>
                                </p:cTn>
                              </p:par>
                              <p:par>
                                <p:cTn id="344" presetID="32" presetClass="emph" presetSubtype="0" fill="hold" nodeType="withEffect">
                                  <p:stCondLst>
                                    <p:cond delay="0"/>
                                  </p:stCondLst>
                                  <p:childTnLst>
                                    <p:animRot by="120000">
                                      <p:cBhvr>
                                        <p:cTn id="345" dur="100" fill="hold">
                                          <p:stCondLst>
                                            <p:cond delay="0"/>
                                          </p:stCondLst>
                                        </p:cTn>
                                        <p:tgtEl>
                                          <p:spTgt spid="23"/>
                                        </p:tgtEl>
                                        <p:attrNameLst>
                                          <p:attrName>r</p:attrName>
                                        </p:attrNameLst>
                                      </p:cBhvr>
                                    </p:animRot>
                                    <p:animRot by="-240000">
                                      <p:cBhvr>
                                        <p:cTn id="346" dur="200" fill="hold">
                                          <p:stCondLst>
                                            <p:cond delay="200"/>
                                          </p:stCondLst>
                                        </p:cTn>
                                        <p:tgtEl>
                                          <p:spTgt spid="23"/>
                                        </p:tgtEl>
                                        <p:attrNameLst>
                                          <p:attrName>r</p:attrName>
                                        </p:attrNameLst>
                                      </p:cBhvr>
                                    </p:animRot>
                                    <p:animRot by="240000">
                                      <p:cBhvr>
                                        <p:cTn id="347" dur="200" fill="hold">
                                          <p:stCondLst>
                                            <p:cond delay="400"/>
                                          </p:stCondLst>
                                        </p:cTn>
                                        <p:tgtEl>
                                          <p:spTgt spid="23"/>
                                        </p:tgtEl>
                                        <p:attrNameLst>
                                          <p:attrName>r</p:attrName>
                                        </p:attrNameLst>
                                      </p:cBhvr>
                                    </p:animRot>
                                    <p:animRot by="-240000">
                                      <p:cBhvr>
                                        <p:cTn id="348" dur="200" fill="hold">
                                          <p:stCondLst>
                                            <p:cond delay="600"/>
                                          </p:stCondLst>
                                        </p:cTn>
                                        <p:tgtEl>
                                          <p:spTgt spid="23"/>
                                        </p:tgtEl>
                                        <p:attrNameLst>
                                          <p:attrName>r</p:attrName>
                                        </p:attrNameLst>
                                      </p:cBhvr>
                                    </p:animRot>
                                    <p:animRot by="120000">
                                      <p:cBhvr>
                                        <p:cTn id="349" dur="200" fill="hold">
                                          <p:stCondLst>
                                            <p:cond delay="800"/>
                                          </p:stCondLst>
                                        </p:cTn>
                                        <p:tgtEl>
                                          <p:spTgt spid="23"/>
                                        </p:tgtEl>
                                        <p:attrNameLst>
                                          <p:attrName>r</p:attrName>
                                        </p:attrNameLst>
                                      </p:cBhvr>
                                    </p:animRot>
                                  </p:childTnLst>
                                </p:cTn>
                              </p:par>
                              <p:par>
                                <p:cTn id="350" presetID="32" presetClass="emph" presetSubtype="0" fill="hold" grpId="4" nodeType="withEffect">
                                  <p:stCondLst>
                                    <p:cond delay="0"/>
                                  </p:stCondLst>
                                  <p:childTnLst>
                                    <p:animRot by="120000">
                                      <p:cBhvr>
                                        <p:cTn id="351" dur="100" fill="hold">
                                          <p:stCondLst>
                                            <p:cond delay="0"/>
                                          </p:stCondLst>
                                        </p:cTn>
                                        <p:tgtEl>
                                          <p:spTgt spid="24"/>
                                        </p:tgtEl>
                                        <p:attrNameLst>
                                          <p:attrName>r</p:attrName>
                                        </p:attrNameLst>
                                      </p:cBhvr>
                                    </p:animRot>
                                    <p:animRot by="-240000">
                                      <p:cBhvr>
                                        <p:cTn id="352" dur="200" fill="hold">
                                          <p:stCondLst>
                                            <p:cond delay="200"/>
                                          </p:stCondLst>
                                        </p:cTn>
                                        <p:tgtEl>
                                          <p:spTgt spid="24"/>
                                        </p:tgtEl>
                                        <p:attrNameLst>
                                          <p:attrName>r</p:attrName>
                                        </p:attrNameLst>
                                      </p:cBhvr>
                                    </p:animRot>
                                    <p:animRot by="240000">
                                      <p:cBhvr>
                                        <p:cTn id="353" dur="200" fill="hold">
                                          <p:stCondLst>
                                            <p:cond delay="400"/>
                                          </p:stCondLst>
                                        </p:cTn>
                                        <p:tgtEl>
                                          <p:spTgt spid="24"/>
                                        </p:tgtEl>
                                        <p:attrNameLst>
                                          <p:attrName>r</p:attrName>
                                        </p:attrNameLst>
                                      </p:cBhvr>
                                    </p:animRot>
                                    <p:animRot by="-240000">
                                      <p:cBhvr>
                                        <p:cTn id="354" dur="200" fill="hold">
                                          <p:stCondLst>
                                            <p:cond delay="600"/>
                                          </p:stCondLst>
                                        </p:cTn>
                                        <p:tgtEl>
                                          <p:spTgt spid="24"/>
                                        </p:tgtEl>
                                        <p:attrNameLst>
                                          <p:attrName>r</p:attrName>
                                        </p:attrNameLst>
                                      </p:cBhvr>
                                    </p:animRot>
                                    <p:animRot by="120000">
                                      <p:cBhvr>
                                        <p:cTn id="355" dur="200" fill="hold">
                                          <p:stCondLst>
                                            <p:cond delay="800"/>
                                          </p:stCondLst>
                                        </p:cTn>
                                        <p:tgtEl>
                                          <p:spTgt spid="24"/>
                                        </p:tgtEl>
                                        <p:attrNameLst>
                                          <p:attrName>r</p:attrName>
                                        </p:attrNameLst>
                                      </p:cBhvr>
                                    </p:animRot>
                                  </p:childTnLst>
                                </p:cTn>
                              </p:par>
                              <p:par>
                                <p:cTn id="356" presetID="32" presetClass="emph" presetSubtype="0" fill="hold" grpId="4" nodeType="withEffect">
                                  <p:stCondLst>
                                    <p:cond delay="0"/>
                                  </p:stCondLst>
                                  <p:childTnLst>
                                    <p:animRot by="120000">
                                      <p:cBhvr>
                                        <p:cTn id="357" dur="100" fill="hold">
                                          <p:stCondLst>
                                            <p:cond delay="0"/>
                                          </p:stCondLst>
                                        </p:cTn>
                                        <p:tgtEl>
                                          <p:spTgt spid="25"/>
                                        </p:tgtEl>
                                        <p:attrNameLst>
                                          <p:attrName>r</p:attrName>
                                        </p:attrNameLst>
                                      </p:cBhvr>
                                    </p:animRot>
                                    <p:animRot by="-240000">
                                      <p:cBhvr>
                                        <p:cTn id="358" dur="200" fill="hold">
                                          <p:stCondLst>
                                            <p:cond delay="200"/>
                                          </p:stCondLst>
                                        </p:cTn>
                                        <p:tgtEl>
                                          <p:spTgt spid="25"/>
                                        </p:tgtEl>
                                        <p:attrNameLst>
                                          <p:attrName>r</p:attrName>
                                        </p:attrNameLst>
                                      </p:cBhvr>
                                    </p:animRot>
                                    <p:animRot by="240000">
                                      <p:cBhvr>
                                        <p:cTn id="359" dur="200" fill="hold">
                                          <p:stCondLst>
                                            <p:cond delay="400"/>
                                          </p:stCondLst>
                                        </p:cTn>
                                        <p:tgtEl>
                                          <p:spTgt spid="25"/>
                                        </p:tgtEl>
                                        <p:attrNameLst>
                                          <p:attrName>r</p:attrName>
                                        </p:attrNameLst>
                                      </p:cBhvr>
                                    </p:animRot>
                                    <p:animRot by="-240000">
                                      <p:cBhvr>
                                        <p:cTn id="360" dur="200" fill="hold">
                                          <p:stCondLst>
                                            <p:cond delay="600"/>
                                          </p:stCondLst>
                                        </p:cTn>
                                        <p:tgtEl>
                                          <p:spTgt spid="25"/>
                                        </p:tgtEl>
                                        <p:attrNameLst>
                                          <p:attrName>r</p:attrName>
                                        </p:attrNameLst>
                                      </p:cBhvr>
                                    </p:animRot>
                                    <p:animRot by="120000">
                                      <p:cBhvr>
                                        <p:cTn id="361" dur="200" fill="hold">
                                          <p:stCondLst>
                                            <p:cond delay="800"/>
                                          </p:stCondLst>
                                        </p:cTn>
                                        <p:tgtEl>
                                          <p:spTgt spid="25"/>
                                        </p:tgtEl>
                                        <p:attrNameLst>
                                          <p:attrName>r</p:attrName>
                                        </p:attrNameLst>
                                      </p:cBhvr>
                                    </p:animRot>
                                  </p:childTnLst>
                                </p:cTn>
                              </p:par>
                              <p:par>
                                <p:cTn id="362" presetID="32" presetClass="emph" presetSubtype="0" fill="hold" nodeType="withEffect">
                                  <p:stCondLst>
                                    <p:cond delay="0"/>
                                  </p:stCondLst>
                                  <p:childTnLst>
                                    <p:animRot by="120000">
                                      <p:cBhvr>
                                        <p:cTn id="363" dur="100" fill="hold">
                                          <p:stCondLst>
                                            <p:cond delay="0"/>
                                          </p:stCondLst>
                                        </p:cTn>
                                        <p:tgtEl>
                                          <p:spTgt spid="17"/>
                                        </p:tgtEl>
                                        <p:attrNameLst>
                                          <p:attrName>r</p:attrName>
                                        </p:attrNameLst>
                                      </p:cBhvr>
                                    </p:animRot>
                                    <p:animRot by="-240000">
                                      <p:cBhvr>
                                        <p:cTn id="364" dur="200" fill="hold">
                                          <p:stCondLst>
                                            <p:cond delay="200"/>
                                          </p:stCondLst>
                                        </p:cTn>
                                        <p:tgtEl>
                                          <p:spTgt spid="17"/>
                                        </p:tgtEl>
                                        <p:attrNameLst>
                                          <p:attrName>r</p:attrName>
                                        </p:attrNameLst>
                                      </p:cBhvr>
                                    </p:animRot>
                                    <p:animRot by="240000">
                                      <p:cBhvr>
                                        <p:cTn id="365" dur="200" fill="hold">
                                          <p:stCondLst>
                                            <p:cond delay="400"/>
                                          </p:stCondLst>
                                        </p:cTn>
                                        <p:tgtEl>
                                          <p:spTgt spid="17"/>
                                        </p:tgtEl>
                                        <p:attrNameLst>
                                          <p:attrName>r</p:attrName>
                                        </p:attrNameLst>
                                      </p:cBhvr>
                                    </p:animRot>
                                    <p:animRot by="-240000">
                                      <p:cBhvr>
                                        <p:cTn id="366" dur="200" fill="hold">
                                          <p:stCondLst>
                                            <p:cond delay="600"/>
                                          </p:stCondLst>
                                        </p:cTn>
                                        <p:tgtEl>
                                          <p:spTgt spid="17"/>
                                        </p:tgtEl>
                                        <p:attrNameLst>
                                          <p:attrName>r</p:attrName>
                                        </p:attrNameLst>
                                      </p:cBhvr>
                                    </p:animRot>
                                    <p:animRot by="120000">
                                      <p:cBhvr>
                                        <p:cTn id="367" dur="200" fill="hold">
                                          <p:stCondLst>
                                            <p:cond delay="800"/>
                                          </p:stCondLst>
                                        </p:cTn>
                                        <p:tgtEl>
                                          <p:spTgt spid="17"/>
                                        </p:tgtEl>
                                        <p:attrNameLst>
                                          <p:attrName>r</p:attrName>
                                        </p:attrNameLst>
                                      </p:cBhvr>
                                    </p:animRot>
                                  </p:childTnLst>
                                </p:cTn>
                              </p:par>
                              <p:par>
                                <p:cTn id="368" presetID="32" presetClass="emph" presetSubtype="0" fill="hold" grpId="5" nodeType="withEffect">
                                  <p:stCondLst>
                                    <p:cond delay="0"/>
                                  </p:stCondLst>
                                  <p:childTnLst>
                                    <p:animRot by="120000">
                                      <p:cBhvr>
                                        <p:cTn id="369" dur="100" fill="hold">
                                          <p:stCondLst>
                                            <p:cond delay="0"/>
                                          </p:stCondLst>
                                        </p:cTn>
                                        <p:tgtEl>
                                          <p:spTgt spid="18"/>
                                        </p:tgtEl>
                                        <p:attrNameLst>
                                          <p:attrName>r</p:attrName>
                                        </p:attrNameLst>
                                      </p:cBhvr>
                                    </p:animRot>
                                    <p:animRot by="-240000">
                                      <p:cBhvr>
                                        <p:cTn id="370" dur="200" fill="hold">
                                          <p:stCondLst>
                                            <p:cond delay="200"/>
                                          </p:stCondLst>
                                        </p:cTn>
                                        <p:tgtEl>
                                          <p:spTgt spid="18"/>
                                        </p:tgtEl>
                                        <p:attrNameLst>
                                          <p:attrName>r</p:attrName>
                                        </p:attrNameLst>
                                      </p:cBhvr>
                                    </p:animRot>
                                    <p:animRot by="240000">
                                      <p:cBhvr>
                                        <p:cTn id="371" dur="200" fill="hold">
                                          <p:stCondLst>
                                            <p:cond delay="400"/>
                                          </p:stCondLst>
                                        </p:cTn>
                                        <p:tgtEl>
                                          <p:spTgt spid="18"/>
                                        </p:tgtEl>
                                        <p:attrNameLst>
                                          <p:attrName>r</p:attrName>
                                        </p:attrNameLst>
                                      </p:cBhvr>
                                    </p:animRot>
                                    <p:animRot by="-240000">
                                      <p:cBhvr>
                                        <p:cTn id="372" dur="200" fill="hold">
                                          <p:stCondLst>
                                            <p:cond delay="600"/>
                                          </p:stCondLst>
                                        </p:cTn>
                                        <p:tgtEl>
                                          <p:spTgt spid="18"/>
                                        </p:tgtEl>
                                        <p:attrNameLst>
                                          <p:attrName>r</p:attrName>
                                        </p:attrNameLst>
                                      </p:cBhvr>
                                    </p:animRot>
                                    <p:animRot by="120000">
                                      <p:cBhvr>
                                        <p:cTn id="373" dur="200" fill="hold">
                                          <p:stCondLst>
                                            <p:cond delay="800"/>
                                          </p:stCondLst>
                                        </p:cTn>
                                        <p:tgtEl>
                                          <p:spTgt spid="18"/>
                                        </p:tgtEl>
                                        <p:attrNameLst>
                                          <p:attrName>r</p:attrName>
                                        </p:attrNameLst>
                                      </p:cBhvr>
                                    </p:animRot>
                                  </p:childTnLst>
                                </p:cTn>
                              </p:par>
                              <p:par>
                                <p:cTn id="374" presetID="32" presetClass="emph" presetSubtype="0" fill="hold" grpId="5" nodeType="withEffect">
                                  <p:stCondLst>
                                    <p:cond delay="0"/>
                                  </p:stCondLst>
                                  <p:childTnLst>
                                    <p:animRot by="120000">
                                      <p:cBhvr>
                                        <p:cTn id="375" dur="100" fill="hold">
                                          <p:stCondLst>
                                            <p:cond delay="0"/>
                                          </p:stCondLst>
                                        </p:cTn>
                                        <p:tgtEl>
                                          <p:spTgt spid="19"/>
                                        </p:tgtEl>
                                        <p:attrNameLst>
                                          <p:attrName>r</p:attrName>
                                        </p:attrNameLst>
                                      </p:cBhvr>
                                    </p:animRot>
                                    <p:animRot by="-240000">
                                      <p:cBhvr>
                                        <p:cTn id="376" dur="200" fill="hold">
                                          <p:stCondLst>
                                            <p:cond delay="200"/>
                                          </p:stCondLst>
                                        </p:cTn>
                                        <p:tgtEl>
                                          <p:spTgt spid="19"/>
                                        </p:tgtEl>
                                        <p:attrNameLst>
                                          <p:attrName>r</p:attrName>
                                        </p:attrNameLst>
                                      </p:cBhvr>
                                    </p:animRot>
                                    <p:animRot by="240000">
                                      <p:cBhvr>
                                        <p:cTn id="377" dur="200" fill="hold">
                                          <p:stCondLst>
                                            <p:cond delay="400"/>
                                          </p:stCondLst>
                                        </p:cTn>
                                        <p:tgtEl>
                                          <p:spTgt spid="19"/>
                                        </p:tgtEl>
                                        <p:attrNameLst>
                                          <p:attrName>r</p:attrName>
                                        </p:attrNameLst>
                                      </p:cBhvr>
                                    </p:animRot>
                                    <p:animRot by="-240000">
                                      <p:cBhvr>
                                        <p:cTn id="378" dur="200" fill="hold">
                                          <p:stCondLst>
                                            <p:cond delay="600"/>
                                          </p:stCondLst>
                                        </p:cTn>
                                        <p:tgtEl>
                                          <p:spTgt spid="19"/>
                                        </p:tgtEl>
                                        <p:attrNameLst>
                                          <p:attrName>r</p:attrName>
                                        </p:attrNameLst>
                                      </p:cBhvr>
                                    </p:animRot>
                                    <p:animRot by="120000">
                                      <p:cBhvr>
                                        <p:cTn id="379" dur="200" fill="hold">
                                          <p:stCondLst>
                                            <p:cond delay="800"/>
                                          </p:stCondLst>
                                        </p:cTn>
                                        <p:tgtEl>
                                          <p:spTgt spid="19"/>
                                        </p:tgtEl>
                                        <p:attrNameLst>
                                          <p:attrName>r</p:attrName>
                                        </p:attrNameLst>
                                      </p:cBhvr>
                                    </p:animRot>
                                  </p:childTnLst>
                                </p:cTn>
                              </p:par>
                              <p:par>
                                <p:cTn id="380" presetID="32" presetClass="emph" presetSubtype="0" fill="hold" nodeType="withEffect">
                                  <p:stCondLst>
                                    <p:cond delay="0"/>
                                  </p:stCondLst>
                                  <p:childTnLst>
                                    <p:animRot by="120000">
                                      <p:cBhvr>
                                        <p:cTn id="381" dur="100" fill="hold">
                                          <p:stCondLst>
                                            <p:cond delay="0"/>
                                          </p:stCondLst>
                                        </p:cTn>
                                        <p:tgtEl>
                                          <p:spTgt spid="20"/>
                                        </p:tgtEl>
                                        <p:attrNameLst>
                                          <p:attrName>r</p:attrName>
                                        </p:attrNameLst>
                                      </p:cBhvr>
                                    </p:animRot>
                                    <p:animRot by="-240000">
                                      <p:cBhvr>
                                        <p:cTn id="382" dur="200" fill="hold">
                                          <p:stCondLst>
                                            <p:cond delay="200"/>
                                          </p:stCondLst>
                                        </p:cTn>
                                        <p:tgtEl>
                                          <p:spTgt spid="20"/>
                                        </p:tgtEl>
                                        <p:attrNameLst>
                                          <p:attrName>r</p:attrName>
                                        </p:attrNameLst>
                                      </p:cBhvr>
                                    </p:animRot>
                                    <p:animRot by="240000">
                                      <p:cBhvr>
                                        <p:cTn id="383" dur="200" fill="hold">
                                          <p:stCondLst>
                                            <p:cond delay="400"/>
                                          </p:stCondLst>
                                        </p:cTn>
                                        <p:tgtEl>
                                          <p:spTgt spid="20"/>
                                        </p:tgtEl>
                                        <p:attrNameLst>
                                          <p:attrName>r</p:attrName>
                                        </p:attrNameLst>
                                      </p:cBhvr>
                                    </p:animRot>
                                    <p:animRot by="-240000">
                                      <p:cBhvr>
                                        <p:cTn id="384" dur="200" fill="hold">
                                          <p:stCondLst>
                                            <p:cond delay="600"/>
                                          </p:stCondLst>
                                        </p:cTn>
                                        <p:tgtEl>
                                          <p:spTgt spid="20"/>
                                        </p:tgtEl>
                                        <p:attrNameLst>
                                          <p:attrName>r</p:attrName>
                                        </p:attrNameLst>
                                      </p:cBhvr>
                                    </p:animRot>
                                    <p:animRot by="120000">
                                      <p:cBhvr>
                                        <p:cTn id="385" dur="200" fill="hold">
                                          <p:stCondLst>
                                            <p:cond delay="800"/>
                                          </p:stCondLst>
                                        </p:cTn>
                                        <p:tgtEl>
                                          <p:spTgt spid="20"/>
                                        </p:tgtEl>
                                        <p:attrNameLst>
                                          <p:attrName>r</p:attrName>
                                        </p:attrNameLst>
                                      </p:cBhvr>
                                    </p:animRot>
                                  </p:childTnLst>
                                </p:cTn>
                              </p:par>
                              <p:par>
                                <p:cTn id="386" presetID="32" presetClass="emph" presetSubtype="0" fill="hold" grpId="4" nodeType="withEffect">
                                  <p:stCondLst>
                                    <p:cond delay="0"/>
                                  </p:stCondLst>
                                  <p:childTnLst>
                                    <p:animRot by="120000">
                                      <p:cBhvr>
                                        <p:cTn id="387" dur="100" fill="hold">
                                          <p:stCondLst>
                                            <p:cond delay="0"/>
                                          </p:stCondLst>
                                        </p:cTn>
                                        <p:tgtEl>
                                          <p:spTgt spid="21"/>
                                        </p:tgtEl>
                                        <p:attrNameLst>
                                          <p:attrName>r</p:attrName>
                                        </p:attrNameLst>
                                      </p:cBhvr>
                                    </p:animRot>
                                    <p:animRot by="-240000">
                                      <p:cBhvr>
                                        <p:cTn id="388" dur="200" fill="hold">
                                          <p:stCondLst>
                                            <p:cond delay="200"/>
                                          </p:stCondLst>
                                        </p:cTn>
                                        <p:tgtEl>
                                          <p:spTgt spid="21"/>
                                        </p:tgtEl>
                                        <p:attrNameLst>
                                          <p:attrName>r</p:attrName>
                                        </p:attrNameLst>
                                      </p:cBhvr>
                                    </p:animRot>
                                    <p:animRot by="240000">
                                      <p:cBhvr>
                                        <p:cTn id="389" dur="200" fill="hold">
                                          <p:stCondLst>
                                            <p:cond delay="400"/>
                                          </p:stCondLst>
                                        </p:cTn>
                                        <p:tgtEl>
                                          <p:spTgt spid="21"/>
                                        </p:tgtEl>
                                        <p:attrNameLst>
                                          <p:attrName>r</p:attrName>
                                        </p:attrNameLst>
                                      </p:cBhvr>
                                    </p:animRot>
                                    <p:animRot by="-240000">
                                      <p:cBhvr>
                                        <p:cTn id="390" dur="200" fill="hold">
                                          <p:stCondLst>
                                            <p:cond delay="600"/>
                                          </p:stCondLst>
                                        </p:cTn>
                                        <p:tgtEl>
                                          <p:spTgt spid="21"/>
                                        </p:tgtEl>
                                        <p:attrNameLst>
                                          <p:attrName>r</p:attrName>
                                        </p:attrNameLst>
                                      </p:cBhvr>
                                    </p:animRot>
                                    <p:animRot by="120000">
                                      <p:cBhvr>
                                        <p:cTn id="391" dur="200" fill="hold">
                                          <p:stCondLst>
                                            <p:cond delay="800"/>
                                          </p:stCondLst>
                                        </p:cTn>
                                        <p:tgtEl>
                                          <p:spTgt spid="21"/>
                                        </p:tgtEl>
                                        <p:attrNameLst>
                                          <p:attrName>r</p:attrName>
                                        </p:attrNameLst>
                                      </p:cBhvr>
                                    </p:animRot>
                                  </p:childTnLst>
                                </p:cTn>
                              </p:par>
                              <p:par>
                                <p:cTn id="392" presetID="32" presetClass="emph" presetSubtype="0" fill="hold" grpId="4" nodeType="withEffect">
                                  <p:stCondLst>
                                    <p:cond delay="0"/>
                                  </p:stCondLst>
                                  <p:childTnLst>
                                    <p:animRot by="120000">
                                      <p:cBhvr>
                                        <p:cTn id="393" dur="100" fill="hold">
                                          <p:stCondLst>
                                            <p:cond delay="0"/>
                                          </p:stCondLst>
                                        </p:cTn>
                                        <p:tgtEl>
                                          <p:spTgt spid="22"/>
                                        </p:tgtEl>
                                        <p:attrNameLst>
                                          <p:attrName>r</p:attrName>
                                        </p:attrNameLst>
                                      </p:cBhvr>
                                    </p:animRot>
                                    <p:animRot by="-240000">
                                      <p:cBhvr>
                                        <p:cTn id="394" dur="200" fill="hold">
                                          <p:stCondLst>
                                            <p:cond delay="200"/>
                                          </p:stCondLst>
                                        </p:cTn>
                                        <p:tgtEl>
                                          <p:spTgt spid="22"/>
                                        </p:tgtEl>
                                        <p:attrNameLst>
                                          <p:attrName>r</p:attrName>
                                        </p:attrNameLst>
                                      </p:cBhvr>
                                    </p:animRot>
                                    <p:animRot by="240000">
                                      <p:cBhvr>
                                        <p:cTn id="395" dur="200" fill="hold">
                                          <p:stCondLst>
                                            <p:cond delay="400"/>
                                          </p:stCondLst>
                                        </p:cTn>
                                        <p:tgtEl>
                                          <p:spTgt spid="22"/>
                                        </p:tgtEl>
                                        <p:attrNameLst>
                                          <p:attrName>r</p:attrName>
                                        </p:attrNameLst>
                                      </p:cBhvr>
                                    </p:animRot>
                                    <p:animRot by="-240000">
                                      <p:cBhvr>
                                        <p:cTn id="396" dur="200" fill="hold">
                                          <p:stCondLst>
                                            <p:cond delay="600"/>
                                          </p:stCondLst>
                                        </p:cTn>
                                        <p:tgtEl>
                                          <p:spTgt spid="22"/>
                                        </p:tgtEl>
                                        <p:attrNameLst>
                                          <p:attrName>r</p:attrName>
                                        </p:attrNameLst>
                                      </p:cBhvr>
                                    </p:animRot>
                                    <p:animRot by="120000">
                                      <p:cBhvr>
                                        <p:cTn id="397" dur="200" fill="hold">
                                          <p:stCondLst>
                                            <p:cond delay="800"/>
                                          </p:stCondLst>
                                        </p:cTn>
                                        <p:tgtEl>
                                          <p:spTgt spid="22"/>
                                        </p:tgtEl>
                                        <p:attrNameLst>
                                          <p:attrName>r</p:attrName>
                                        </p:attrNameLst>
                                      </p:cBhvr>
                                    </p:animRot>
                                  </p:childTnLst>
                                </p:cTn>
                              </p:par>
                              <p:par>
                                <p:cTn id="398" presetID="1" presetClass="emph" presetSubtype="2" fill="hold" nodeType="withEffect">
                                  <p:stCondLst>
                                    <p:cond delay="500"/>
                                  </p:stCondLst>
                                  <p:childTnLst>
                                    <p:animClr clrSpc="rgb" dir="cw">
                                      <p:cBhvr>
                                        <p:cTn id="399" dur="2000" fill="hold"/>
                                        <p:tgtEl>
                                          <p:spTgt spid="29"/>
                                        </p:tgtEl>
                                        <p:attrNameLst>
                                          <p:attrName>fillcolor</p:attrName>
                                        </p:attrNameLst>
                                      </p:cBhvr>
                                      <p:to>
                                        <a:srgbClr val="FF0000"/>
                                      </p:to>
                                    </p:animClr>
                                    <p:set>
                                      <p:cBhvr>
                                        <p:cTn id="400" dur="2000" fill="hold"/>
                                        <p:tgtEl>
                                          <p:spTgt spid="29"/>
                                        </p:tgtEl>
                                        <p:attrNameLst>
                                          <p:attrName>fill.type</p:attrName>
                                        </p:attrNameLst>
                                      </p:cBhvr>
                                      <p:to>
                                        <p:strVal val="solid"/>
                                      </p:to>
                                    </p:set>
                                    <p:set>
                                      <p:cBhvr>
                                        <p:cTn id="401" dur="2000" fill="hold"/>
                                        <p:tgtEl>
                                          <p:spTgt spid="29"/>
                                        </p:tgtEl>
                                        <p:attrNameLst>
                                          <p:attrName>fill.on</p:attrName>
                                        </p:attrNameLst>
                                      </p:cBhvr>
                                      <p:to>
                                        <p:strVal val="true"/>
                                      </p:to>
                                    </p:set>
                                  </p:childTnLst>
                                  <p:subTnLst>
                                    <p:audio>
                                      <p:cMediaNode>
                                        <p:cTn display="0" masterRel="sameClick">
                                          <p:stCondLst>
                                            <p:cond evt="begin" delay="0">
                                              <p:tn val="398"/>
                                            </p:cond>
                                          </p:stCondLst>
                                          <p:endCondLst>
                                            <p:cond evt="onStopAudio" delay="0">
                                              <p:tgtEl>
                                                <p:sldTgt/>
                                              </p:tgtEl>
                                            </p:cond>
                                          </p:endCondLst>
                                        </p:cTn>
                                        <p:tgtEl>
                                          <p:sndTgt r:embed="rId4" name="sai 50 (1).wav"/>
                                        </p:tgtEl>
                                      </p:cMediaNode>
                                    </p:audio>
                                  </p:subTnLst>
                                </p:cTn>
                              </p:par>
                              <p:par>
                                <p:cTn id="402" presetID="1" presetClass="emph" presetSubtype="2" fill="hold" nodeType="withEffect">
                                  <p:stCondLst>
                                    <p:cond delay="500"/>
                                  </p:stCondLst>
                                  <p:childTnLst>
                                    <p:animClr clrSpc="rgb" dir="cw">
                                      <p:cBhvr>
                                        <p:cTn id="403" dur="2000" fill="hold"/>
                                        <p:tgtEl>
                                          <p:spTgt spid="19"/>
                                        </p:tgtEl>
                                        <p:attrNameLst>
                                          <p:attrName>fillcolor</p:attrName>
                                        </p:attrNameLst>
                                      </p:cBhvr>
                                      <p:to>
                                        <a:srgbClr val="66FFFF"/>
                                      </p:to>
                                    </p:animClr>
                                    <p:set>
                                      <p:cBhvr>
                                        <p:cTn id="404" dur="2000" fill="hold"/>
                                        <p:tgtEl>
                                          <p:spTgt spid="19"/>
                                        </p:tgtEl>
                                        <p:attrNameLst>
                                          <p:attrName>fill.type</p:attrName>
                                        </p:attrNameLst>
                                      </p:cBhvr>
                                      <p:to>
                                        <p:strVal val="solid"/>
                                      </p:to>
                                    </p:set>
                                    <p:set>
                                      <p:cBhvr>
                                        <p:cTn id="405" dur="2000" fill="hold"/>
                                        <p:tgtEl>
                                          <p:spTgt spid="19"/>
                                        </p:tgtEl>
                                        <p:attrNameLst>
                                          <p:attrName>fill.on</p:attrName>
                                        </p:attrNameLst>
                                      </p:cBhvr>
                                      <p:to>
                                        <p:strVal val="true"/>
                                      </p:to>
                                    </p:set>
                                  </p:childTnLst>
                                </p:cTn>
                              </p:par>
                              <p:par>
                                <p:cTn id="406" presetID="47" presetClass="entr" presetSubtype="0" fill="hold" nodeType="withEffect">
                                  <p:stCondLst>
                                    <p:cond delay="500"/>
                                  </p:stCondLst>
                                  <p:childTnLst>
                                    <p:set>
                                      <p:cBhvr>
                                        <p:cTn id="407" dur="1" fill="hold">
                                          <p:stCondLst>
                                            <p:cond delay="0"/>
                                          </p:stCondLst>
                                        </p:cTn>
                                        <p:tgtEl>
                                          <p:spTgt spid="32"/>
                                        </p:tgtEl>
                                        <p:attrNameLst>
                                          <p:attrName>style.visibility</p:attrName>
                                        </p:attrNameLst>
                                      </p:cBhvr>
                                      <p:to>
                                        <p:strVal val="visible"/>
                                      </p:to>
                                    </p:set>
                                    <p:animEffect transition="in" filter="fade">
                                      <p:cBhvr>
                                        <p:cTn id="408" dur="1000"/>
                                        <p:tgtEl>
                                          <p:spTgt spid="32"/>
                                        </p:tgtEl>
                                      </p:cBhvr>
                                    </p:animEffect>
                                    <p:anim calcmode="lin" valueType="num">
                                      <p:cBhvr>
                                        <p:cTn id="409" dur="1000" fill="hold"/>
                                        <p:tgtEl>
                                          <p:spTgt spid="32"/>
                                        </p:tgtEl>
                                        <p:attrNameLst>
                                          <p:attrName>ppt_x</p:attrName>
                                        </p:attrNameLst>
                                      </p:cBhvr>
                                      <p:tavLst>
                                        <p:tav tm="0">
                                          <p:val>
                                            <p:strVal val="#ppt_x"/>
                                          </p:val>
                                        </p:tav>
                                        <p:tav tm="100000">
                                          <p:val>
                                            <p:strVal val="#ppt_x"/>
                                          </p:val>
                                        </p:tav>
                                      </p:tavLst>
                                    </p:anim>
                                    <p:anim calcmode="lin" valueType="num">
                                      <p:cBhvr>
                                        <p:cTn id="41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audio>
              <p:cMediaNode vol="80000">
                <p:cTn id="411" fill="hold" display="0">
                  <p:stCondLst>
                    <p:cond delay="indefinite"/>
                  </p:stCondLst>
                  <p:endCondLst>
                    <p:cond evt="onStopAudio" delay="0">
                      <p:tgtEl>
                        <p:sldTgt/>
                      </p:tgtEl>
                    </p:cond>
                  </p:endCondLst>
                </p:cTn>
                <p:tgtEl>
                  <p:spTgt spid="26"/>
                </p:tgtEl>
              </p:cMediaNode>
            </p:audio>
          </p:childTnLst>
        </p:cTn>
      </p:par>
    </p:tnLst>
    <p:bldLst>
      <p:bldP spid="16" grpId="0"/>
      <p:bldP spid="18" grpId="0" animBg="1"/>
      <p:bldP spid="18" grpId="1" animBg="1"/>
      <p:bldP spid="18" grpId="2" animBg="1"/>
      <p:bldP spid="18" grpId="3" animBg="1"/>
      <p:bldP spid="18" grpId="4" animBg="1"/>
      <p:bldP spid="18" grpId="5" animBg="1"/>
      <p:bldP spid="19" grpId="0" animBg="1"/>
      <p:bldP spid="19" grpId="1" animBg="1"/>
      <p:bldP spid="19" grpId="2" animBg="1"/>
      <p:bldP spid="19" grpId="3" animBg="1"/>
      <p:bldP spid="19" grpId="4" animBg="1"/>
      <p:bldP spid="19" grpId="5"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P spid="28" grpId="0" animBg="1"/>
      <p:bldP spid="28" grpId="1" animBg="1"/>
      <p:bldP spid="28" grpId="2" animBg="1"/>
      <p:bldP spid="28" grpId="3" animBg="1"/>
      <p:bldP spid="29" grpId="0" animBg="1"/>
      <p:bldP spid="29" grpId="1" animBg="1"/>
      <p:bldP spid="29" grpId="2" animBg="1"/>
      <p:bldP spid="29" grpId="3"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16" name="Rectangle 15"/>
          <p:cNvSpPr/>
          <p:nvPr/>
        </p:nvSpPr>
        <p:spPr>
          <a:xfrm>
            <a:off x="1364342" y="229184"/>
            <a:ext cx="10638972" cy="1200329"/>
          </a:xfrm>
          <a:prstGeom prst="rect">
            <a:avLst/>
          </a:prstGeom>
        </p:spPr>
        <p:txBody>
          <a:bodyPr wrap="square">
            <a:spAutoFit/>
          </a:bodyPr>
          <a:lstStyle/>
          <a:p>
            <a:pPr algn="just" defTabSz="1219170"/>
            <a:r>
              <a:rPr lang="en-US" sz="2933"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Trong</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câu</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Bác</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sĩ</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rất</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hài</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lòng</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bộ</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phận</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trả</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lời</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cho</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câu</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hỏi</a:t>
            </a:r>
            <a:r>
              <a:rPr lang="en-US" sz="3600" b="1" dirty="0">
                <a:solidFill>
                  <a:prstClr val="white"/>
                </a:solidFill>
                <a:latin typeface="+mj-lt"/>
                <a:cs typeface="Times New Roman" pitchFamily="18" charset="0"/>
              </a:rPr>
              <a:t> </a:t>
            </a:r>
            <a:r>
              <a:rPr lang="en-US" sz="3600" b="1" i="1" dirty="0" err="1">
                <a:solidFill>
                  <a:prstClr val="white"/>
                </a:solidFill>
                <a:latin typeface="+mj-lt"/>
                <a:cs typeface="Times New Roman" pitchFamily="18" charset="0"/>
              </a:rPr>
              <a:t>Thế</a:t>
            </a:r>
            <a:r>
              <a:rPr lang="en-US" sz="3600" b="1" i="1" dirty="0">
                <a:solidFill>
                  <a:prstClr val="white"/>
                </a:solidFill>
                <a:latin typeface="+mj-lt"/>
                <a:cs typeface="Times New Roman" pitchFamily="18" charset="0"/>
              </a:rPr>
              <a:t> </a:t>
            </a:r>
            <a:r>
              <a:rPr lang="en-US" sz="3600" b="1" i="1" dirty="0" err="1">
                <a:solidFill>
                  <a:prstClr val="white"/>
                </a:solidFill>
                <a:latin typeface="+mj-lt"/>
                <a:cs typeface="Times New Roman" pitchFamily="18" charset="0"/>
              </a:rPr>
              <a:t>nào</a:t>
            </a:r>
            <a:r>
              <a:rPr lang="en-US" sz="3600" b="1" dirty="0">
                <a:solidFill>
                  <a:prstClr val="white"/>
                </a:solidFill>
                <a:latin typeface="+mj-lt"/>
                <a:cs typeface="Times New Roman" pitchFamily="18" charset="0"/>
              </a:rPr>
              <a:t> </a:t>
            </a:r>
            <a:r>
              <a:rPr lang="en-US" sz="3600" b="1" dirty="0" err="1">
                <a:solidFill>
                  <a:prstClr val="white"/>
                </a:solidFill>
                <a:latin typeface="+mj-lt"/>
                <a:cs typeface="Times New Roman" pitchFamily="18" charset="0"/>
              </a:rPr>
              <a:t>là</a:t>
            </a:r>
            <a:r>
              <a:rPr lang="en-US" sz="3600" b="1" dirty="0">
                <a:solidFill>
                  <a:prstClr val="white"/>
                </a:solidFill>
                <a:latin typeface="+mj-lt"/>
                <a:cs typeface="Times New Roman" pitchFamily="18" charset="0"/>
              </a:rPr>
              <a:t> </a:t>
            </a:r>
            <a:r>
              <a:rPr lang="en-US" sz="3600" b="1" err="1">
                <a:solidFill>
                  <a:prstClr val="white"/>
                </a:solidFill>
                <a:latin typeface="+mj-lt"/>
                <a:cs typeface="Times New Roman" pitchFamily="18" charset="0"/>
              </a:rPr>
              <a:t>gì</a:t>
            </a:r>
            <a:r>
              <a:rPr lang="vi-VN" sz="3600" b="1" smtClean="0">
                <a:solidFill>
                  <a:prstClr val="white"/>
                </a:solidFill>
                <a:effectLst>
                  <a:outerShdw blurRad="38100" dist="38100" dir="2700000" algn="tl">
                    <a:srgbClr val="000000">
                      <a:alpha val="43137"/>
                    </a:srgbClr>
                  </a:outerShdw>
                </a:effectLst>
                <a:latin typeface="+mj-lt"/>
                <a:cs typeface="Times New Roman" pitchFamily="18" charset="0"/>
              </a:rPr>
              <a:t>? </a:t>
            </a:r>
            <a:r>
              <a:rPr lang="vi-VN" sz="3600" b="1" smtClean="0">
                <a:solidFill>
                  <a:prstClr val="white"/>
                </a:solidFill>
                <a:latin typeface="+mj-lt"/>
                <a:cs typeface="Times New Roman" pitchFamily="18" charset="0"/>
              </a:rPr>
              <a:t>Chọn </a:t>
            </a:r>
            <a:r>
              <a:rPr lang="vi-VN" sz="3600" b="1">
                <a:solidFill>
                  <a:prstClr val="white"/>
                </a:solidFill>
                <a:latin typeface="+mj-lt"/>
                <a:cs typeface="Times New Roman" pitchFamily="18" charset="0"/>
              </a:rPr>
              <a:t>ý </a:t>
            </a:r>
            <a:r>
              <a:rPr lang="vi-VN" sz="3600" b="1" smtClean="0">
                <a:solidFill>
                  <a:prstClr val="white"/>
                </a:solidFill>
                <a:latin typeface="+mj-lt"/>
                <a:cs typeface="Times New Roman" pitchFamily="18" charset="0"/>
              </a:rPr>
              <a:t>đúng:</a:t>
            </a:r>
            <a:endParaRPr lang="vi-VN" sz="3600" b="1" dirty="0">
              <a:solidFill>
                <a:prstClr val="white"/>
              </a:solidFill>
              <a:latin typeface="+mj-lt"/>
              <a:cs typeface="Times New Roman" pitchFamily="18" charset="0"/>
            </a:endParaRP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3962400" y="2459169"/>
            <a:ext cx="1689621" cy="2118907"/>
          </a:xfrm>
          <a:prstGeom prst="rect">
            <a:avLst/>
          </a:prstGeom>
        </p:spPr>
      </p:pic>
      <p:sp>
        <p:nvSpPr>
          <p:cNvPr id="18" name="Freeform 17"/>
          <p:cNvSpPr/>
          <p:nvPr/>
        </p:nvSpPr>
        <p:spPr>
          <a:xfrm>
            <a:off x="4543665" y="453048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9" name="Rectangle 18"/>
          <p:cNvSpPr/>
          <p:nvPr/>
        </p:nvSpPr>
        <p:spPr>
          <a:xfrm>
            <a:off x="3650267" y="506965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3600" b="1" dirty="0">
              <a:solidFill>
                <a:prstClr val="black"/>
              </a:solidFill>
              <a:latin typeface="+mj-lt"/>
              <a:cs typeface="Times New Roman" pitchFamily="18" charset="0"/>
            </a:endParaRPr>
          </a:p>
          <a:p>
            <a:pPr algn="ctr" defTabSz="1219170"/>
            <a:r>
              <a:rPr lang="vi-VN" sz="3600" b="1" dirty="0">
                <a:solidFill>
                  <a:prstClr val="black"/>
                </a:solidFill>
                <a:latin typeface="+mj-lt"/>
                <a:cs typeface="Times New Roman" pitchFamily="18" charset="0"/>
              </a:rPr>
              <a:t>B</a:t>
            </a:r>
            <a:r>
              <a:rPr lang="vi-VN" sz="3600" b="1">
                <a:solidFill>
                  <a:prstClr val="black"/>
                </a:solidFill>
                <a:latin typeface="+mj-lt"/>
                <a:cs typeface="Times New Roman" pitchFamily="18" charset="0"/>
              </a:rPr>
              <a:t>. </a:t>
            </a:r>
            <a:r>
              <a:rPr lang="en-US" sz="3600" b="1">
                <a:solidFill>
                  <a:prstClr val="black"/>
                </a:solidFill>
                <a:latin typeface="+mj-lt"/>
                <a:cs typeface="Times New Roman" pitchFamily="18" charset="0"/>
              </a:rPr>
              <a:t>rất hài lòng</a:t>
            </a:r>
            <a:endParaRPr lang="vi-VN" sz="3600" b="1" dirty="0">
              <a:solidFill>
                <a:prstClr val="black"/>
              </a:solidFill>
              <a:latin typeface="+mj-lt"/>
              <a:cs typeface="Times New Roman" pitchFamily="18" charset="0"/>
            </a:endParaRPr>
          </a:p>
          <a:p>
            <a:pPr algn="ctr" defTabSz="1219170"/>
            <a:endParaRPr lang="vi-VN" sz="3600" b="1" dirty="0">
              <a:solidFill>
                <a:prstClr val="black"/>
              </a:solidFill>
              <a:latin typeface="+mj-lt"/>
              <a:cs typeface="Times New Roman" pitchFamily="18" charset="0"/>
            </a:endParaRP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99235" y="2514600"/>
            <a:ext cx="1689621" cy="2118907"/>
          </a:xfrm>
          <a:prstGeom prst="rect">
            <a:avLst/>
          </a:prstGeom>
        </p:spPr>
      </p:pic>
      <p:sp>
        <p:nvSpPr>
          <p:cNvPr id="21" name="Freeform 20"/>
          <p:cNvSpPr/>
          <p:nvPr/>
        </p:nvSpPr>
        <p:spPr>
          <a:xfrm>
            <a:off x="7480500"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2" name="Rectangle 21"/>
          <p:cNvSpPr/>
          <p:nvPr/>
        </p:nvSpPr>
        <p:spPr>
          <a:xfrm>
            <a:off x="6587102"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3600" b="1" dirty="0">
                <a:solidFill>
                  <a:prstClr val="black"/>
                </a:solidFill>
                <a:latin typeface="+mj-lt"/>
                <a:cs typeface="Times New Roman" pitchFamily="18" charset="0"/>
              </a:rPr>
              <a:t>C</a:t>
            </a:r>
            <a:r>
              <a:rPr lang="vi-VN" sz="3600" b="1">
                <a:solidFill>
                  <a:prstClr val="black"/>
                </a:solidFill>
                <a:latin typeface="+mj-lt"/>
                <a:cs typeface="Times New Roman" pitchFamily="18" charset="0"/>
              </a:rPr>
              <a:t>. </a:t>
            </a:r>
            <a:r>
              <a:rPr lang="en-US" sz="3600" b="1">
                <a:solidFill>
                  <a:prstClr val="black"/>
                </a:solidFill>
                <a:latin typeface="+mj-lt"/>
                <a:cs typeface="Times New Roman" pitchFamily="18" charset="0"/>
              </a:rPr>
              <a:t>hài lòng</a:t>
            </a:r>
            <a:endParaRPr lang="vi-VN" sz="3600" b="1" dirty="0">
              <a:solidFill>
                <a:prstClr val="black"/>
              </a:solidFill>
              <a:latin typeface="+mj-lt"/>
              <a:cs typeface="Times New Roman" pitchFamily="18" charset="0"/>
            </a:endParaRPr>
          </a:p>
        </p:txBody>
      </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659334" y="2514600"/>
            <a:ext cx="1689621" cy="2118907"/>
          </a:xfrm>
          <a:prstGeom prst="rect">
            <a:avLst/>
          </a:prstGeom>
        </p:spPr>
      </p:pic>
      <p:sp>
        <p:nvSpPr>
          <p:cNvPr id="24" name="Freeform 23"/>
          <p:cNvSpPr/>
          <p:nvPr/>
        </p:nvSpPr>
        <p:spPr>
          <a:xfrm>
            <a:off x="10240598"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5" name="Rectangle 24"/>
          <p:cNvSpPr/>
          <p:nvPr/>
        </p:nvSpPr>
        <p:spPr>
          <a:xfrm>
            <a:off x="9347201" y="5125085"/>
            <a:ext cx="2844799"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3600" b="1" dirty="0">
                <a:solidFill>
                  <a:prstClr val="black"/>
                </a:solidFill>
                <a:latin typeface="+mj-lt"/>
                <a:cs typeface="Times New Roman" pitchFamily="18" charset="0"/>
              </a:rPr>
              <a:t>D. Tất cả đáp án A, B, C đều sai</a:t>
            </a:r>
          </a:p>
        </p:txBody>
      </p:sp>
      <p:pic>
        <p:nvPicPr>
          <p:cNvPr id="26"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1046247" y="2467636"/>
            <a:ext cx="1689621" cy="2118907"/>
          </a:xfrm>
          <a:prstGeom prst="rect">
            <a:avLst/>
          </a:prstGeom>
        </p:spPr>
      </p:pic>
      <p:sp>
        <p:nvSpPr>
          <p:cNvPr id="28" name="Freeform 27"/>
          <p:cNvSpPr/>
          <p:nvPr/>
        </p:nvSpPr>
        <p:spPr>
          <a:xfrm>
            <a:off x="1627512" y="4538954"/>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9" name="Rectangle 28"/>
          <p:cNvSpPr/>
          <p:nvPr/>
        </p:nvSpPr>
        <p:spPr>
          <a:xfrm>
            <a:off x="734114" y="5078121"/>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3600" b="1" dirty="0">
                <a:solidFill>
                  <a:prstClr val="black"/>
                </a:solidFill>
                <a:latin typeface="+mj-lt"/>
                <a:cs typeface="Times New Roman" pitchFamily="18" charset="0"/>
              </a:rPr>
              <a:t>A</a:t>
            </a:r>
            <a:r>
              <a:rPr lang="vi-VN" sz="3600" b="1">
                <a:solidFill>
                  <a:prstClr val="black"/>
                </a:solidFill>
                <a:latin typeface="+mj-lt"/>
                <a:cs typeface="Times New Roman" pitchFamily="18" charset="0"/>
              </a:rPr>
              <a:t>. </a:t>
            </a:r>
            <a:r>
              <a:rPr lang="en-US" sz="3600" b="1">
                <a:solidFill>
                  <a:prstClr val="black"/>
                </a:solidFill>
                <a:latin typeface="+mj-lt"/>
                <a:cs typeface="Times New Roman" pitchFamily="18" charset="0"/>
              </a:rPr>
              <a:t>Bác sĩ</a:t>
            </a:r>
            <a:endParaRPr lang="vi-VN" sz="3600" b="1" dirty="0">
              <a:solidFill>
                <a:prstClr val="black"/>
              </a:solidFill>
              <a:latin typeface="+mj-lt"/>
              <a:cs typeface="Times New Roman" pitchFamily="18" charset="0"/>
            </a:endParaRPr>
          </a:p>
        </p:txBody>
      </p:sp>
      <p:pic>
        <p:nvPicPr>
          <p:cNvPr id="30" name="Picture 29">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729437"/>
            <a:ext cx="1320800" cy="988364"/>
          </a:xfrm>
          <a:prstGeom prst="rect">
            <a:avLst/>
          </a:prstGeom>
        </p:spPr>
      </p:pic>
      <p:pic>
        <p:nvPicPr>
          <p:cNvPr id="31" name="Picture 30">
            <a:hlinkClick r:id="rId10" action="ppaction://hlinksldjump"/>
          </p:cNvPr>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10988" t="20000" r="8025" b="29630"/>
          <a:stretch/>
        </p:blipFill>
        <p:spPr>
          <a:xfrm flipH="1">
            <a:off x="5499828" y="1729436"/>
            <a:ext cx="1420489" cy="1062963"/>
          </a:xfrm>
          <a:prstGeom prst="rect">
            <a:avLst/>
          </a:prstGeom>
        </p:spPr>
      </p:pic>
      <p:pic>
        <p:nvPicPr>
          <p:cNvPr id="32" name="Picture 31">
            <a:extLst>
              <a:ext uri="{FF2B5EF4-FFF2-40B4-BE49-F238E27FC236}">
                <a16:creationId xmlns:a16="http://schemas.microsoft.com/office/drawing/2014/main" id="{97A09D96-D907-4FBD-8842-028D452976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1"/>
            <a:ext cx="1028699" cy="533400"/>
          </a:xfrm>
          <a:prstGeom prst="rect">
            <a:avLst/>
          </a:prstGeom>
        </p:spPr>
      </p:pic>
    </p:spTree>
    <p:extLst>
      <p:ext uri="{BB962C8B-B14F-4D97-AF65-F5344CB8AC3E}">
        <p14:creationId xmlns:p14="http://schemas.microsoft.com/office/powerpoint/2010/main" val="41995485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19"/>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9"/>
                                        </p:tgtEl>
                                        <p:attrNameLst>
                                          <p:attrName>fillcolor</p:attrName>
                                        </p:attrNameLst>
                                      </p:cBhvr>
                                      <p:to>
                                        <a:srgbClr val="66FFFF"/>
                                      </p:to>
                                    </p:animClr>
                                    <p:set>
                                      <p:cBhvr>
                                        <p:cTn id="74" dur="2000" fill="hold"/>
                                        <p:tgtEl>
                                          <p:spTgt spid="19"/>
                                        </p:tgtEl>
                                        <p:attrNameLst>
                                          <p:attrName>fill.type</p:attrName>
                                        </p:attrNameLst>
                                      </p:cBhvr>
                                      <p:to>
                                        <p:strVal val="solid"/>
                                      </p:to>
                                    </p:set>
                                    <p:set>
                                      <p:cBhvr>
                                        <p:cTn id="75" dur="2000" fill="hold"/>
                                        <p:tgtEl>
                                          <p:spTgt spid="19"/>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3448" fill="hold"/>
                                        <p:tgtEl>
                                          <p:spTgt spid="26"/>
                                        </p:tgtEl>
                                      </p:cBhvr>
                                    </p:cmd>
                                  </p:childTnLst>
                                </p:cTn>
                              </p:par>
                              <p:par>
                                <p:cTn id="78" presetID="32" presetClass="emph" presetSubtype="0" repeatCount="2000" fill="hold" nodeType="withEffect">
                                  <p:stCondLst>
                                    <p:cond delay="2000"/>
                                  </p:stCondLst>
                                  <p:childTnLst>
                                    <p:animRot by="120000">
                                      <p:cBhvr>
                                        <p:cTn id="79" dur="100" fill="hold">
                                          <p:stCondLst>
                                            <p:cond delay="0"/>
                                          </p:stCondLst>
                                        </p:cTn>
                                        <p:tgtEl>
                                          <p:spTgt spid="23"/>
                                        </p:tgtEl>
                                        <p:attrNameLst>
                                          <p:attrName>r</p:attrName>
                                        </p:attrNameLst>
                                      </p:cBhvr>
                                    </p:animRot>
                                    <p:animRot by="-240000">
                                      <p:cBhvr>
                                        <p:cTn id="80" dur="200" fill="hold">
                                          <p:stCondLst>
                                            <p:cond delay="200"/>
                                          </p:stCondLst>
                                        </p:cTn>
                                        <p:tgtEl>
                                          <p:spTgt spid="23"/>
                                        </p:tgtEl>
                                        <p:attrNameLst>
                                          <p:attrName>r</p:attrName>
                                        </p:attrNameLst>
                                      </p:cBhvr>
                                    </p:animRot>
                                    <p:animRot by="240000">
                                      <p:cBhvr>
                                        <p:cTn id="81" dur="200" fill="hold">
                                          <p:stCondLst>
                                            <p:cond delay="400"/>
                                          </p:stCondLst>
                                        </p:cTn>
                                        <p:tgtEl>
                                          <p:spTgt spid="23"/>
                                        </p:tgtEl>
                                        <p:attrNameLst>
                                          <p:attrName>r</p:attrName>
                                        </p:attrNameLst>
                                      </p:cBhvr>
                                    </p:animRot>
                                    <p:animRot by="-240000">
                                      <p:cBhvr>
                                        <p:cTn id="82" dur="200" fill="hold">
                                          <p:stCondLst>
                                            <p:cond delay="600"/>
                                          </p:stCondLst>
                                        </p:cTn>
                                        <p:tgtEl>
                                          <p:spTgt spid="23"/>
                                        </p:tgtEl>
                                        <p:attrNameLst>
                                          <p:attrName>r</p:attrName>
                                        </p:attrNameLst>
                                      </p:cBhvr>
                                    </p:animRot>
                                    <p:animRot by="120000">
                                      <p:cBhvr>
                                        <p:cTn id="83" dur="200" fill="hold">
                                          <p:stCondLst>
                                            <p:cond delay="800"/>
                                          </p:stCondLst>
                                        </p:cTn>
                                        <p:tgtEl>
                                          <p:spTgt spid="23"/>
                                        </p:tgtEl>
                                        <p:attrNameLst>
                                          <p:attrName>r</p:attrName>
                                        </p:attrNameLst>
                                      </p:cBhvr>
                                    </p:animRot>
                                  </p:childTnLst>
                                </p:cTn>
                              </p:par>
                              <p:par>
                                <p:cTn id="84" presetID="32" presetClass="emph" presetSubtype="0" repeatCount="2000" fill="hold" grpId="1" nodeType="withEffect">
                                  <p:stCondLst>
                                    <p:cond delay="2000"/>
                                  </p:stCondLst>
                                  <p:childTnLst>
                                    <p:animRot by="120000">
                                      <p:cBhvr>
                                        <p:cTn id="85" dur="100" fill="hold">
                                          <p:stCondLst>
                                            <p:cond delay="0"/>
                                          </p:stCondLst>
                                        </p:cTn>
                                        <p:tgtEl>
                                          <p:spTgt spid="24"/>
                                        </p:tgtEl>
                                        <p:attrNameLst>
                                          <p:attrName>r</p:attrName>
                                        </p:attrNameLst>
                                      </p:cBhvr>
                                    </p:animRot>
                                    <p:animRot by="-240000">
                                      <p:cBhvr>
                                        <p:cTn id="86" dur="200" fill="hold">
                                          <p:stCondLst>
                                            <p:cond delay="200"/>
                                          </p:stCondLst>
                                        </p:cTn>
                                        <p:tgtEl>
                                          <p:spTgt spid="24"/>
                                        </p:tgtEl>
                                        <p:attrNameLst>
                                          <p:attrName>r</p:attrName>
                                        </p:attrNameLst>
                                      </p:cBhvr>
                                    </p:animRot>
                                    <p:animRot by="240000">
                                      <p:cBhvr>
                                        <p:cTn id="87" dur="200" fill="hold">
                                          <p:stCondLst>
                                            <p:cond delay="400"/>
                                          </p:stCondLst>
                                        </p:cTn>
                                        <p:tgtEl>
                                          <p:spTgt spid="24"/>
                                        </p:tgtEl>
                                        <p:attrNameLst>
                                          <p:attrName>r</p:attrName>
                                        </p:attrNameLst>
                                      </p:cBhvr>
                                    </p:animRot>
                                    <p:animRot by="-240000">
                                      <p:cBhvr>
                                        <p:cTn id="88" dur="200" fill="hold">
                                          <p:stCondLst>
                                            <p:cond delay="600"/>
                                          </p:stCondLst>
                                        </p:cTn>
                                        <p:tgtEl>
                                          <p:spTgt spid="24"/>
                                        </p:tgtEl>
                                        <p:attrNameLst>
                                          <p:attrName>r</p:attrName>
                                        </p:attrNameLst>
                                      </p:cBhvr>
                                    </p:animRot>
                                    <p:animRot by="120000">
                                      <p:cBhvr>
                                        <p:cTn id="89" dur="200" fill="hold">
                                          <p:stCondLst>
                                            <p:cond delay="800"/>
                                          </p:stCondLst>
                                        </p:cTn>
                                        <p:tgtEl>
                                          <p:spTgt spid="24"/>
                                        </p:tgtEl>
                                        <p:attrNameLst>
                                          <p:attrName>r</p:attrName>
                                        </p:attrNameLst>
                                      </p:cBhvr>
                                    </p:animRot>
                                  </p:childTnLst>
                                </p:cTn>
                              </p:par>
                              <p:par>
                                <p:cTn id="90" presetID="32" presetClass="emph" presetSubtype="0" repeatCount="2000" fill="hold" grpId="1" nodeType="withEffect">
                                  <p:stCondLst>
                                    <p:cond delay="2000"/>
                                  </p:stCondLst>
                                  <p:childTnLst>
                                    <p:animRot by="120000">
                                      <p:cBhvr>
                                        <p:cTn id="91" dur="100" fill="hold">
                                          <p:stCondLst>
                                            <p:cond delay="0"/>
                                          </p:stCondLst>
                                        </p:cTn>
                                        <p:tgtEl>
                                          <p:spTgt spid="25"/>
                                        </p:tgtEl>
                                        <p:attrNameLst>
                                          <p:attrName>r</p:attrName>
                                        </p:attrNameLst>
                                      </p:cBhvr>
                                    </p:animRot>
                                    <p:animRot by="-240000">
                                      <p:cBhvr>
                                        <p:cTn id="92" dur="200" fill="hold">
                                          <p:stCondLst>
                                            <p:cond delay="200"/>
                                          </p:stCondLst>
                                        </p:cTn>
                                        <p:tgtEl>
                                          <p:spTgt spid="25"/>
                                        </p:tgtEl>
                                        <p:attrNameLst>
                                          <p:attrName>r</p:attrName>
                                        </p:attrNameLst>
                                      </p:cBhvr>
                                    </p:animRot>
                                    <p:animRot by="240000">
                                      <p:cBhvr>
                                        <p:cTn id="93" dur="200" fill="hold">
                                          <p:stCondLst>
                                            <p:cond delay="400"/>
                                          </p:stCondLst>
                                        </p:cTn>
                                        <p:tgtEl>
                                          <p:spTgt spid="25"/>
                                        </p:tgtEl>
                                        <p:attrNameLst>
                                          <p:attrName>r</p:attrName>
                                        </p:attrNameLst>
                                      </p:cBhvr>
                                    </p:animRot>
                                    <p:animRot by="-240000">
                                      <p:cBhvr>
                                        <p:cTn id="94" dur="200" fill="hold">
                                          <p:stCondLst>
                                            <p:cond delay="600"/>
                                          </p:stCondLst>
                                        </p:cTn>
                                        <p:tgtEl>
                                          <p:spTgt spid="25"/>
                                        </p:tgtEl>
                                        <p:attrNameLst>
                                          <p:attrName>r</p:attrName>
                                        </p:attrNameLst>
                                      </p:cBhvr>
                                    </p:animRot>
                                    <p:animRot by="120000">
                                      <p:cBhvr>
                                        <p:cTn id="95" dur="200" fill="hold">
                                          <p:stCondLst>
                                            <p:cond delay="800"/>
                                          </p:stCondLst>
                                        </p:cTn>
                                        <p:tgtEl>
                                          <p:spTgt spid="25"/>
                                        </p:tgtEl>
                                        <p:attrNameLst>
                                          <p:attrName>r</p:attrName>
                                        </p:attrNameLst>
                                      </p:cBhvr>
                                    </p:animRot>
                                  </p:childTnLst>
                                </p:cTn>
                              </p:par>
                              <p:par>
                                <p:cTn id="96" presetID="32" presetClass="emph" presetSubtype="0" repeatCount="2000" fill="hold" nodeType="withEffect">
                                  <p:stCondLst>
                                    <p:cond delay="2000"/>
                                  </p:stCondLst>
                                  <p:childTnLst>
                                    <p:animRot by="120000">
                                      <p:cBhvr>
                                        <p:cTn id="97" dur="100" fill="hold">
                                          <p:stCondLst>
                                            <p:cond delay="0"/>
                                          </p:stCondLst>
                                        </p:cTn>
                                        <p:tgtEl>
                                          <p:spTgt spid="17"/>
                                        </p:tgtEl>
                                        <p:attrNameLst>
                                          <p:attrName>r</p:attrName>
                                        </p:attrNameLst>
                                      </p:cBhvr>
                                    </p:animRot>
                                    <p:animRot by="-240000">
                                      <p:cBhvr>
                                        <p:cTn id="98" dur="200" fill="hold">
                                          <p:stCondLst>
                                            <p:cond delay="200"/>
                                          </p:stCondLst>
                                        </p:cTn>
                                        <p:tgtEl>
                                          <p:spTgt spid="17"/>
                                        </p:tgtEl>
                                        <p:attrNameLst>
                                          <p:attrName>r</p:attrName>
                                        </p:attrNameLst>
                                      </p:cBhvr>
                                    </p:animRot>
                                    <p:animRot by="240000">
                                      <p:cBhvr>
                                        <p:cTn id="99" dur="200" fill="hold">
                                          <p:stCondLst>
                                            <p:cond delay="400"/>
                                          </p:stCondLst>
                                        </p:cTn>
                                        <p:tgtEl>
                                          <p:spTgt spid="17"/>
                                        </p:tgtEl>
                                        <p:attrNameLst>
                                          <p:attrName>r</p:attrName>
                                        </p:attrNameLst>
                                      </p:cBhvr>
                                    </p:animRot>
                                    <p:animRot by="-240000">
                                      <p:cBhvr>
                                        <p:cTn id="100" dur="200" fill="hold">
                                          <p:stCondLst>
                                            <p:cond delay="600"/>
                                          </p:stCondLst>
                                        </p:cTn>
                                        <p:tgtEl>
                                          <p:spTgt spid="17"/>
                                        </p:tgtEl>
                                        <p:attrNameLst>
                                          <p:attrName>r</p:attrName>
                                        </p:attrNameLst>
                                      </p:cBhvr>
                                    </p:animRot>
                                    <p:animRot by="120000">
                                      <p:cBhvr>
                                        <p:cTn id="101" dur="200" fill="hold">
                                          <p:stCondLst>
                                            <p:cond delay="800"/>
                                          </p:stCondLst>
                                        </p:cTn>
                                        <p:tgtEl>
                                          <p:spTgt spid="17"/>
                                        </p:tgtEl>
                                        <p:attrNameLst>
                                          <p:attrName>r</p:attrName>
                                        </p:attrNameLst>
                                      </p:cBhvr>
                                    </p:animRot>
                                  </p:childTnLst>
                                </p:cTn>
                              </p:par>
                              <p:par>
                                <p:cTn id="102" presetID="32" presetClass="emph" presetSubtype="0" repeatCount="2000" fill="hold" grpId="1" nodeType="withEffect">
                                  <p:stCondLst>
                                    <p:cond delay="2000"/>
                                  </p:stCondLst>
                                  <p:childTnLst>
                                    <p:animRot by="120000">
                                      <p:cBhvr>
                                        <p:cTn id="103" dur="100" fill="hold">
                                          <p:stCondLst>
                                            <p:cond delay="0"/>
                                          </p:stCondLst>
                                        </p:cTn>
                                        <p:tgtEl>
                                          <p:spTgt spid="18"/>
                                        </p:tgtEl>
                                        <p:attrNameLst>
                                          <p:attrName>r</p:attrName>
                                        </p:attrNameLst>
                                      </p:cBhvr>
                                    </p:animRot>
                                    <p:animRot by="-240000">
                                      <p:cBhvr>
                                        <p:cTn id="104" dur="200" fill="hold">
                                          <p:stCondLst>
                                            <p:cond delay="200"/>
                                          </p:stCondLst>
                                        </p:cTn>
                                        <p:tgtEl>
                                          <p:spTgt spid="18"/>
                                        </p:tgtEl>
                                        <p:attrNameLst>
                                          <p:attrName>r</p:attrName>
                                        </p:attrNameLst>
                                      </p:cBhvr>
                                    </p:animRot>
                                    <p:animRot by="240000">
                                      <p:cBhvr>
                                        <p:cTn id="105" dur="200" fill="hold">
                                          <p:stCondLst>
                                            <p:cond delay="400"/>
                                          </p:stCondLst>
                                        </p:cTn>
                                        <p:tgtEl>
                                          <p:spTgt spid="18"/>
                                        </p:tgtEl>
                                        <p:attrNameLst>
                                          <p:attrName>r</p:attrName>
                                        </p:attrNameLst>
                                      </p:cBhvr>
                                    </p:animRot>
                                    <p:animRot by="-240000">
                                      <p:cBhvr>
                                        <p:cTn id="106" dur="200" fill="hold">
                                          <p:stCondLst>
                                            <p:cond delay="600"/>
                                          </p:stCondLst>
                                        </p:cTn>
                                        <p:tgtEl>
                                          <p:spTgt spid="18"/>
                                        </p:tgtEl>
                                        <p:attrNameLst>
                                          <p:attrName>r</p:attrName>
                                        </p:attrNameLst>
                                      </p:cBhvr>
                                    </p:animRot>
                                    <p:animRot by="120000">
                                      <p:cBhvr>
                                        <p:cTn id="107" dur="200" fill="hold">
                                          <p:stCondLst>
                                            <p:cond delay="800"/>
                                          </p:stCondLst>
                                        </p:cTn>
                                        <p:tgtEl>
                                          <p:spTgt spid="18"/>
                                        </p:tgtEl>
                                        <p:attrNameLst>
                                          <p:attrName>r</p:attrName>
                                        </p:attrNameLst>
                                      </p:cBhvr>
                                    </p:animRot>
                                  </p:childTnLst>
                                </p:cTn>
                              </p:par>
                              <p:par>
                                <p:cTn id="108" presetID="32" presetClass="emph" presetSubtype="0" repeatCount="2000" fill="hold" grpId="1" nodeType="withEffect">
                                  <p:stCondLst>
                                    <p:cond delay="2000"/>
                                  </p:stCondLst>
                                  <p:childTnLst>
                                    <p:animRot by="120000">
                                      <p:cBhvr>
                                        <p:cTn id="109" dur="100" fill="hold">
                                          <p:stCondLst>
                                            <p:cond delay="0"/>
                                          </p:stCondLst>
                                        </p:cTn>
                                        <p:tgtEl>
                                          <p:spTgt spid="19"/>
                                        </p:tgtEl>
                                        <p:attrNameLst>
                                          <p:attrName>r</p:attrName>
                                        </p:attrNameLst>
                                      </p:cBhvr>
                                    </p:animRot>
                                    <p:animRot by="-240000">
                                      <p:cBhvr>
                                        <p:cTn id="110" dur="200" fill="hold">
                                          <p:stCondLst>
                                            <p:cond delay="200"/>
                                          </p:stCondLst>
                                        </p:cTn>
                                        <p:tgtEl>
                                          <p:spTgt spid="19"/>
                                        </p:tgtEl>
                                        <p:attrNameLst>
                                          <p:attrName>r</p:attrName>
                                        </p:attrNameLst>
                                      </p:cBhvr>
                                    </p:animRot>
                                    <p:animRot by="240000">
                                      <p:cBhvr>
                                        <p:cTn id="111" dur="200" fill="hold">
                                          <p:stCondLst>
                                            <p:cond delay="400"/>
                                          </p:stCondLst>
                                        </p:cTn>
                                        <p:tgtEl>
                                          <p:spTgt spid="19"/>
                                        </p:tgtEl>
                                        <p:attrNameLst>
                                          <p:attrName>r</p:attrName>
                                        </p:attrNameLst>
                                      </p:cBhvr>
                                    </p:animRot>
                                    <p:animRot by="-240000">
                                      <p:cBhvr>
                                        <p:cTn id="112" dur="200" fill="hold">
                                          <p:stCondLst>
                                            <p:cond delay="600"/>
                                          </p:stCondLst>
                                        </p:cTn>
                                        <p:tgtEl>
                                          <p:spTgt spid="19"/>
                                        </p:tgtEl>
                                        <p:attrNameLst>
                                          <p:attrName>r</p:attrName>
                                        </p:attrNameLst>
                                      </p:cBhvr>
                                    </p:animRot>
                                    <p:animRot by="120000">
                                      <p:cBhvr>
                                        <p:cTn id="113" dur="200" fill="hold">
                                          <p:stCondLst>
                                            <p:cond delay="800"/>
                                          </p:stCondLst>
                                        </p:cTn>
                                        <p:tgtEl>
                                          <p:spTgt spid="19"/>
                                        </p:tgtEl>
                                        <p:attrNameLst>
                                          <p:attrName>r</p:attrName>
                                        </p:attrNameLst>
                                      </p:cBhvr>
                                    </p:animRot>
                                  </p:childTnLst>
                                </p:cTn>
                              </p:par>
                              <p:par>
                                <p:cTn id="114" presetID="32" presetClass="emph" presetSubtype="0" repeatCount="2000" fill="hold" nodeType="withEffect">
                                  <p:stCondLst>
                                    <p:cond delay="2000"/>
                                  </p:stCondLst>
                                  <p:childTnLst>
                                    <p:animRot by="120000">
                                      <p:cBhvr>
                                        <p:cTn id="115" dur="100" fill="hold">
                                          <p:stCondLst>
                                            <p:cond delay="0"/>
                                          </p:stCondLst>
                                        </p:cTn>
                                        <p:tgtEl>
                                          <p:spTgt spid="20"/>
                                        </p:tgtEl>
                                        <p:attrNameLst>
                                          <p:attrName>r</p:attrName>
                                        </p:attrNameLst>
                                      </p:cBhvr>
                                    </p:animRot>
                                    <p:animRot by="-240000">
                                      <p:cBhvr>
                                        <p:cTn id="116" dur="200" fill="hold">
                                          <p:stCondLst>
                                            <p:cond delay="200"/>
                                          </p:stCondLst>
                                        </p:cTn>
                                        <p:tgtEl>
                                          <p:spTgt spid="20"/>
                                        </p:tgtEl>
                                        <p:attrNameLst>
                                          <p:attrName>r</p:attrName>
                                        </p:attrNameLst>
                                      </p:cBhvr>
                                    </p:animRot>
                                    <p:animRot by="240000">
                                      <p:cBhvr>
                                        <p:cTn id="117" dur="200" fill="hold">
                                          <p:stCondLst>
                                            <p:cond delay="400"/>
                                          </p:stCondLst>
                                        </p:cTn>
                                        <p:tgtEl>
                                          <p:spTgt spid="20"/>
                                        </p:tgtEl>
                                        <p:attrNameLst>
                                          <p:attrName>r</p:attrName>
                                        </p:attrNameLst>
                                      </p:cBhvr>
                                    </p:animRot>
                                    <p:animRot by="-240000">
                                      <p:cBhvr>
                                        <p:cTn id="118" dur="200" fill="hold">
                                          <p:stCondLst>
                                            <p:cond delay="600"/>
                                          </p:stCondLst>
                                        </p:cTn>
                                        <p:tgtEl>
                                          <p:spTgt spid="20"/>
                                        </p:tgtEl>
                                        <p:attrNameLst>
                                          <p:attrName>r</p:attrName>
                                        </p:attrNameLst>
                                      </p:cBhvr>
                                    </p:animRot>
                                    <p:animRot by="120000">
                                      <p:cBhvr>
                                        <p:cTn id="119" dur="200" fill="hold">
                                          <p:stCondLst>
                                            <p:cond delay="800"/>
                                          </p:stCondLst>
                                        </p:cTn>
                                        <p:tgtEl>
                                          <p:spTgt spid="20"/>
                                        </p:tgtEl>
                                        <p:attrNameLst>
                                          <p:attrName>r</p:attrName>
                                        </p:attrNameLst>
                                      </p:cBhvr>
                                    </p:animRot>
                                  </p:childTnLst>
                                </p:cTn>
                              </p:par>
                              <p:par>
                                <p:cTn id="120" presetID="32" presetClass="emph" presetSubtype="0" repeatCount="2000" fill="hold" grpId="1" nodeType="withEffect">
                                  <p:stCondLst>
                                    <p:cond delay="2000"/>
                                  </p:stCondLst>
                                  <p:childTnLst>
                                    <p:animRot by="120000">
                                      <p:cBhvr>
                                        <p:cTn id="121" dur="100" fill="hold">
                                          <p:stCondLst>
                                            <p:cond delay="0"/>
                                          </p:stCondLst>
                                        </p:cTn>
                                        <p:tgtEl>
                                          <p:spTgt spid="21"/>
                                        </p:tgtEl>
                                        <p:attrNameLst>
                                          <p:attrName>r</p:attrName>
                                        </p:attrNameLst>
                                      </p:cBhvr>
                                    </p:animRot>
                                    <p:animRot by="-240000">
                                      <p:cBhvr>
                                        <p:cTn id="122" dur="200" fill="hold">
                                          <p:stCondLst>
                                            <p:cond delay="200"/>
                                          </p:stCondLst>
                                        </p:cTn>
                                        <p:tgtEl>
                                          <p:spTgt spid="21"/>
                                        </p:tgtEl>
                                        <p:attrNameLst>
                                          <p:attrName>r</p:attrName>
                                        </p:attrNameLst>
                                      </p:cBhvr>
                                    </p:animRot>
                                    <p:animRot by="240000">
                                      <p:cBhvr>
                                        <p:cTn id="123" dur="200" fill="hold">
                                          <p:stCondLst>
                                            <p:cond delay="400"/>
                                          </p:stCondLst>
                                        </p:cTn>
                                        <p:tgtEl>
                                          <p:spTgt spid="21"/>
                                        </p:tgtEl>
                                        <p:attrNameLst>
                                          <p:attrName>r</p:attrName>
                                        </p:attrNameLst>
                                      </p:cBhvr>
                                    </p:animRot>
                                    <p:animRot by="-240000">
                                      <p:cBhvr>
                                        <p:cTn id="124" dur="200" fill="hold">
                                          <p:stCondLst>
                                            <p:cond delay="600"/>
                                          </p:stCondLst>
                                        </p:cTn>
                                        <p:tgtEl>
                                          <p:spTgt spid="21"/>
                                        </p:tgtEl>
                                        <p:attrNameLst>
                                          <p:attrName>r</p:attrName>
                                        </p:attrNameLst>
                                      </p:cBhvr>
                                    </p:animRot>
                                    <p:animRot by="120000">
                                      <p:cBhvr>
                                        <p:cTn id="125" dur="200" fill="hold">
                                          <p:stCondLst>
                                            <p:cond delay="800"/>
                                          </p:stCondLst>
                                        </p:cTn>
                                        <p:tgtEl>
                                          <p:spTgt spid="21"/>
                                        </p:tgtEl>
                                        <p:attrNameLst>
                                          <p:attrName>r</p:attrName>
                                        </p:attrNameLst>
                                      </p:cBhvr>
                                    </p:animRot>
                                  </p:childTnLst>
                                </p:cTn>
                              </p:par>
                              <p:par>
                                <p:cTn id="126" presetID="32" presetClass="emph" presetSubtype="0" repeatCount="2000" fill="hold" grpId="1" nodeType="withEffect">
                                  <p:stCondLst>
                                    <p:cond delay="2000"/>
                                  </p:stCondLst>
                                  <p:childTnLst>
                                    <p:animRot by="120000">
                                      <p:cBhvr>
                                        <p:cTn id="127" dur="100" fill="hold">
                                          <p:stCondLst>
                                            <p:cond delay="0"/>
                                          </p:stCondLst>
                                        </p:cTn>
                                        <p:tgtEl>
                                          <p:spTgt spid="22"/>
                                        </p:tgtEl>
                                        <p:attrNameLst>
                                          <p:attrName>r</p:attrName>
                                        </p:attrNameLst>
                                      </p:cBhvr>
                                    </p:animRot>
                                    <p:animRot by="-240000">
                                      <p:cBhvr>
                                        <p:cTn id="128" dur="200" fill="hold">
                                          <p:stCondLst>
                                            <p:cond delay="200"/>
                                          </p:stCondLst>
                                        </p:cTn>
                                        <p:tgtEl>
                                          <p:spTgt spid="22"/>
                                        </p:tgtEl>
                                        <p:attrNameLst>
                                          <p:attrName>r</p:attrName>
                                        </p:attrNameLst>
                                      </p:cBhvr>
                                    </p:animRot>
                                    <p:animRot by="240000">
                                      <p:cBhvr>
                                        <p:cTn id="129" dur="200" fill="hold">
                                          <p:stCondLst>
                                            <p:cond delay="400"/>
                                          </p:stCondLst>
                                        </p:cTn>
                                        <p:tgtEl>
                                          <p:spTgt spid="22"/>
                                        </p:tgtEl>
                                        <p:attrNameLst>
                                          <p:attrName>r</p:attrName>
                                        </p:attrNameLst>
                                      </p:cBhvr>
                                    </p:animRot>
                                    <p:animRot by="-240000">
                                      <p:cBhvr>
                                        <p:cTn id="130" dur="200" fill="hold">
                                          <p:stCondLst>
                                            <p:cond delay="600"/>
                                          </p:stCondLst>
                                        </p:cTn>
                                        <p:tgtEl>
                                          <p:spTgt spid="22"/>
                                        </p:tgtEl>
                                        <p:attrNameLst>
                                          <p:attrName>r</p:attrName>
                                        </p:attrNameLst>
                                      </p:cBhvr>
                                    </p:animRot>
                                    <p:animRot by="120000">
                                      <p:cBhvr>
                                        <p:cTn id="131" dur="200" fill="hold">
                                          <p:stCondLst>
                                            <p:cond delay="800"/>
                                          </p:stCondLst>
                                        </p:cTn>
                                        <p:tgtEl>
                                          <p:spTgt spid="22"/>
                                        </p:tgtEl>
                                        <p:attrNameLst>
                                          <p:attrName>r</p:attrName>
                                        </p:attrNameLst>
                                      </p:cBhvr>
                                    </p:animRot>
                                  </p:childTnLst>
                                </p:cTn>
                              </p:par>
                              <p:par>
                                <p:cTn id="132" presetID="32" presetClass="emph" presetSubtype="0" repeatCount="2000" fill="hold" grpId="3" nodeType="withEffect">
                                  <p:stCondLst>
                                    <p:cond delay="2000"/>
                                  </p:stCondLst>
                                  <p:childTnLst>
                                    <p:animRot by="120000">
                                      <p:cBhvr>
                                        <p:cTn id="133" dur="100" fill="hold">
                                          <p:stCondLst>
                                            <p:cond delay="0"/>
                                          </p:stCondLst>
                                        </p:cTn>
                                        <p:tgtEl>
                                          <p:spTgt spid="28"/>
                                        </p:tgtEl>
                                        <p:attrNameLst>
                                          <p:attrName>r</p:attrName>
                                        </p:attrNameLst>
                                      </p:cBhvr>
                                    </p:animRot>
                                    <p:animRot by="-240000">
                                      <p:cBhvr>
                                        <p:cTn id="134" dur="200" fill="hold">
                                          <p:stCondLst>
                                            <p:cond delay="200"/>
                                          </p:stCondLst>
                                        </p:cTn>
                                        <p:tgtEl>
                                          <p:spTgt spid="28"/>
                                        </p:tgtEl>
                                        <p:attrNameLst>
                                          <p:attrName>r</p:attrName>
                                        </p:attrNameLst>
                                      </p:cBhvr>
                                    </p:animRot>
                                    <p:animRot by="240000">
                                      <p:cBhvr>
                                        <p:cTn id="135" dur="200" fill="hold">
                                          <p:stCondLst>
                                            <p:cond delay="400"/>
                                          </p:stCondLst>
                                        </p:cTn>
                                        <p:tgtEl>
                                          <p:spTgt spid="28"/>
                                        </p:tgtEl>
                                        <p:attrNameLst>
                                          <p:attrName>r</p:attrName>
                                        </p:attrNameLst>
                                      </p:cBhvr>
                                    </p:animRot>
                                    <p:animRot by="-240000">
                                      <p:cBhvr>
                                        <p:cTn id="136" dur="200" fill="hold">
                                          <p:stCondLst>
                                            <p:cond delay="600"/>
                                          </p:stCondLst>
                                        </p:cTn>
                                        <p:tgtEl>
                                          <p:spTgt spid="28"/>
                                        </p:tgtEl>
                                        <p:attrNameLst>
                                          <p:attrName>r</p:attrName>
                                        </p:attrNameLst>
                                      </p:cBhvr>
                                    </p:animRot>
                                    <p:animRot by="120000">
                                      <p:cBhvr>
                                        <p:cTn id="137" dur="200" fill="hold">
                                          <p:stCondLst>
                                            <p:cond delay="800"/>
                                          </p:stCondLst>
                                        </p:cTn>
                                        <p:tgtEl>
                                          <p:spTgt spid="28"/>
                                        </p:tgtEl>
                                        <p:attrNameLst>
                                          <p:attrName>r</p:attrName>
                                        </p:attrNameLst>
                                      </p:cBhvr>
                                    </p:animRot>
                                  </p:childTnLst>
                                </p:cTn>
                              </p:par>
                              <p:par>
                                <p:cTn id="138" presetID="32" presetClass="emph" presetSubtype="0" repeatCount="2000" fill="hold" grpId="3" nodeType="withEffect">
                                  <p:stCondLst>
                                    <p:cond delay="2000"/>
                                  </p:stCondLst>
                                  <p:childTnLst>
                                    <p:animRot by="120000">
                                      <p:cBhvr>
                                        <p:cTn id="139" dur="100" fill="hold">
                                          <p:stCondLst>
                                            <p:cond delay="0"/>
                                          </p:stCondLst>
                                        </p:cTn>
                                        <p:tgtEl>
                                          <p:spTgt spid="29"/>
                                        </p:tgtEl>
                                        <p:attrNameLst>
                                          <p:attrName>r</p:attrName>
                                        </p:attrNameLst>
                                      </p:cBhvr>
                                    </p:animRot>
                                    <p:animRot by="-240000">
                                      <p:cBhvr>
                                        <p:cTn id="140" dur="200" fill="hold">
                                          <p:stCondLst>
                                            <p:cond delay="200"/>
                                          </p:stCondLst>
                                        </p:cTn>
                                        <p:tgtEl>
                                          <p:spTgt spid="29"/>
                                        </p:tgtEl>
                                        <p:attrNameLst>
                                          <p:attrName>r</p:attrName>
                                        </p:attrNameLst>
                                      </p:cBhvr>
                                    </p:animRot>
                                    <p:animRot by="240000">
                                      <p:cBhvr>
                                        <p:cTn id="141" dur="200" fill="hold">
                                          <p:stCondLst>
                                            <p:cond delay="400"/>
                                          </p:stCondLst>
                                        </p:cTn>
                                        <p:tgtEl>
                                          <p:spTgt spid="29"/>
                                        </p:tgtEl>
                                        <p:attrNameLst>
                                          <p:attrName>r</p:attrName>
                                        </p:attrNameLst>
                                      </p:cBhvr>
                                    </p:animRot>
                                    <p:animRot by="-240000">
                                      <p:cBhvr>
                                        <p:cTn id="142" dur="200" fill="hold">
                                          <p:stCondLst>
                                            <p:cond delay="600"/>
                                          </p:stCondLst>
                                        </p:cTn>
                                        <p:tgtEl>
                                          <p:spTgt spid="29"/>
                                        </p:tgtEl>
                                        <p:attrNameLst>
                                          <p:attrName>r</p:attrName>
                                        </p:attrNameLst>
                                      </p:cBhvr>
                                    </p:animRot>
                                    <p:animRot by="120000">
                                      <p:cBhvr>
                                        <p:cTn id="143" dur="200" fill="hold">
                                          <p:stCondLst>
                                            <p:cond delay="800"/>
                                          </p:stCondLst>
                                        </p:cTn>
                                        <p:tgtEl>
                                          <p:spTgt spid="29"/>
                                        </p:tgtEl>
                                        <p:attrNameLst>
                                          <p:attrName>r</p:attrName>
                                        </p:attrNameLst>
                                      </p:cBhvr>
                                    </p:animRot>
                                  </p:childTnLst>
                                </p:cTn>
                              </p:par>
                              <p:par>
                                <p:cTn id="144" presetID="32" presetClass="emph" presetSubtype="0" repeatCount="2000" fill="hold" nodeType="withEffect">
                                  <p:stCondLst>
                                    <p:cond delay="2000"/>
                                  </p:stCondLst>
                                  <p:childTnLst>
                                    <p:animRot by="120000">
                                      <p:cBhvr>
                                        <p:cTn id="145" dur="100" fill="hold">
                                          <p:stCondLst>
                                            <p:cond delay="0"/>
                                          </p:stCondLst>
                                        </p:cTn>
                                        <p:tgtEl>
                                          <p:spTgt spid="27"/>
                                        </p:tgtEl>
                                        <p:attrNameLst>
                                          <p:attrName>r</p:attrName>
                                        </p:attrNameLst>
                                      </p:cBhvr>
                                    </p:animRot>
                                    <p:animRot by="-240000">
                                      <p:cBhvr>
                                        <p:cTn id="146" dur="200" fill="hold">
                                          <p:stCondLst>
                                            <p:cond delay="200"/>
                                          </p:stCondLst>
                                        </p:cTn>
                                        <p:tgtEl>
                                          <p:spTgt spid="27"/>
                                        </p:tgtEl>
                                        <p:attrNameLst>
                                          <p:attrName>r</p:attrName>
                                        </p:attrNameLst>
                                      </p:cBhvr>
                                    </p:animRot>
                                    <p:animRot by="240000">
                                      <p:cBhvr>
                                        <p:cTn id="147" dur="200" fill="hold">
                                          <p:stCondLst>
                                            <p:cond delay="400"/>
                                          </p:stCondLst>
                                        </p:cTn>
                                        <p:tgtEl>
                                          <p:spTgt spid="27"/>
                                        </p:tgtEl>
                                        <p:attrNameLst>
                                          <p:attrName>r</p:attrName>
                                        </p:attrNameLst>
                                      </p:cBhvr>
                                    </p:animRot>
                                    <p:animRot by="-240000">
                                      <p:cBhvr>
                                        <p:cTn id="148" dur="200" fill="hold">
                                          <p:stCondLst>
                                            <p:cond delay="600"/>
                                          </p:stCondLst>
                                        </p:cTn>
                                        <p:tgtEl>
                                          <p:spTgt spid="27"/>
                                        </p:tgtEl>
                                        <p:attrNameLst>
                                          <p:attrName>r</p:attrName>
                                        </p:attrNameLst>
                                      </p:cBhvr>
                                    </p:animRot>
                                    <p:animRot by="120000">
                                      <p:cBhvr>
                                        <p:cTn id="149" dur="200" fill="hold">
                                          <p:stCondLst>
                                            <p:cond delay="800"/>
                                          </p:stCondLst>
                                        </p:cTn>
                                        <p:tgtEl>
                                          <p:spTgt spid="27"/>
                                        </p:tgtEl>
                                        <p:attrNameLst>
                                          <p:attrName>r</p:attrName>
                                        </p:attrNameLst>
                                      </p:cBhvr>
                                    </p:animRot>
                                  </p:childTnLst>
                                </p:cTn>
                              </p:par>
                              <p:par>
                                <p:cTn id="150" presetID="32" presetClass="emph" presetSubtype="0" repeatCount="2000" fill="hold" grpId="1" nodeType="withEffect">
                                  <p:stCondLst>
                                    <p:cond delay="2000"/>
                                  </p:stCondLst>
                                  <p:childTnLst>
                                    <p:animRot by="120000">
                                      <p:cBhvr>
                                        <p:cTn id="151" dur="100" fill="hold">
                                          <p:stCondLst>
                                            <p:cond delay="0"/>
                                          </p:stCondLst>
                                        </p:cTn>
                                        <p:tgtEl>
                                          <p:spTgt spid="28"/>
                                        </p:tgtEl>
                                        <p:attrNameLst>
                                          <p:attrName>r</p:attrName>
                                        </p:attrNameLst>
                                      </p:cBhvr>
                                    </p:animRot>
                                    <p:animRot by="-240000">
                                      <p:cBhvr>
                                        <p:cTn id="152" dur="200" fill="hold">
                                          <p:stCondLst>
                                            <p:cond delay="200"/>
                                          </p:stCondLst>
                                        </p:cTn>
                                        <p:tgtEl>
                                          <p:spTgt spid="28"/>
                                        </p:tgtEl>
                                        <p:attrNameLst>
                                          <p:attrName>r</p:attrName>
                                        </p:attrNameLst>
                                      </p:cBhvr>
                                    </p:animRot>
                                    <p:animRot by="240000">
                                      <p:cBhvr>
                                        <p:cTn id="153" dur="200" fill="hold">
                                          <p:stCondLst>
                                            <p:cond delay="400"/>
                                          </p:stCondLst>
                                        </p:cTn>
                                        <p:tgtEl>
                                          <p:spTgt spid="28"/>
                                        </p:tgtEl>
                                        <p:attrNameLst>
                                          <p:attrName>r</p:attrName>
                                        </p:attrNameLst>
                                      </p:cBhvr>
                                    </p:animRot>
                                    <p:animRot by="-240000">
                                      <p:cBhvr>
                                        <p:cTn id="154" dur="200" fill="hold">
                                          <p:stCondLst>
                                            <p:cond delay="600"/>
                                          </p:stCondLst>
                                        </p:cTn>
                                        <p:tgtEl>
                                          <p:spTgt spid="28"/>
                                        </p:tgtEl>
                                        <p:attrNameLst>
                                          <p:attrName>r</p:attrName>
                                        </p:attrNameLst>
                                      </p:cBhvr>
                                    </p:animRot>
                                    <p:animRot by="120000">
                                      <p:cBhvr>
                                        <p:cTn id="155" dur="200" fill="hold">
                                          <p:stCondLst>
                                            <p:cond delay="800"/>
                                          </p:stCondLst>
                                        </p:cTn>
                                        <p:tgtEl>
                                          <p:spTgt spid="28"/>
                                        </p:tgtEl>
                                        <p:attrNameLst>
                                          <p:attrName>r</p:attrName>
                                        </p:attrNameLst>
                                      </p:cBhvr>
                                    </p:animRot>
                                  </p:childTnLst>
                                </p:cTn>
                              </p:par>
                              <p:par>
                                <p:cTn id="156" presetID="32" presetClass="emph" presetSubtype="0" repeatCount="2000" fill="hold" grpId="1" nodeType="withEffect">
                                  <p:stCondLst>
                                    <p:cond delay="2000"/>
                                  </p:stCondLst>
                                  <p:childTnLst>
                                    <p:animRot by="120000">
                                      <p:cBhvr>
                                        <p:cTn id="157" dur="100" fill="hold">
                                          <p:stCondLst>
                                            <p:cond delay="0"/>
                                          </p:stCondLst>
                                        </p:cTn>
                                        <p:tgtEl>
                                          <p:spTgt spid="29"/>
                                        </p:tgtEl>
                                        <p:attrNameLst>
                                          <p:attrName>r</p:attrName>
                                        </p:attrNameLst>
                                      </p:cBhvr>
                                    </p:animRot>
                                    <p:animRot by="-240000">
                                      <p:cBhvr>
                                        <p:cTn id="158" dur="200" fill="hold">
                                          <p:stCondLst>
                                            <p:cond delay="200"/>
                                          </p:stCondLst>
                                        </p:cTn>
                                        <p:tgtEl>
                                          <p:spTgt spid="29"/>
                                        </p:tgtEl>
                                        <p:attrNameLst>
                                          <p:attrName>r</p:attrName>
                                        </p:attrNameLst>
                                      </p:cBhvr>
                                    </p:animRot>
                                    <p:animRot by="240000">
                                      <p:cBhvr>
                                        <p:cTn id="159" dur="200" fill="hold">
                                          <p:stCondLst>
                                            <p:cond delay="400"/>
                                          </p:stCondLst>
                                        </p:cTn>
                                        <p:tgtEl>
                                          <p:spTgt spid="29"/>
                                        </p:tgtEl>
                                        <p:attrNameLst>
                                          <p:attrName>r</p:attrName>
                                        </p:attrNameLst>
                                      </p:cBhvr>
                                    </p:animRot>
                                    <p:animRot by="-240000">
                                      <p:cBhvr>
                                        <p:cTn id="160" dur="200" fill="hold">
                                          <p:stCondLst>
                                            <p:cond delay="600"/>
                                          </p:stCondLst>
                                        </p:cTn>
                                        <p:tgtEl>
                                          <p:spTgt spid="29"/>
                                        </p:tgtEl>
                                        <p:attrNameLst>
                                          <p:attrName>r</p:attrName>
                                        </p:attrNameLst>
                                      </p:cBhvr>
                                    </p:animRot>
                                    <p:animRot by="120000">
                                      <p:cBhvr>
                                        <p:cTn id="161" dur="200" fill="hold">
                                          <p:stCondLst>
                                            <p:cond delay="800"/>
                                          </p:stCondLst>
                                        </p:cTn>
                                        <p:tgtEl>
                                          <p:spTgt spid="29"/>
                                        </p:tgtEl>
                                        <p:attrNameLst>
                                          <p:attrName>r</p:attrName>
                                        </p:attrNameLst>
                                      </p:cBhvr>
                                    </p:animRot>
                                  </p:childTnLst>
                                </p:cTn>
                              </p:par>
                              <p:par>
                                <p:cTn id="162" presetID="42" presetClass="exit" presetSubtype="0" fill="hold" grpId="2" nodeType="withEffect">
                                  <p:stCondLst>
                                    <p:cond delay="2000"/>
                                  </p:stCondLst>
                                  <p:childTnLst>
                                    <p:animEffect transition="out" filter="fade">
                                      <p:cBhvr>
                                        <p:cTn id="163" dur="1000"/>
                                        <p:tgtEl>
                                          <p:spTgt spid="18"/>
                                        </p:tgtEl>
                                      </p:cBhvr>
                                    </p:animEffect>
                                    <p:anim calcmode="lin" valueType="num">
                                      <p:cBhvr>
                                        <p:cTn id="164" dur="1000"/>
                                        <p:tgtEl>
                                          <p:spTgt spid="18"/>
                                        </p:tgtEl>
                                        <p:attrNameLst>
                                          <p:attrName>ppt_x</p:attrName>
                                        </p:attrNameLst>
                                      </p:cBhvr>
                                      <p:tavLst>
                                        <p:tav tm="0">
                                          <p:val>
                                            <p:strVal val="ppt_x"/>
                                          </p:val>
                                        </p:tav>
                                        <p:tav tm="100000">
                                          <p:val>
                                            <p:strVal val="ppt_x"/>
                                          </p:val>
                                        </p:tav>
                                      </p:tavLst>
                                    </p:anim>
                                    <p:anim calcmode="lin" valueType="num">
                                      <p:cBhvr>
                                        <p:cTn id="165" dur="1000"/>
                                        <p:tgtEl>
                                          <p:spTgt spid="18"/>
                                        </p:tgtEl>
                                        <p:attrNameLst>
                                          <p:attrName>ppt_y</p:attrName>
                                        </p:attrNameLst>
                                      </p:cBhvr>
                                      <p:tavLst>
                                        <p:tav tm="0">
                                          <p:val>
                                            <p:strVal val="ppt_y"/>
                                          </p:val>
                                        </p:tav>
                                        <p:tav tm="100000">
                                          <p:val>
                                            <p:strVal val="ppt_y+.1"/>
                                          </p:val>
                                        </p:tav>
                                      </p:tavLst>
                                    </p:anim>
                                    <p:set>
                                      <p:cBhvr>
                                        <p:cTn id="166" dur="1" fill="hold">
                                          <p:stCondLst>
                                            <p:cond delay="999"/>
                                          </p:stCondLst>
                                        </p:cTn>
                                        <p:tgtEl>
                                          <p:spTgt spid="18"/>
                                        </p:tgtEl>
                                        <p:attrNameLst>
                                          <p:attrName>style.visibility</p:attrName>
                                        </p:attrNameLst>
                                      </p:cBhvr>
                                      <p:to>
                                        <p:strVal val="hidden"/>
                                      </p:to>
                                    </p:set>
                                  </p:childTnLst>
                                </p:cTn>
                              </p:par>
                              <p:par>
                                <p:cTn id="167" presetID="42" presetClass="exit" presetSubtype="0" fill="hold" grpId="2" nodeType="withEffect">
                                  <p:stCondLst>
                                    <p:cond delay="2000"/>
                                  </p:stCondLst>
                                  <p:childTnLst>
                                    <p:animEffect transition="out" filter="fade">
                                      <p:cBhvr>
                                        <p:cTn id="168" dur="1000"/>
                                        <p:tgtEl>
                                          <p:spTgt spid="19"/>
                                        </p:tgtEl>
                                      </p:cBhvr>
                                    </p:animEffect>
                                    <p:anim calcmode="lin" valueType="num">
                                      <p:cBhvr>
                                        <p:cTn id="169" dur="1000"/>
                                        <p:tgtEl>
                                          <p:spTgt spid="19"/>
                                        </p:tgtEl>
                                        <p:attrNameLst>
                                          <p:attrName>ppt_x</p:attrName>
                                        </p:attrNameLst>
                                      </p:cBhvr>
                                      <p:tavLst>
                                        <p:tav tm="0">
                                          <p:val>
                                            <p:strVal val="ppt_x"/>
                                          </p:val>
                                        </p:tav>
                                        <p:tav tm="100000">
                                          <p:val>
                                            <p:strVal val="ppt_x"/>
                                          </p:val>
                                        </p:tav>
                                      </p:tavLst>
                                    </p:anim>
                                    <p:anim calcmode="lin" valueType="num">
                                      <p:cBhvr>
                                        <p:cTn id="170" dur="1000"/>
                                        <p:tgtEl>
                                          <p:spTgt spid="19"/>
                                        </p:tgtEl>
                                        <p:attrNameLst>
                                          <p:attrName>ppt_y</p:attrName>
                                        </p:attrNameLst>
                                      </p:cBhvr>
                                      <p:tavLst>
                                        <p:tav tm="0">
                                          <p:val>
                                            <p:strVal val="ppt_y"/>
                                          </p:val>
                                        </p:tav>
                                        <p:tav tm="100000">
                                          <p:val>
                                            <p:strVal val="ppt_y+.1"/>
                                          </p:val>
                                        </p:tav>
                                      </p:tavLst>
                                    </p:anim>
                                    <p:set>
                                      <p:cBhvr>
                                        <p:cTn id="171" dur="1" fill="hold">
                                          <p:stCondLst>
                                            <p:cond delay="999"/>
                                          </p:stCondLst>
                                        </p:cTn>
                                        <p:tgtEl>
                                          <p:spTgt spid="19"/>
                                        </p:tgtEl>
                                        <p:attrNameLst>
                                          <p:attrName>style.visibility</p:attrName>
                                        </p:attrNameLst>
                                      </p:cBhvr>
                                      <p:to>
                                        <p:strVal val="hidden"/>
                                      </p:to>
                                    </p:set>
                                  </p:childTnLst>
                                </p:cTn>
                              </p:par>
                              <p:par>
                                <p:cTn id="172" presetID="64" presetClass="path" presetSubtype="0" accel="50000" decel="50000" fill="hold" nodeType="withEffect">
                                  <p:stCondLst>
                                    <p:cond delay="2000"/>
                                  </p:stCondLst>
                                  <p:childTnLst>
                                    <p:animMotion origin="layout" path="M -8.33333E-7 -2.96296E-6 L -8.33333E-7 -0.78333 " pathEditMode="relative" rAng="0" ptsTypes="AA">
                                      <p:cBhvr>
                                        <p:cTn id="173" dur="2000" fill="hold"/>
                                        <p:tgtEl>
                                          <p:spTgt spid="17"/>
                                        </p:tgtEl>
                                        <p:attrNameLst>
                                          <p:attrName>ppt_x</p:attrName>
                                          <p:attrName>ppt_y</p:attrName>
                                        </p:attrNameLst>
                                      </p:cBhvr>
                                      <p:rCtr x="0" y="-39167"/>
                                    </p:animMotion>
                                  </p:childTnLst>
                                </p:cTn>
                              </p:par>
                              <p:par>
                                <p:cTn id="174" presetID="16" presetClass="entr" presetSubtype="21" fill="hold" nodeType="withEffect">
                                  <p:stCondLst>
                                    <p:cond delay="2000"/>
                                  </p:stCondLst>
                                  <p:childTnLst>
                                    <p:set>
                                      <p:cBhvr>
                                        <p:cTn id="175" dur="1" fill="hold">
                                          <p:stCondLst>
                                            <p:cond delay="0"/>
                                          </p:stCondLst>
                                        </p:cTn>
                                        <p:tgtEl>
                                          <p:spTgt spid="30"/>
                                        </p:tgtEl>
                                        <p:attrNameLst>
                                          <p:attrName>style.visibility</p:attrName>
                                        </p:attrNameLst>
                                      </p:cBhvr>
                                      <p:to>
                                        <p:strVal val="visible"/>
                                      </p:to>
                                    </p:set>
                                    <p:animEffect transition="in" filter="barn(inVertical)">
                                      <p:cBhvr>
                                        <p:cTn id="176" dur="500"/>
                                        <p:tgtEl>
                                          <p:spTgt spid="30"/>
                                        </p:tgtEl>
                                      </p:cBhvr>
                                    </p:animEffect>
                                  </p:childTnLst>
                                </p:cTn>
                              </p:par>
                            </p:childTnLst>
                          </p:cTn>
                        </p:par>
                      </p:childTnLst>
                    </p:cTn>
                  </p:par>
                </p:childTnLst>
              </p:cTn>
              <p:nextCondLst>
                <p:cond evt="onClick" delay="0">
                  <p:tgtEl>
                    <p:spTgt spid="19"/>
                  </p:tgtEl>
                </p:cond>
              </p:nextCondLst>
            </p:seq>
            <p:seq concurrent="1" nextAc="seek">
              <p:cTn id="177" restart="whenNotActive" fill="hold" evtFilter="cancelBubble" nodeType="interactiveSeq">
                <p:stCondLst>
                  <p:cond evt="onClick" delay="0">
                    <p:tgtEl>
                      <p:spTgt spid="22"/>
                    </p:tgtEl>
                  </p:cond>
                </p:stCondLst>
                <p:endSync evt="end" delay="0">
                  <p:rtn val="all"/>
                </p:endSync>
                <p:childTnLst>
                  <p:par>
                    <p:cTn id="178" fill="hold">
                      <p:stCondLst>
                        <p:cond delay="0"/>
                      </p:stCondLst>
                      <p:childTnLst>
                        <p:par>
                          <p:cTn id="179" fill="hold">
                            <p:stCondLst>
                              <p:cond delay="0"/>
                            </p:stCondLst>
                            <p:childTnLst>
                              <p:par>
                                <p:cTn id="180" presetID="32" presetClass="emph" presetSubtype="0" fill="hold" grpId="3" nodeType="clickEffect">
                                  <p:stCondLst>
                                    <p:cond delay="0"/>
                                  </p:stCondLst>
                                  <p:childTnLst>
                                    <p:animRot by="120000">
                                      <p:cBhvr>
                                        <p:cTn id="181" dur="100" fill="hold">
                                          <p:stCondLst>
                                            <p:cond delay="0"/>
                                          </p:stCondLst>
                                        </p:cTn>
                                        <p:tgtEl>
                                          <p:spTgt spid="18"/>
                                        </p:tgtEl>
                                        <p:attrNameLst>
                                          <p:attrName>r</p:attrName>
                                        </p:attrNameLst>
                                      </p:cBhvr>
                                    </p:animRot>
                                    <p:animRot by="-240000">
                                      <p:cBhvr>
                                        <p:cTn id="182" dur="200" fill="hold">
                                          <p:stCondLst>
                                            <p:cond delay="200"/>
                                          </p:stCondLst>
                                        </p:cTn>
                                        <p:tgtEl>
                                          <p:spTgt spid="18"/>
                                        </p:tgtEl>
                                        <p:attrNameLst>
                                          <p:attrName>r</p:attrName>
                                        </p:attrNameLst>
                                      </p:cBhvr>
                                    </p:animRot>
                                    <p:animRot by="240000">
                                      <p:cBhvr>
                                        <p:cTn id="183" dur="200" fill="hold">
                                          <p:stCondLst>
                                            <p:cond delay="400"/>
                                          </p:stCondLst>
                                        </p:cTn>
                                        <p:tgtEl>
                                          <p:spTgt spid="18"/>
                                        </p:tgtEl>
                                        <p:attrNameLst>
                                          <p:attrName>r</p:attrName>
                                        </p:attrNameLst>
                                      </p:cBhvr>
                                    </p:animRot>
                                    <p:animRot by="-240000">
                                      <p:cBhvr>
                                        <p:cTn id="184" dur="200" fill="hold">
                                          <p:stCondLst>
                                            <p:cond delay="600"/>
                                          </p:stCondLst>
                                        </p:cTn>
                                        <p:tgtEl>
                                          <p:spTgt spid="18"/>
                                        </p:tgtEl>
                                        <p:attrNameLst>
                                          <p:attrName>r</p:attrName>
                                        </p:attrNameLst>
                                      </p:cBhvr>
                                    </p:animRot>
                                    <p:animRot by="120000">
                                      <p:cBhvr>
                                        <p:cTn id="185" dur="200" fill="hold">
                                          <p:stCondLst>
                                            <p:cond delay="800"/>
                                          </p:stCondLst>
                                        </p:cTn>
                                        <p:tgtEl>
                                          <p:spTgt spid="18"/>
                                        </p:tgtEl>
                                        <p:attrNameLst>
                                          <p:attrName>r</p:attrName>
                                        </p:attrNameLst>
                                      </p:cBhvr>
                                    </p:animRot>
                                  </p:childTnLst>
                                </p:cTn>
                              </p:par>
                              <p:par>
                                <p:cTn id="186" presetID="32" presetClass="emph" presetSubtype="0" fill="hold" nodeType="withEffect">
                                  <p:stCondLst>
                                    <p:cond delay="0"/>
                                  </p:stCondLst>
                                  <p:childTnLst>
                                    <p:animRot by="120000">
                                      <p:cBhvr>
                                        <p:cTn id="187" dur="100" fill="hold">
                                          <p:stCondLst>
                                            <p:cond delay="0"/>
                                          </p:stCondLst>
                                        </p:cTn>
                                        <p:tgtEl>
                                          <p:spTgt spid="23"/>
                                        </p:tgtEl>
                                        <p:attrNameLst>
                                          <p:attrName>r</p:attrName>
                                        </p:attrNameLst>
                                      </p:cBhvr>
                                    </p:animRot>
                                    <p:animRot by="-240000">
                                      <p:cBhvr>
                                        <p:cTn id="188" dur="200" fill="hold">
                                          <p:stCondLst>
                                            <p:cond delay="200"/>
                                          </p:stCondLst>
                                        </p:cTn>
                                        <p:tgtEl>
                                          <p:spTgt spid="23"/>
                                        </p:tgtEl>
                                        <p:attrNameLst>
                                          <p:attrName>r</p:attrName>
                                        </p:attrNameLst>
                                      </p:cBhvr>
                                    </p:animRot>
                                    <p:animRot by="240000">
                                      <p:cBhvr>
                                        <p:cTn id="189" dur="200" fill="hold">
                                          <p:stCondLst>
                                            <p:cond delay="400"/>
                                          </p:stCondLst>
                                        </p:cTn>
                                        <p:tgtEl>
                                          <p:spTgt spid="23"/>
                                        </p:tgtEl>
                                        <p:attrNameLst>
                                          <p:attrName>r</p:attrName>
                                        </p:attrNameLst>
                                      </p:cBhvr>
                                    </p:animRot>
                                    <p:animRot by="-240000">
                                      <p:cBhvr>
                                        <p:cTn id="190" dur="200" fill="hold">
                                          <p:stCondLst>
                                            <p:cond delay="600"/>
                                          </p:stCondLst>
                                        </p:cTn>
                                        <p:tgtEl>
                                          <p:spTgt spid="23"/>
                                        </p:tgtEl>
                                        <p:attrNameLst>
                                          <p:attrName>r</p:attrName>
                                        </p:attrNameLst>
                                      </p:cBhvr>
                                    </p:animRot>
                                    <p:animRot by="120000">
                                      <p:cBhvr>
                                        <p:cTn id="191" dur="200" fill="hold">
                                          <p:stCondLst>
                                            <p:cond delay="800"/>
                                          </p:stCondLst>
                                        </p:cTn>
                                        <p:tgtEl>
                                          <p:spTgt spid="23"/>
                                        </p:tgtEl>
                                        <p:attrNameLst>
                                          <p:attrName>r</p:attrName>
                                        </p:attrNameLst>
                                      </p:cBhvr>
                                    </p:animRot>
                                  </p:childTnLst>
                                </p:cTn>
                              </p:par>
                              <p:par>
                                <p:cTn id="192" presetID="32" presetClass="emph" presetSubtype="0" fill="hold" grpId="2" nodeType="withEffect">
                                  <p:stCondLst>
                                    <p:cond delay="0"/>
                                  </p:stCondLst>
                                  <p:childTnLst>
                                    <p:animRot by="120000">
                                      <p:cBhvr>
                                        <p:cTn id="193" dur="100" fill="hold">
                                          <p:stCondLst>
                                            <p:cond delay="0"/>
                                          </p:stCondLst>
                                        </p:cTn>
                                        <p:tgtEl>
                                          <p:spTgt spid="24"/>
                                        </p:tgtEl>
                                        <p:attrNameLst>
                                          <p:attrName>r</p:attrName>
                                        </p:attrNameLst>
                                      </p:cBhvr>
                                    </p:animRot>
                                    <p:animRot by="-240000">
                                      <p:cBhvr>
                                        <p:cTn id="194" dur="200" fill="hold">
                                          <p:stCondLst>
                                            <p:cond delay="200"/>
                                          </p:stCondLst>
                                        </p:cTn>
                                        <p:tgtEl>
                                          <p:spTgt spid="24"/>
                                        </p:tgtEl>
                                        <p:attrNameLst>
                                          <p:attrName>r</p:attrName>
                                        </p:attrNameLst>
                                      </p:cBhvr>
                                    </p:animRot>
                                    <p:animRot by="240000">
                                      <p:cBhvr>
                                        <p:cTn id="195" dur="200" fill="hold">
                                          <p:stCondLst>
                                            <p:cond delay="400"/>
                                          </p:stCondLst>
                                        </p:cTn>
                                        <p:tgtEl>
                                          <p:spTgt spid="24"/>
                                        </p:tgtEl>
                                        <p:attrNameLst>
                                          <p:attrName>r</p:attrName>
                                        </p:attrNameLst>
                                      </p:cBhvr>
                                    </p:animRot>
                                    <p:animRot by="-240000">
                                      <p:cBhvr>
                                        <p:cTn id="196" dur="200" fill="hold">
                                          <p:stCondLst>
                                            <p:cond delay="600"/>
                                          </p:stCondLst>
                                        </p:cTn>
                                        <p:tgtEl>
                                          <p:spTgt spid="24"/>
                                        </p:tgtEl>
                                        <p:attrNameLst>
                                          <p:attrName>r</p:attrName>
                                        </p:attrNameLst>
                                      </p:cBhvr>
                                    </p:animRot>
                                    <p:animRot by="120000">
                                      <p:cBhvr>
                                        <p:cTn id="197" dur="200" fill="hold">
                                          <p:stCondLst>
                                            <p:cond delay="800"/>
                                          </p:stCondLst>
                                        </p:cTn>
                                        <p:tgtEl>
                                          <p:spTgt spid="24"/>
                                        </p:tgtEl>
                                        <p:attrNameLst>
                                          <p:attrName>r</p:attrName>
                                        </p:attrNameLst>
                                      </p:cBhvr>
                                    </p:animRot>
                                  </p:childTnLst>
                                </p:cTn>
                              </p:par>
                              <p:par>
                                <p:cTn id="198" presetID="32" presetClass="emph" presetSubtype="0" fill="hold" grpId="2" nodeType="withEffect">
                                  <p:stCondLst>
                                    <p:cond delay="0"/>
                                  </p:stCondLst>
                                  <p:childTnLst>
                                    <p:animRot by="120000">
                                      <p:cBhvr>
                                        <p:cTn id="199" dur="100" fill="hold">
                                          <p:stCondLst>
                                            <p:cond delay="0"/>
                                          </p:stCondLst>
                                        </p:cTn>
                                        <p:tgtEl>
                                          <p:spTgt spid="25"/>
                                        </p:tgtEl>
                                        <p:attrNameLst>
                                          <p:attrName>r</p:attrName>
                                        </p:attrNameLst>
                                      </p:cBhvr>
                                    </p:animRot>
                                    <p:animRot by="-240000">
                                      <p:cBhvr>
                                        <p:cTn id="200" dur="200" fill="hold">
                                          <p:stCondLst>
                                            <p:cond delay="200"/>
                                          </p:stCondLst>
                                        </p:cTn>
                                        <p:tgtEl>
                                          <p:spTgt spid="25"/>
                                        </p:tgtEl>
                                        <p:attrNameLst>
                                          <p:attrName>r</p:attrName>
                                        </p:attrNameLst>
                                      </p:cBhvr>
                                    </p:animRot>
                                    <p:animRot by="240000">
                                      <p:cBhvr>
                                        <p:cTn id="201" dur="200" fill="hold">
                                          <p:stCondLst>
                                            <p:cond delay="400"/>
                                          </p:stCondLst>
                                        </p:cTn>
                                        <p:tgtEl>
                                          <p:spTgt spid="25"/>
                                        </p:tgtEl>
                                        <p:attrNameLst>
                                          <p:attrName>r</p:attrName>
                                        </p:attrNameLst>
                                      </p:cBhvr>
                                    </p:animRot>
                                    <p:animRot by="-240000">
                                      <p:cBhvr>
                                        <p:cTn id="202" dur="200" fill="hold">
                                          <p:stCondLst>
                                            <p:cond delay="600"/>
                                          </p:stCondLst>
                                        </p:cTn>
                                        <p:tgtEl>
                                          <p:spTgt spid="25"/>
                                        </p:tgtEl>
                                        <p:attrNameLst>
                                          <p:attrName>r</p:attrName>
                                        </p:attrNameLst>
                                      </p:cBhvr>
                                    </p:animRot>
                                    <p:animRot by="120000">
                                      <p:cBhvr>
                                        <p:cTn id="203" dur="200" fill="hold">
                                          <p:stCondLst>
                                            <p:cond delay="800"/>
                                          </p:stCondLst>
                                        </p:cTn>
                                        <p:tgtEl>
                                          <p:spTgt spid="25"/>
                                        </p:tgtEl>
                                        <p:attrNameLst>
                                          <p:attrName>r</p:attrName>
                                        </p:attrNameLst>
                                      </p:cBhvr>
                                    </p:animRot>
                                  </p:childTnLst>
                                </p:cTn>
                              </p:par>
                              <p:par>
                                <p:cTn id="204" presetID="32" presetClass="emph" presetSubtype="0" repeatCount="2000" fill="hold" nodeType="withEffect">
                                  <p:stCondLst>
                                    <p:cond delay="0"/>
                                  </p:stCondLst>
                                  <p:childTnLst>
                                    <p:animRot by="120000">
                                      <p:cBhvr>
                                        <p:cTn id="205" dur="100" fill="hold">
                                          <p:stCondLst>
                                            <p:cond delay="0"/>
                                          </p:stCondLst>
                                        </p:cTn>
                                        <p:tgtEl>
                                          <p:spTgt spid="27"/>
                                        </p:tgtEl>
                                        <p:attrNameLst>
                                          <p:attrName>r</p:attrName>
                                        </p:attrNameLst>
                                      </p:cBhvr>
                                    </p:animRot>
                                    <p:animRot by="-240000">
                                      <p:cBhvr>
                                        <p:cTn id="206" dur="200" fill="hold">
                                          <p:stCondLst>
                                            <p:cond delay="200"/>
                                          </p:stCondLst>
                                        </p:cTn>
                                        <p:tgtEl>
                                          <p:spTgt spid="27"/>
                                        </p:tgtEl>
                                        <p:attrNameLst>
                                          <p:attrName>r</p:attrName>
                                        </p:attrNameLst>
                                      </p:cBhvr>
                                    </p:animRot>
                                    <p:animRot by="240000">
                                      <p:cBhvr>
                                        <p:cTn id="207" dur="200" fill="hold">
                                          <p:stCondLst>
                                            <p:cond delay="400"/>
                                          </p:stCondLst>
                                        </p:cTn>
                                        <p:tgtEl>
                                          <p:spTgt spid="27"/>
                                        </p:tgtEl>
                                        <p:attrNameLst>
                                          <p:attrName>r</p:attrName>
                                        </p:attrNameLst>
                                      </p:cBhvr>
                                    </p:animRot>
                                    <p:animRot by="-240000">
                                      <p:cBhvr>
                                        <p:cTn id="208" dur="200" fill="hold">
                                          <p:stCondLst>
                                            <p:cond delay="600"/>
                                          </p:stCondLst>
                                        </p:cTn>
                                        <p:tgtEl>
                                          <p:spTgt spid="27"/>
                                        </p:tgtEl>
                                        <p:attrNameLst>
                                          <p:attrName>r</p:attrName>
                                        </p:attrNameLst>
                                      </p:cBhvr>
                                    </p:animRot>
                                    <p:animRot by="120000">
                                      <p:cBhvr>
                                        <p:cTn id="209" dur="200" fill="hold">
                                          <p:stCondLst>
                                            <p:cond delay="800"/>
                                          </p:stCondLst>
                                        </p:cTn>
                                        <p:tgtEl>
                                          <p:spTgt spid="27"/>
                                        </p:tgtEl>
                                        <p:attrNameLst>
                                          <p:attrName>r</p:attrName>
                                        </p:attrNameLst>
                                      </p:cBhvr>
                                    </p:animRot>
                                  </p:childTnLst>
                                </p:cTn>
                              </p:par>
                              <p:par>
                                <p:cTn id="210" presetID="32" presetClass="emph" presetSubtype="0" fill="hold" nodeType="withEffect">
                                  <p:stCondLst>
                                    <p:cond delay="0"/>
                                  </p:stCondLst>
                                  <p:childTnLst>
                                    <p:animRot by="120000">
                                      <p:cBhvr>
                                        <p:cTn id="211" dur="100" fill="hold">
                                          <p:stCondLst>
                                            <p:cond delay="0"/>
                                          </p:stCondLst>
                                        </p:cTn>
                                        <p:tgtEl>
                                          <p:spTgt spid="17"/>
                                        </p:tgtEl>
                                        <p:attrNameLst>
                                          <p:attrName>r</p:attrName>
                                        </p:attrNameLst>
                                      </p:cBhvr>
                                    </p:animRot>
                                    <p:animRot by="-240000">
                                      <p:cBhvr>
                                        <p:cTn id="212" dur="200" fill="hold">
                                          <p:stCondLst>
                                            <p:cond delay="200"/>
                                          </p:stCondLst>
                                        </p:cTn>
                                        <p:tgtEl>
                                          <p:spTgt spid="17"/>
                                        </p:tgtEl>
                                        <p:attrNameLst>
                                          <p:attrName>r</p:attrName>
                                        </p:attrNameLst>
                                      </p:cBhvr>
                                    </p:animRot>
                                    <p:animRot by="240000">
                                      <p:cBhvr>
                                        <p:cTn id="213" dur="200" fill="hold">
                                          <p:stCondLst>
                                            <p:cond delay="400"/>
                                          </p:stCondLst>
                                        </p:cTn>
                                        <p:tgtEl>
                                          <p:spTgt spid="17"/>
                                        </p:tgtEl>
                                        <p:attrNameLst>
                                          <p:attrName>r</p:attrName>
                                        </p:attrNameLst>
                                      </p:cBhvr>
                                    </p:animRot>
                                    <p:animRot by="-240000">
                                      <p:cBhvr>
                                        <p:cTn id="214" dur="200" fill="hold">
                                          <p:stCondLst>
                                            <p:cond delay="600"/>
                                          </p:stCondLst>
                                        </p:cTn>
                                        <p:tgtEl>
                                          <p:spTgt spid="17"/>
                                        </p:tgtEl>
                                        <p:attrNameLst>
                                          <p:attrName>r</p:attrName>
                                        </p:attrNameLst>
                                      </p:cBhvr>
                                    </p:animRot>
                                    <p:animRot by="120000">
                                      <p:cBhvr>
                                        <p:cTn id="215" dur="200" fill="hold">
                                          <p:stCondLst>
                                            <p:cond delay="800"/>
                                          </p:stCondLst>
                                        </p:cTn>
                                        <p:tgtEl>
                                          <p:spTgt spid="17"/>
                                        </p:tgtEl>
                                        <p:attrNameLst>
                                          <p:attrName>r</p:attrName>
                                        </p:attrNameLst>
                                      </p:cBhvr>
                                    </p:animRot>
                                  </p:childTnLst>
                                </p:cTn>
                              </p:par>
                              <p:par>
                                <p:cTn id="216" presetID="32" presetClass="emph" presetSubtype="0" fill="hold" grpId="3" nodeType="withEffect">
                                  <p:stCondLst>
                                    <p:cond delay="0"/>
                                  </p:stCondLst>
                                  <p:childTnLst>
                                    <p:animRot by="120000">
                                      <p:cBhvr>
                                        <p:cTn id="217" dur="100" fill="hold">
                                          <p:stCondLst>
                                            <p:cond delay="0"/>
                                          </p:stCondLst>
                                        </p:cTn>
                                        <p:tgtEl>
                                          <p:spTgt spid="19"/>
                                        </p:tgtEl>
                                        <p:attrNameLst>
                                          <p:attrName>r</p:attrName>
                                        </p:attrNameLst>
                                      </p:cBhvr>
                                    </p:animRot>
                                    <p:animRot by="-240000">
                                      <p:cBhvr>
                                        <p:cTn id="218" dur="200" fill="hold">
                                          <p:stCondLst>
                                            <p:cond delay="200"/>
                                          </p:stCondLst>
                                        </p:cTn>
                                        <p:tgtEl>
                                          <p:spTgt spid="19"/>
                                        </p:tgtEl>
                                        <p:attrNameLst>
                                          <p:attrName>r</p:attrName>
                                        </p:attrNameLst>
                                      </p:cBhvr>
                                    </p:animRot>
                                    <p:animRot by="240000">
                                      <p:cBhvr>
                                        <p:cTn id="219" dur="200" fill="hold">
                                          <p:stCondLst>
                                            <p:cond delay="400"/>
                                          </p:stCondLst>
                                        </p:cTn>
                                        <p:tgtEl>
                                          <p:spTgt spid="19"/>
                                        </p:tgtEl>
                                        <p:attrNameLst>
                                          <p:attrName>r</p:attrName>
                                        </p:attrNameLst>
                                      </p:cBhvr>
                                    </p:animRot>
                                    <p:animRot by="-240000">
                                      <p:cBhvr>
                                        <p:cTn id="220" dur="200" fill="hold">
                                          <p:stCondLst>
                                            <p:cond delay="600"/>
                                          </p:stCondLst>
                                        </p:cTn>
                                        <p:tgtEl>
                                          <p:spTgt spid="19"/>
                                        </p:tgtEl>
                                        <p:attrNameLst>
                                          <p:attrName>r</p:attrName>
                                        </p:attrNameLst>
                                      </p:cBhvr>
                                    </p:animRot>
                                    <p:animRot by="120000">
                                      <p:cBhvr>
                                        <p:cTn id="221" dur="200" fill="hold">
                                          <p:stCondLst>
                                            <p:cond delay="800"/>
                                          </p:stCondLst>
                                        </p:cTn>
                                        <p:tgtEl>
                                          <p:spTgt spid="19"/>
                                        </p:tgtEl>
                                        <p:attrNameLst>
                                          <p:attrName>r</p:attrName>
                                        </p:attrNameLst>
                                      </p:cBhvr>
                                    </p:animRot>
                                  </p:childTnLst>
                                </p:cTn>
                              </p:par>
                              <p:par>
                                <p:cTn id="222" presetID="32" presetClass="emph" presetSubtype="0" fill="hold" nodeType="withEffect">
                                  <p:stCondLst>
                                    <p:cond delay="0"/>
                                  </p:stCondLst>
                                  <p:childTnLst>
                                    <p:animRot by="120000">
                                      <p:cBhvr>
                                        <p:cTn id="223" dur="100" fill="hold">
                                          <p:stCondLst>
                                            <p:cond delay="0"/>
                                          </p:stCondLst>
                                        </p:cTn>
                                        <p:tgtEl>
                                          <p:spTgt spid="20"/>
                                        </p:tgtEl>
                                        <p:attrNameLst>
                                          <p:attrName>r</p:attrName>
                                        </p:attrNameLst>
                                      </p:cBhvr>
                                    </p:animRot>
                                    <p:animRot by="-240000">
                                      <p:cBhvr>
                                        <p:cTn id="224" dur="200" fill="hold">
                                          <p:stCondLst>
                                            <p:cond delay="200"/>
                                          </p:stCondLst>
                                        </p:cTn>
                                        <p:tgtEl>
                                          <p:spTgt spid="20"/>
                                        </p:tgtEl>
                                        <p:attrNameLst>
                                          <p:attrName>r</p:attrName>
                                        </p:attrNameLst>
                                      </p:cBhvr>
                                    </p:animRot>
                                    <p:animRot by="240000">
                                      <p:cBhvr>
                                        <p:cTn id="225" dur="200" fill="hold">
                                          <p:stCondLst>
                                            <p:cond delay="400"/>
                                          </p:stCondLst>
                                        </p:cTn>
                                        <p:tgtEl>
                                          <p:spTgt spid="20"/>
                                        </p:tgtEl>
                                        <p:attrNameLst>
                                          <p:attrName>r</p:attrName>
                                        </p:attrNameLst>
                                      </p:cBhvr>
                                    </p:animRot>
                                    <p:animRot by="-240000">
                                      <p:cBhvr>
                                        <p:cTn id="226" dur="200" fill="hold">
                                          <p:stCondLst>
                                            <p:cond delay="600"/>
                                          </p:stCondLst>
                                        </p:cTn>
                                        <p:tgtEl>
                                          <p:spTgt spid="20"/>
                                        </p:tgtEl>
                                        <p:attrNameLst>
                                          <p:attrName>r</p:attrName>
                                        </p:attrNameLst>
                                      </p:cBhvr>
                                    </p:animRot>
                                    <p:animRot by="120000">
                                      <p:cBhvr>
                                        <p:cTn id="227" dur="200" fill="hold">
                                          <p:stCondLst>
                                            <p:cond delay="800"/>
                                          </p:stCondLst>
                                        </p:cTn>
                                        <p:tgtEl>
                                          <p:spTgt spid="20"/>
                                        </p:tgtEl>
                                        <p:attrNameLst>
                                          <p:attrName>r</p:attrName>
                                        </p:attrNameLst>
                                      </p:cBhvr>
                                    </p:animRot>
                                  </p:childTnLst>
                                </p:cTn>
                              </p:par>
                              <p:par>
                                <p:cTn id="228" presetID="32" presetClass="emph" presetSubtype="0" fill="hold" grpId="2" nodeType="withEffect">
                                  <p:stCondLst>
                                    <p:cond delay="0"/>
                                  </p:stCondLst>
                                  <p:childTnLst>
                                    <p:animRot by="120000">
                                      <p:cBhvr>
                                        <p:cTn id="229" dur="100" fill="hold">
                                          <p:stCondLst>
                                            <p:cond delay="0"/>
                                          </p:stCondLst>
                                        </p:cTn>
                                        <p:tgtEl>
                                          <p:spTgt spid="21"/>
                                        </p:tgtEl>
                                        <p:attrNameLst>
                                          <p:attrName>r</p:attrName>
                                        </p:attrNameLst>
                                      </p:cBhvr>
                                    </p:animRot>
                                    <p:animRot by="-240000">
                                      <p:cBhvr>
                                        <p:cTn id="230" dur="200" fill="hold">
                                          <p:stCondLst>
                                            <p:cond delay="200"/>
                                          </p:stCondLst>
                                        </p:cTn>
                                        <p:tgtEl>
                                          <p:spTgt spid="21"/>
                                        </p:tgtEl>
                                        <p:attrNameLst>
                                          <p:attrName>r</p:attrName>
                                        </p:attrNameLst>
                                      </p:cBhvr>
                                    </p:animRot>
                                    <p:animRot by="240000">
                                      <p:cBhvr>
                                        <p:cTn id="231" dur="200" fill="hold">
                                          <p:stCondLst>
                                            <p:cond delay="400"/>
                                          </p:stCondLst>
                                        </p:cTn>
                                        <p:tgtEl>
                                          <p:spTgt spid="21"/>
                                        </p:tgtEl>
                                        <p:attrNameLst>
                                          <p:attrName>r</p:attrName>
                                        </p:attrNameLst>
                                      </p:cBhvr>
                                    </p:animRot>
                                    <p:animRot by="-240000">
                                      <p:cBhvr>
                                        <p:cTn id="232" dur="200" fill="hold">
                                          <p:stCondLst>
                                            <p:cond delay="600"/>
                                          </p:stCondLst>
                                        </p:cTn>
                                        <p:tgtEl>
                                          <p:spTgt spid="21"/>
                                        </p:tgtEl>
                                        <p:attrNameLst>
                                          <p:attrName>r</p:attrName>
                                        </p:attrNameLst>
                                      </p:cBhvr>
                                    </p:animRot>
                                    <p:animRot by="120000">
                                      <p:cBhvr>
                                        <p:cTn id="233" dur="200" fill="hold">
                                          <p:stCondLst>
                                            <p:cond delay="800"/>
                                          </p:stCondLst>
                                        </p:cTn>
                                        <p:tgtEl>
                                          <p:spTgt spid="21"/>
                                        </p:tgtEl>
                                        <p:attrNameLst>
                                          <p:attrName>r</p:attrName>
                                        </p:attrNameLst>
                                      </p:cBhvr>
                                    </p:animRot>
                                  </p:childTnLst>
                                </p:cTn>
                              </p:par>
                              <p:par>
                                <p:cTn id="234" presetID="32" presetClass="emph" presetSubtype="0" fill="hold" grpId="2" nodeType="withEffect">
                                  <p:stCondLst>
                                    <p:cond delay="0"/>
                                  </p:stCondLst>
                                  <p:childTnLst>
                                    <p:animRot by="120000">
                                      <p:cBhvr>
                                        <p:cTn id="235" dur="100" fill="hold">
                                          <p:stCondLst>
                                            <p:cond delay="0"/>
                                          </p:stCondLst>
                                        </p:cTn>
                                        <p:tgtEl>
                                          <p:spTgt spid="22"/>
                                        </p:tgtEl>
                                        <p:attrNameLst>
                                          <p:attrName>r</p:attrName>
                                        </p:attrNameLst>
                                      </p:cBhvr>
                                    </p:animRot>
                                    <p:animRot by="-240000">
                                      <p:cBhvr>
                                        <p:cTn id="236" dur="200" fill="hold">
                                          <p:stCondLst>
                                            <p:cond delay="200"/>
                                          </p:stCondLst>
                                        </p:cTn>
                                        <p:tgtEl>
                                          <p:spTgt spid="22"/>
                                        </p:tgtEl>
                                        <p:attrNameLst>
                                          <p:attrName>r</p:attrName>
                                        </p:attrNameLst>
                                      </p:cBhvr>
                                    </p:animRot>
                                    <p:animRot by="240000">
                                      <p:cBhvr>
                                        <p:cTn id="237" dur="200" fill="hold">
                                          <p:stCondLst>
                                            <p:cond delay="400"/>
                                          </p:stCondLst>
                                        </p:cTn>
                                        <p:tgtEl>
                                          <p:spTgt spid="22"/>
                                        </p:tgtEl>
                                        <p:attrNameLst>
                                          <p:attrName>r</p:attrName>
                                        </p:attrNameLst>
                                      </p:cBhvr>
                                    </p:animRot>
                                    <p:animRot by="-240000">
                                      <p:cBhvr>
                                        <p:cTn id="238" dur="200" fill="hold">
                                          <p:stCondLst>
                                            <p:cond delay="600"/>
                                          </p:stCondLst>
                                        </p:cTn>
                                        <p:tgtEl>
                                          <p:spTgt spid="22"/>
                                        </p:tgtEl>
                                        <p:attrNameLst>
                                          <p:attrName>r</p:attrName>
                                        </p:attrNameLst>
                                      </p:cBhvr>
                                    </p:animRot>
                                    <p:animRot by="120000">
                                      <p:cBhvr>
                                        <p:cTn id="239" dur="200" fill="hold">
                                          <p:stCondLst>
                                            <p:cond delay="800"/>
                                          </p:stCondLst>
                                        </p:cTn>
                                        <p:tgtEl>
                                          <p:spTgt spid="22"/>
                                        </p:tgtEl>
                                        <p:attrNameLst>
                                          <p:attrName>r</p:attrName>
                                        </p:attrNameLst>
                                      </p:cBhvr>
                                    </p:animRot>
                                  </p:childTnLst>
                                </p:cTn>
                              </p:par>
                              <p:par>
                                <p:cTn id="240" presetID="1" presetClass="emph" presetSubtype="2" fill="hold" nodeType="withEffect">
                                  <p:stCondLst>
                                    <p:cond delay="500"/>
                                  </p:stCondLst>
                                  <p:childTnLst>
                                    <p:animClr clrSpc="rgb" dir="cw">
                                      <p:cBhvr>
                                        <p:cTn id="241" dur="2000" fill="hold"/>
                                        <p:tgtEl>
                                          <p:spTgt spid="22"/>
                                        </p:tgtEl>
                                        <p:attrNameLst>
                                          <p:attrName>fillcolor</p:attrName>
                                        </p:attrNameLst>
                                      </p:cBhvr>
                                      <p:to>
                                        <a:srgbClr val="FF0000"/>
                                      </p:to>
                                    </p:animClr>
                                    <p:set>
                                      <p:cBhvr>
                                        <p:cTn id="242" dur="2000" fill="hold"/>
                                        <p:tgtEl>
                                          <p:spTgt spid="22"/>
                                        </p:tgtEl>
                                        <p:attrNameLst>
                                          <p:attrName>fill.type</p:attrName>
                                        </p:attrNameLst>
                                      </p:cBhvr>
                                      <p:to>
                                        <p:strVal val="solid"/>
                                      </p:to>
                                    </p:set>
                                    <p:set>
                                      <p:cBhvr>
                                        <p:cTn id="243" dur="2000" fill="hold"/>
                                        <p:tgtEl>
                                          <p:spTgt spid="22"/>
                                        </p:tgtEl>
                                        <p:attrNameLst>
                                          <p:attrName>fill.on</p:attrName>
                                        </p:attrNameLst>
                                      </p:cBhvr>
                                      <p:to>
                                        <p:strVal val="true"/>
                                      </p:to>
                                    </p:set>
                                  </p:childTnLst>
                                  <p:subTnLst>
                                    <p:audio>
                                      <p:cMediaNode>
                                        <p:cTn display="0" masterRel="sameClick">
                                          <p:stCondLst>
                                            <p:cond evt="begin" delay="0">
                                              <p:tn val="240"/>
                                            </p:cond>
                                          </p:stCondLst>
                                          <p:endCondLst>
                                            <p:cond evt="onStopAudio" delay="0">
                                              <p:tgtEl>
                                                <p:sldTgt/>
                                              </p:tgtEl>
                                            </p:cond>
                                          </p:endCondLst>
                                        </p:cTn>
                                        <p:tgtEl>
                                          <p:sndTgt r:embed="rId4" name="sai 50 (1).wav"/>
                                        </p:tgtEl>
                                      </p:cMediaNode>
                                    </p:audio>
                                  </p:subTnLst>
                                </p:cTn>
                              </p:par>
                              <p:par>
                                <p:cTn id="244" presetID="1" presetClass="emph" presetSubtype="2" fill="hold" nodeType="withEffect">
                                  <p:stCondLst>
                                    <p:cond delay="0"/>
                                  </p:stCondLst>
                                  <p:childTnLst>
                                    <p:animClr clrSpc="rgb" dir="cw">
                                      <p:cBhvr>
                                        <p:cTn id="245" dur="2000" fill="hold"/>
                                        <p:tgtEl>
                                          <p:spTgt spid="19"/>
                                        </p:tgtEl>
                                        <p:attrNameLst>
                                          <p:attrName>fillcolor</p:attrName>
                                        </p:attrNameLst>
                                      </p:cBhvr>
                                      <p:to>
                                        <a:srgbClr val="66FFFF"/>
                                      </p:to>
                                    </p:animClr>
                                    <p:set>
                                      <p:cBhvr>
                                        <p:cTn id="246" dur="2000" fill="hold"/>
                                        <p:tgtEl>
                                          <p:spTgt spid="19"/>
                                        </p:tgtEl>
                                        <p:attrNameLst>
                                          <p:attrName>fill.type</p:attrName>
                                        </p:attrNameLst>
                                      </p:cBhvr>
                                      <p:to>
                                        <p:strVal val="solid"/>
                                      </p:to>
                                    </p:set>
                                    <p:set>
                                      <p:cBhvr>
                                        <p:cTn id="247" dur="2000" fill="hold"/>
                                        <p:tgtEl>
                                          <p:spTgt spid="19"/>
                                        </p:tgtEl>
                                        <p:attrNameLst>
                                          <p:attrName>fill.on</p:attrName>
                                        </p:attrNameLst>
                                      </p:cBhvr>
                                      <p:to>
                                        <p:strVal val="true"/>
                                      </p:to>
                                    </p:set>
                                  </p:childTnLst>
                                </p:cTn>
                              </p:par>
                              <p:par>
                                <p:cTn id="248" presetID="42" presetClass="entr" presetSubtype="0" fill="hold" nodeType="withEffect">
                                  <p:stCondLst>
                                    <p:cond delay="0"/>
                                  </p:stCondLst>
                                  <p:childTnLst>
                                    <p:set>
                                      <p:cBhvr>
                                        <p:cTn id="249" dur="1" fill="hold">
                                          <p:stCondLst>
                                            <p:cond delay="0"/>
                                          </p:stCondLst>
                                        </p:cTn>
                                        <p:tgtEl>
                                          <p:spTgt spid="31"/>
                                        </p:tgtEl>
                                        <p:attrNameLst>
                                          <p:attrName>style.visibility</p:attrName>
                                        </p:attrNameLst>
                                      </p:cBhvr>
                                      <p:to>
                                        <p:strVal val="visible"/>
                                      </p:to>
                                    </p:set>
                                    <p:animEffect transition="in" filter="fade">
                                      <p:cBhvr>
                                        <p:cTn id="250" dur="1000"/>
                                        <p:tgtEl>
                                          <p:spTgt spid="31"/>
                                        </p:tgtEl>
                                      </p:cBhvr>
                                    </p:animEffect>
                                    <p:anim calcmode="lin" valueType="num">
                                      <p:cBhvr>
                                        <p:cTn id="251" dur="1000" fill="hold"/>
                                        <p:tgtEl>
                                          <p:spTgt spid="31"/>
                                        </p:tgtEl>
                                        <p:attrNameLst>
                                          <p:attrName>ppt_x</p:attrName>
                                        </p:attrNameLst>
                                      </p:cBhvr>
                                      <p:tavLst>
                                        <p:tav tm="0">
                                          <p:val>
                                            <p:strVal val="#ppt_x"/>
                                          </p:val>
                                        </p:tav>
                                        <p:tav tm="100000">
                                          <p:val>
                                            <p:strVal val="#ppt_x"/>
                                          </p:val>
                                        </p:tav>
                                      </p:tavLst>
                                    </p:anim>
                                    <p:anim calcmode="lin" valueType="num">
                                      <p:cBhvr>
                                        <p:cTn id="25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253" restart="whenNotActive" fill="hold" evtFilter="cancelBubble" nodeType="interactiveSeq">
                <p:stCondLst>
                  <p:cond evt="onClick" delay="0">
                    <p:tgtEl>
                      <p:spTgt spid="25"/>
                    </p:tgtEl>
                  </p:cond>
                </p:stCondLst>
                <p:endSync evt="end" delay="0">
                  <p:rtn val="all"/>
                </p:endSync>
                <p:childTnLst>
                  <p:par>
                    <p:cTn id="254" fill="hold">
                      <p:stCondLst>
                        <p:cond delay="0"/>
                      </p:stCondLst>
                      <p:childTnLst>
                        <p:par>
                          <p:cTn id="255" fill="hold">
                            <p:stCondLst>
                              <p:cond delay="0"/>
                            </p:stCondLst>
                            <p:childTnLst>
                              <p:par>
                                <p:cTn id="256" presetID="32" presetClass="emph" presetSubtype="0" fill="hold" nodeType="clickEffect">
                                  <p:stCondLst>
                                    <p:cond delay="0"/>
                                  </p:stCondLst>
                                  <p:childTnLst>
                                    <p:animRot by="120000">
                                      <p:cBhvr>
                                        <p:cTn id="257" dur="100" fill="hold">
                                          <p:stCondLst>
                                            <p:cond delay="0"/>
                                          </p:stCondLst>
                                        </p:cTn>
                                        <p:tgtEl>
                                          <p:spTgt spid="23"/>
                                        </p:tgtEl>
                                        <p:attrNameLst>
                                          <p:attrName>r</p:attrName>
                                        </p:attrNameLst>
                                      </p:cBhvr>
                                    </p:animRot>
                                    <p:animRot by="-240000">
                                      <p:cBhvr>
                                        <p:cTn id="258" dur="200" fill="hold">
                                          <p:stCondLst>
                                            <p:cond delay="200"/>
                                          </p:stCondLst>
                                        </p:cTn>
                                        <p:tgtEl>
                                          <p:spTgt spid="23"/>
                                        </p:tgtEl>
                                        <p:attrNameLst>
                                          <p:attrName>r</p:attrName>
                                        </p:attrNameLst>
                                      </p:cBhvr>
                                    </p:animRot>
                                    <p:animRot by="240000">
                                      <p:cBhvr>
                                        <p:cTn id="259" dur="200" fill="hold">
                                          <p:stCondLst>
                                            <p:cond delay="400"/>
                                          </p:stCondLst>
                                        </p:cTn>
                                        <p:tgtEl>
                                          <p:spTgt spid="23"/>
                                        </p:tgtEl>
                                        <p:attrNameLst>
                                          <p:attrName>r</p:attrName>
                                        </p:attrNameLst>
                                      </p:cBhvr>
                                    </p:animRot>
                                    <p:animRot by="-240000">
                                      <p:cBhvr>
                                        <p:cTn id="260" dur="200" fill="hold">
                                          <p:stCondLst>
                                            <p:cond delay="600"/>
                                          </p:stCondLst>
                                        </p:cTn>
                                        <p:tgtEl>
                                          <p:spTgt spid="23"/>
                                        </p:tgtEl>
                                        <p:attrNameLst>
                                          <p:attrName>r</p:attrName>
                                        </p:attrNameLst>
                                      </p:cBhvr>
                                    </p:animRot>
                                    <p:animRot by="120000">
                                      <p:cBhvr>
                                        <p:cTn id="261" dur="200" fill="hold">
                                          <p:stCondLst>
                                            <p:cond delay="800"/>
                                          </p:stCondLst>
                                        </p:cTn>
                                        <p:tgtEl>
                                          <p:spTgt spid="23"/>
                                        </p:tgtEl>
                                        <p:attrNameLst>
                                          <p:attrName>r</p:attrName>
                                        </p:attrNameLst>
                                      </p:cBhvr>
                                    </p:animRot>
                                  </p:childTnLst>
                                </p:cTn>
                              </p:par>
                              <p:par>
                                <p:cTn id="262" presetID="32" presetClass="emph" presetSubtype="0" fill="hold" grpId="3" nodeType="withEffect">
                                  <p:stCondLst>
                                    <p:cond delay="0"/>
                                  </p:stCondLst>
                                  <p:childTnLst>
                                    <p:animRot by="120000">
                                      <p:cBhvr>
                                        <p:cTn id="263" dur="100" fill="hold">
                                          <p:stCondLst>
                                            <p:cond delay="0"/>
                                          </p:stCondLst>
                                        </p:cTn>
                                        <p:tgtEl>
                                          <p:spTgt spid="24"/>
                                        </p:tgtEl>
                                        <p:attrNameLst>
                                          <p:attrName>r</p:attrName>
                                        </p:attrNameLst>
                                      </p:cBhvr>
                                    </p:animRot>
                                    <p:animRot by="-240000">
                                      <p:cBhvr>
                                        <p:cTn id="264" dur="200" fill="hold">
                                          <p:stCondLst>
                                            <p:cond delay="200"/>
                                          </p:stCondLst>
                                        </p:cTn>
                                        <p:tgtEl>
                                          <p:spTgt spid="24"/>
                                        </p:tgtEl>
                                        <p:attrNameLst>
                                          <p:attrName>r</p:attrName>
                                        </p:attrNameLst>
                                      </p:cBhvr>
                                    </p:animRot>
                                    <p:animRot by="240000">
                                      <p:cBhvr>
                                        <p:cTn id="265" dur="200" fill="hold">
                                          <p:stCondLst>
                                            <p:cond delay="400"/>
                                          </p:stCondLst>
                                        </p:cTn>
                                        <p:tgtEl>
                                          <p:spTgt spid="24"/>
                                        </p:tgtEl>
                                        <p:attrNameLst>
                                          <p:attrName>r</p:attrName>
                                        </p:attrNameLst>
                                      </p:cBhvr>
                                    </p:animRot>
                                    <p:animRot by="-240000">
                                      <p:cBhvr>
                                        <p:cTn id="266" dur="200" fill="hold">
                                          <p:stCondLst>
                                            <p:cond delay="600"/>
                                          </p:stCondLst>
                                        </p:cTn>
                                        <p:tgtEl>
                                          <p:spTgt spid="24"/>
                                        </p:tgtEl>
                                        <p:attrNameLst>
                                          <p:attrName>r</p:attrName>
                                        </p:attrNameLst>
                                      </p:cBhvr>
                                    </p:animRot>
                                    <p:animRot by="120000">
                                      <p:cBhvr>
                                        <p:cTn id="267" dur="200" fill="hold">
                                          <p:stCondLst>
                                            <p:cond delay="800"/>
                                          </p:stCondLst>
                                        </p:cTn>
                                        <p:tgtEl>
                                          <p:spTgt spid="24"/>
                                        </p:tgtEl>
                                        <p:attrNameLst>
                                          <p:attrName>r</p:attrName>
                                        </p:attrNameLst>
                                      </p:cBhvr>
                                    </p:animRot>
                                  </p:childTnLst>
                                </p:cTn>
                              </p:par>
                              <p:par>
                                <p:cTn id="268" presetID="32" presetClass="emph" presetSubtype="0" fill="hold" grpId="3" nodeType="withEffect">
                                  <p:stCondLst>
                                    <p:cond delay="0"/>
                                  </p:stCondLst>
                                  <p:childTnLst>
                                    <p:animRot by="120000">
                                      <p:cBhvr>
                                        <p:cTn id="269" dur="100" fill="hold">
                                          <p:stCondLst>
                                            <p:cond delay="0"/>
                                          </p:stCondLst>
                                        </p:cTn>
                                        <p:tgtEl>
                                          <p:spTgt spid="25"/>
                                        </p:tgtEl>
                                        <p:attrNameLst>
                                          <p:attrName>r</p:attrName>
                                        </p:attrNameLst>
                                      </p:cBhvr>
                                    </p:animRot>
                                    <p:animRot by="-240000">
                                      <p:cBhvr>
                                        <p:cTn id="270" dur="200" fill="hold">
                                          <p:stCondLst>
                                            <p:cond delay="200"/>
                                          </p:stCondLst>
                                        </p:cTn>
                                        <p:tgtEl>
                                          <p:spTgt spid="25"/>
                                        </p:tgtEl>
                                        <p:attrNameLst>
                                          <p:attrName>r</p:attrName>
                                        </p:attrNameLst>
                                      </p:cBhvr>
                                    </p:animRot>
                                    <p:animRot by="240000">
                                      <p:cBhvr>
                                        <p:cTn id="271" dur="200" fill="hold">
                                          <p:stCondLst>
                                            <p:cond delay="400"/>
                                          </p:stCondLst>
                                        </p:cTn>
                                        <p:tgtEl>
                                          <p:spTgt spid="25"/>
                                        </p:tgtEl>
                                        <p:attrNameLst>
                                          <p:attrName>r</p:attrName>
                                        </p:attrNameLst>
                                      </p:cBhvr>
                                    </p:animRot>
                                    <p:animRot by="-240000">
                                      <p:cBhvr>
                                        <p:cTn id="272" dur="200" fill="hold">
                                          <p:stCondLst>
                                            <p:cond delay="600"/>
                                          </p:stCondLst>
                                        </p:cTn>
                                        <p:tgtEl>
                                          <p:spTgt spid="25"/>
                                        </p:tgtEl>
                                        <p:attrNameLst>
                                          <p:attrName>r</p:attrName>
                                        </p:attrNameLst>
                                      </p:cBhvr>
                                    </p:animRot>
                                    <p:animRot by="120000">
                                      <p:cBhvr>
                                        <p:cTn id="273" dur="200" fill="hold">
                                          <p:stCondLst>
                                            <p:cond delay="800"/>
                                          </p:stCondLst>
                                        </p:cTn>
                                        <p:tgtEl>
                                          <p:spTgt spid="25"/>
                                        </p:tgtEl>
                                        <p:attrNameLst>
                                          <p:attrName>r</p:attrName>
                                        </p:attrNameLst>
                                      </p:cBhvr>
                                    </p:animRot>
                                  </p:childTnLst>
                                </p:cTn>
                              </p:par>
                              <p:par>
                                <p:cTn id="274" presetID="32" presetClass="emph" presetSubtype="0" fill="hold" nodeType="withEffect">
                                  <p:stCondLst>
                                    <p:cond delay="0"/>
                                  </p:stCondLst>
                                  <p:childTnLst>
                                    <p:animRot by="120000">
                                      <p:cBhvr>
                                        <p:cTn id="275" dur="100" fill="hold">
                                          <p:stCondLst>
                                            <p:cond delay="0"/>
                                          </p:stCondLst>
                                        </p:cTn>
                                        <p:tgtEl>
                                          <p:spTgt spid="17"/>
                                        </p:tgtEl>
                                        <p:attrNameLst>
                                          <p:attrName>r</p:attrName>
                                        </p:attrNameLst>
                                      </p:cBhvr>
                                    </p:animRot>
                                    <p:animRot by="-240000">
                                      <p:cBhvr>
                                        <p:cTn id="276" dur="200" fill="hold">
                                          <p:stCondLst>
                                            <p:cond delay="200"/>
                                          </p:stCondLst>
                                        </p:cTn>
                                        <p:tgtEl>
                                          <p:spTgt spid="17"/>
                                        </p:tgtEl>
                                        <p:attrNameLst>
                                          <p:attrName>r</p:attrName>
                                        </p:attrNameLst>
                                      </p:cBhvr>
                                    </p:animRot>
                                    <p:animRot by="240000">
                                      <p:cBhvr>
                                        <p:cTn id="277" dur="200" fill="hold">
                                          <p:stCondLst>
                                            <p:cond delay="400"/>
                                          </p:stCondLst>
                                        </p:cTn>
                                        <p:tgtEl>
                                          <p:spTgt spid="17"/>
                                        </p:tgtEl>
                                        <p:attrNameLst>
                                          <p:attrName>r</p:attrName>
                                        </p:attrNameLst>
                                      </p:cBhvr>
                                    </p:animRot>
                                    <p:animRot by="-240000">
                                      <p:cBhvr>
                                        <p:cTn id="278" dur="200" fill="hold">
                                          <p:stCondLst>
                                            <p:cond delay="600"/>
                                          </p:stCondLst>
                                        </p:cTn>
                                        <p:tgtEl>
                                          <p:spTgt spid="17"/>
                                        </p:tgtEl>
                                        <p:attrNameLst>
                                          <p:attrName>r</p:attrName>
                                        </p:attrNameLst>
                                      </p:cBhvr>
                                    </p:animRot>
                                    <p:animRot by="120000">
                                      <p:cBhvr>
                                        <p:cTn id="279" dur="200" fill="hold">
                                          <p:stCondLst>
                                            <p:cond delay="800"/>
                                          </p:stCondLst>
                                        </p:cTn>
                                        <p:tgtEl>
                                          <p:spTgt spid="17"/>
                                        </p:tgtEl>
                                        <p:attrNameLst>
                                          <p:attrName>r</p:attrName>
                                        </p:attrNameLst>
                                      </p:cBhvr>
                                    </p:animRot>
                                  </p:childTnLst>
                                </p:cTn>
                              </p:par>
                              <p:par>
                                <p:cTn id="280" presetID="32" presetClass="emph" presetSubtype="0" fill="hold" grpId="4" nodeType="withEffect">
                                  <p:stCondLst>
                                    <p:cond delay="0"/>
                                  </p:stCondLst>
                                  <p:childTnLst>
                                    <p:animRot by="120000">
                                      <p:cBhvr>
                                        <p:cTn id="281" dur="100" fill="hold">
                                          <p:stCondLst>
                                            <p:cond delay="0"/>
                                          </p:stCondLst>
                                        </p:cTn>
                                        <p:tgtEl>
                                          <p:spTgt spid="18"/>
                                        </p:tgtEl>
                                        <p:attrNameLst>
                                          <p:attrName>r</p:attrName>
                                        </p:attrNameLst>
                                      </p:cBhvr>
                                    </p:animRot>
                                    <p:animRot by="-240000">
                                      <p:cBhvr>
                                        <p:cTn id="282" dur="200" fill="hold">
                                          <p:stCondLst>
                                            <p:cond delay="200"/>
                                          </p:stCondLst>
                                        </p:cTn>
                                        <p:tgtEl>
                                          <p:spTgt spid="18"/>
                                        </p:tgtEl>
                                        <p:attrNameLst>
                                          <p:attrName>r</p:attrName>
                                        </p:attrNameLst>
                                      </p:cBhvr>
                                    </p:animRot>
                                    <p:animRot by="240000">
                                      <p:cBhvr>
                                        <p:cTn id="283" dur="200" fill="hold">
                                          <p:stCondLst>
                                            <p:cond delay="400"/>
                                          </p:stCondLst>
                                        </p:cTn>
                                        <p:tgtEl>
                                          <p:spTgt spid="18"/>
                                        </p:tgtEl>
                                        <p:attrNameLst>
                                          <p:attrName>r</p:attrName>
                                        </p:attrNameLst>
                                      </p:cBhvr>
                                    </p:animRot>
                                    <p:animRot by="-240000">
                                      <p:cBhvr>
                                        <p:cTn id="284" dur="200" fill="hold">
                                          <p:stCondLst>
                                            <p:cond delay="600"/>
                                          </p:stCondLst>
                                        </p:cTn>
                                        <p:tgtEl>
                                          <p:spTgt spid="18"/>
                                        </p:tgtEl>
                                        <p:attrNameLst>
                                          <p:attrName>r</p:attrName>
                                        </p:attrNameLst>
                                      </p:cBhvr>
                                    </p:animRot>
                                    <p:animRot by="120000">
                                      <p:cBhvr>
                                        <p:cTn id="285" dur="200" fill="hold">
                                          <p:stCondLst>
                                            <p:cond delay="800"/>
                                          </p:stCondLst>
                                        </p:cTn>
                                        <p:tgtEl>
                                          <p:spTgt spid="18"/>
                                        </p:tgtEl>
                                        <p:attrNameLst>
                                          <p:attrName>r</p:attrName>
                                        </p:attrNameLst>
                                      </p:cBhvr>
                                    </p:animRot>
                                  </p:childTnLst>
                                </p:cTn>
                              </p:par>
                              <p:par>
                                <p:cTn id="286" presetID="32" presetClass="emph" presetSubtype="0" fill="hold" grpId="4" nodeType="withEffect">
                                  <p:stCondLst>
                                    <p:cond delay="0"/>
                                  </p:stCondLst>
                                  <p:childTnLst>
                                    <p:animRot by="120000">
                                      <p:cBhvr>
                                        <p:cTn id="287" dur="100" fill="hold">
                                          <p:stCondLst>
                                            <p:cond delay="0"/>
                                          </p:stCondLst>
                                        </p:cTn>
                                        <p:tgtEl>
                                          <p:spTgt spid="19"/>
                                        </p:tgtEl>
                                        <p:attrNameLst>
                                          <p:attrName>r</p:attrName>
                                        </p:attrNameLst>
                                      </p:cBhvr>
                                    </p:animRot>
                                    <p:animRot by="-240000">
                                      <p:cBhvr>
                                        <p:cTn id="288" dur="200" fill="hold">
                                          <p:stCondLst>
                                            <p:cond delay="200"/>
                                          </p:stCondLst>
                                        </p:cTn>
                                        <p:tgtEl>
                                          <p:spTgt spid="19"/>
                                        </p:tgtEl>
                                        <p:attrNameLst>
                                          <p:attrName>r</p:attrName>
                                        </p:attrNameLst>
                                      </p:cBhvr>
                                    </p:animRot>
                                    <p:animRot by="240000">
                                      <p:cBhvr>
                                        <p:cTn id="289" dur="200" fill="hold">
                                          <p:stCondLst>
                                            <p:cond delay="400"/>
                                          </p:stCondLst>
                                        </p:cTn>
                                        <p:tgtEl>
                                          <p:spTgt spid="19"/>
                                        </p:tgtEl>
                                        <p:attrNameLst>
                                          <p:attrName>r</p:attrName>
                                        </p:attrNameLst>
                                      </p:cBhvr>
                                    </p:animRot>
                                    <p:animRot by="-240000">
                                      <p:cBhvr>
                                        <p:cTn id="290" dur="200" fill="hold">
                                          <p:stCondLst>
                                            <p:cond delay="600"/>
                                          </p:stCondLst>
                                        </p:cTn>
                                        <p:tgtEl>
                                          <p:spTgt spid="19"/>
                                        </p:tgtEl>
                                        <p:attrNameLst>
                                          <p:attrName>r</p:attrName>
                                        </p:attrNameLst>
                                      </p:cBhvr>
                                    </p:animRot>
                                    <p:animRot by="120000">
                                      <p:cBhvr>
                                        <p:cTn id="291" dur="200" fill="hold">
                                          <p:stCondLst>
                                            <p:cond delay="800"/>
                                          </p:stCondLst>
                                        </p:cTn>
                                        <p:tgtEl>
                                          <p:spTgt spid="19"/>
                                        </p:tgtEl>
                                        <p:attrNameLst>
                                          <p:attrName>r</p:attrName>
                                        </p:attrNameLst>
                                      </p:cBhvr>
                                    </p:animRot>
                                  </p:childTnLst>
                                </p:cTn>
                              </p:par>
                              <p:par>
                                <p:cTn id="292" presetID="32" presetClass="emph" presetSubtype="0" fill="hold" nodeType="withEffect">
                                  <p:stCondLst>
                                    <p:cond delay="0"/>
                                  </p:stCondLst>
                                  <p:childTnLst>
                                    <p:animRot by="120000">
                                      <p:cBhvr>
                                        <p:cTn id="293" dur="100" fill="hold">
                                          <p:stCondLst>
                                            <p:cond delay="0"/>
                                          </p:stCondLst>
                                        </p:cTn>
                                        <p:tgtEl>
                                          <p:spTgt spid="20"/>
                                        </p:tgtEl>
                                        <p:attrNameLst>
                                          <p:attrName>r</p:attrName>
                                        </p:attrNameLst>
                                      </p:cBhvr>
                                    </p:animRot>
                                    <p:animRot by="-240000">
                                      <p:cBhvr>
                                        <p:cTn id="294" dur="200" fill="hold">
                                          <p:stCondLst>
                                            <p:cond delay="200"/>
                                          </p:stCondLst>
                                        </p:cTn>
                                        <p:tgtEl>
                                          <p:spTgt spid="20"/>
                                        </p:tgtEl>
                                        <p:attrNameLst>
                                          <p:attrName>r</p:attrName>
                                        </p:attrNameLst>
                                      </p:cBhvr>
                                    </p:animRot>
                                    <p:animRot by="240000">
                                      <p:cBhvr>
                                        <p:cTn id="295" dur="200" fill="hold">
                                          <p:stCondLst>
                                            <p:cond delay="400"/>
                                          </p:stCondLst>
                                        </p:cTn>
                                        <p:tgtEl>
                                          <p:spTgt spid="20"/>
                                        </p:tgtEl>
                                        <p:attrNameLst>
                                          <p:attrName>r</p:attrName>
                                        </p:attrNameLst>
                                      </p:cBhvr>
                                    </p:animRot>
                                    <p:animRot by="-240000">
                                      <p:cBhvr>
                                        <p:cTn id="296" dur="200" fill="hold">
                                          <p:stCondLst>
                                            <p:cond delay="600"/>
                                          </p:stCondLst>
                                        </p:cTn>
                                        <p:tgtEl>
                                          <p:spTgt spid="20"/>
                                        </p:tgtEl>
                                        <p:attrNameLst>
                                          <p:attrName>r</p:attrName>
                                        </p:attrNameLst>
                                      </p:cBhvr>
                                    </p:animRot>
                                    <p:animRot by="120000">
                                      <p:cBhvr>
                                        <p:cTn id="297" dur="200" fill="hold">
                                          <p:stCondLst>
                                            <p:cond delay="800"/>
                                          </p:stCondLst>
                                        </p:cTn>
                                        <p:tgtEl>
                                          <p:spTgt spid="20"/>
                                        </p:tgtEl>
                                        <p:attrNameLst>
                                          <p:attrName>r</p:attrName>
                                        </p:attrNameLst>
                                      </p:cBhvr>
                                    </p:animRot>
                                  </p:childTnLst>
                                </p:cTn>
                              </p:par>
                              <p:par>
                                <p:cTn id="298" presetID="32" presetClass="emph" presetSubtype="0" fill="hold" grpId="3" nodeType="withEffect">
                                  <p:stCondLst>
                                    <p:cond delay="0"/>
                                  </p:stCondLst>
                                  <p:childTnLst>
                                    <p:animRot by="120000">
                                      <p:cBhvr>
                                        <p:cTn id="299" dur="100" fill="hold">
                                          <p:stCondLst>
                                            <p:cond delay="0"/>
                                          </p:stCondLst>
                                        </p:cTn>
                                        <p:tgtEl>
                                          <p:spTgt spid="21"/>
                                        </p:tgtEl>
                                        <p:attrNameLst>
                                          <p:attrName>r</p:attrName>
                                        </p:attrNameLst>
                                      </p:cBhvr>
                                    </p:animRot>
                                    <p:animRot by="-240000">
                                      <p:cBhvr>
                                        <p:cTn id="300" dur="200" fill="hold">
                                          <p:stCondLst>
                                            <p:cond delay="200"/>
                                          </p:stCondLst>
                                        </p:cTn>
                                        <p:tgtEl>
                                          <p:spTgt spid="21"/>
                                        </p:tgtEl>
                                        <p:attrNameLst>
                                          <p:attrName>r</p:attrName>
                                        </p:attrNameLst>
                                      </p:cBhvr>
                                    </p:animRot>
                                    <p:animRot by="240000">
                                      <p:cBhvr>
                                        <p:cTn id="301" dur="200" fill="hold">
                                          <p:stCondLst>
                                            <p:cond delay="400"/>
                                          </p:stCondLst>
                                        </p:cTn>
                                        <p:tgtEl>
                                          <p:spTgt spid="21"/>
                                        </p:tgtEl>
                                        <p:attrNameLst>
                                          <p:attrName>r</p:attrName>
                                        </p:attrNameLst>
                                      </p:cBhvr>
                                    </p:animRot>
                                    <p:animRot by="-240000">
                                      <p:cBhvr>
                                        <p:cTn id="302" dur="200" fill="hold">
                                          <p:stCondLst>
                                            <p:cond delay="600"/>
                                          </p:stCondLst>
                                        </p:cTn>
                                        <p:tgtEl>
                                          <p:spTgt spid="21"/>
                                        </p:tgtEl>
                                        <p:attrNameLst>
                                          <p:attrName>r</p:attrName>
                                        </p:attrNameLst>
                                      </p:cBhvr>
                                    </p:animRot>
                                    <p:animRot by="120000">
                                      <p:cBhvr>
                                        <p:cTn id="303" dur="200" fill="hold">
                                          <p:stCondLst>
                                            <p:cond delay="800"/>
                                          </p:stCondLst>
                                        </p:cTn>
                                        <p:tgtEl>
                                          <p:spTgt spid="21"/>
                                        </p:tgtEl>
                                        <p:attrNameLst>
                                          <p:attrName>r</p:attrName>
                                        </p:attrNameLst>
                                      </p:cBhvr>
                                    </p:animRot>
                                  </p:childTnLst>
                                </p:cTn>
                              </p:par>
                              <p:par>
                                <p:cTn id="304" presetID="32" presetClass="emph" presetSubtype="0" fill="hold" grpId="3" nodeType="withEffect">
                                  <p:stCondLst>
                                    <p:cond delay="0"/>
                                  </p:stCondLst>
                                  <p:childTnLst>
                                    <p:animRot by="120000">
                                      <p:cBhvr>
                                        <p:cTn id="305" dur="100" fill="hold">
                                          <p:stCondLst>
                                            <p:cond delay="0"/>
                                          </p:stCondLst>
                                        </p:cTn>
                                        <p:tgtEl>
                                          <p:spTgt spid="22"/>
                                        </p:tgtEl>
                                        <p:attrNameLst>
                                          <p:attrName>r</p:attrName>
                                        </p:attrNameLst>
                                      </p:cBhvr>
                                    </p:animRot>
                                    <p:animRot by="-240000">
                                      <p:cBhvr>
                                        <p:cTn id="306" dur="200" fill="hold">
                                          <p:stCondLst>
                                            <p:cond delay="200"/>
                                          </p:stCondLst>
                                        </p:cTn>
                                        <p:tgtEl>
                                          <p:spTgt spid="22"/>
                                        </p:tgtEl>
                                        <p:attrNameLst>
                                          <p:attrName>r</p:attrName>
                                        </p:attrNameLst>
                                      </p:cBhvr>
                                    </p:animRot>
                                    <p:animRot by="240000">
                                      <p:cBhvr>
                                        <p:cTn id="307" dur="200" fill="hold">
                                          <p:stCondLst>
                                            <p:cond delay="400"/>
                                          </p:stCondLst>
                                        </p:cTn>
                                        <p:tgtEl>
                                          <p:spTgt spid="22"/>
                                        </p:tgtEl>
                                        <p:attrNameLst>
                                          <p:attrName>r</p:attrName>
                                        </p:attrNameLst>
                                      </p:cBhvr>
                                    </p:animRot>
                                    <p:animRot by="-240000">
                                      <p:cBhvr>
                                        <p:cTn id="308" dur="200" fill="hold">
                                          <p:stCondLst>
                                            <p:cond delay="600"/>
                                          </p:stCondLst>
                                        </p:cTn>
                                        <p:tgtEl>
                                          <p:spTgt spid="22"/>
                                        </p:tgtEl>
                                        <p:attrNameLst>
                                          <p:attrName>r</p:attrName>
                                        </p:attrNameLst>
                                      </p:cBhvr>
                                    </p:animRot>
                                    <p:animRot by="120000">
                                      <p:cBhvr>
                                        <p:cTn id="309" dur="200" fill="hold">
                                          <p:stCondLst>
                                            <p:cond delay="800"/>
                                          </p:stCondLst>
                                        </p:cTn>
                                        <p:tgtEl>
                                          <p:spTgt spid="22"/>
                                        </p:tgtEl>
                                        <p:attrNameLst>
                                          <p:attrName>r</p:attrName>
                                        </p:attrNameLst>
                                      </p:cBhvr>
                                    </p:animRot>
                                  </p:childTnLst>
                                </p:cTn>
                              </p:par>
                              <p:par>
                                <p:cTn id="310" presetID="1" presetClass="emph" presetSubtype="2" fill="hold" nodeType="withEffect">
                                  <p:stCondLst>
                                    <p:cond delay="500"/>
                                  </p:stCondLst>
                                  <p:childTnLst>
                                    <p:animClr clrSpc="rgb" dir="cw">
                                      <p:cBhvr>
                                        <p:cTn id="311" dur="2000" fill="hold"/>
                                        <p:tgtEl>
                                          <p:spTgt spid="25"/>
                                        </p:tgtEl>
                                        <p:attrNameLst>
                                          <p:attrName>fillcolor</p:attrName>
                                        </p:attrNameLst>
                                      </p:cBhvr>
                                      <p:to>
                                        <a:srgbClr val="FF0000"/>
                                      </p:to>
                                    </p:animClr>
                                    <p:set>
                                      <p:cBhvr>
                                        <p:cTn id="312" dur="2000" fill="hold"/>
                                        <p:tgtEl>
                                          <p:spTgt spid="25"/>
                                        </p:tgtEl>
                                        <p:attrNameLst>
                                          <p:attrName>fill.type</p:attrName>
                                        </p:attrNameLst>
                                      </p:cBhvr>
                                      <p:to>
                                        <p:strVal val="solid"/>
                                      </p:to>
                                    </p:set>
                                    <p:set>
                                      <p:cBhvr>
                                        <p:cTn id="313" dur="2000" fill="hold"/>
                                        <p:tgtEl>
                                          <p:spTgt spid="25"/>
                                        </p:tgtEl>
                                        <p:attrNameLst>
                                          <p:attrName>fill.on</p:attrName>
                                        </p:attrNameLst>
                                      </p:cBhvr>
                                      <p:to>
                                        <p:strVal val="true"/>
                                      </p:to>
                                    </p:set>
                                  </p:childTnLst>
                                  <p:subTnLst>
                                    <p:audio>
                                      <p:cMediaNode>
                                        <p:cTn display="0" masterRel="sameClick">
                                          <p:stCondLst>
                                            <p:cond evt="begin" delay="0">
                                              <p:tn val="310"/>
                                            </p:cond>
                                          </p:stCondLst>
                                          <p:endCondLst>
                                            <p:cond evt="onStopAudio" delay="0">
                                              <p:tgtEl>
                                                <p:sldTgt/>
                                              </p:tgtEl>
                                            </p:cond>
                                          </p:endCondLst>
                                        </p:cTn>
                                        <p:tgtEl>
                                          <p:sndTgt r:embed="rId4" name="sai 50 (1).wav"/>
                                        </p:tgtEl>
                                      </p:cMediaNode>
                                    </p:audio>
                                  </p:subTnLst>
                                </p:cTn>
                              </p:par>
                              <p:par>
                                <p:cTn id="314" presetID="1" presetClass="emph" presetSubtype="2" fill="hold" nodeType="withEffect">
                                  <p:stCondLst>
                                    <p:cond delay="500"/>
                                  </p:stCondLst>
                                  <p:childTnLst>
                                    <p:animClr clrSpc="rgb" dir="cw">
                                      <p:cBhvr>
                                        <p:cTn id="315" dur="2000" fill="hold"/>
                                        <p:tgtEl>
                                          <p:spTgt spid="19"/>
                                        </p:tgtEl>
                                        <p:attrNameLst>
                                          <p:attrName>fillcolor</p:attrName>
                                        </p:attrNameLst>
                                      </p:cBhvr>
                                      <p:to>
                                        <a:srgbClr val="66FFFF"/>
                                      </p:to>
                                    </p:animClr>
                                    <p:set>
                                      <p:cBhvr>
                                        <p:cTn id="316" dur="2000" fill="hold"/>
                                        <p:tgtEl>
                                          <p:spTgt spid="19"/>
                                        </p:tgtEl>
                                        <p:attrNameLst>
                                          <p:attrName>fill.type</p:attrName>
                                        </p:attrNameLst>
                                      </p:cBhvr>
                                      <p:to>
                                        <p:strVal val="solid"/>
                                      </p:to>
                                    </p:set>
                                    <p:set>
                                      <p:cBhvr>
                                        <p:cTn id="317" dur="2000" fill="hold"/>
                                        <p:tgtEl>
                                          <p:spTgt spid="19"/>
                                        </p:tgtEl>
                                        <p:attrNameLst>
                                          <p:attrName>fill.on</p:attrName>
                                        </p:attrNameLst>
                                      </p:cBhvr>
                                      <p:to>
                                        <p:strVal val="true"/>
                                      </p:to>
                                    </p:set>
                                  </p:childTnLst>
                                </p:cTn>
                              </p:par>
                              <p:par>
                                <p:cTn id="318" presetID="47" presetClass="entr" presetSubtype="0" fill="hold" nodeType="withEffect">
                                  <p:stCondLst>
                                    <p:cond delay="500"/>
                                  </p:stCondLst>
                                  <p:childTnLst>
                                    <p:set>
                                      <p:cBhvr>
                                        <p:cTn id="319" dur="1" fill="hold">
                                          <p:stCondLst>
                                            <p:cond delay="0"/>
                                          </p:stCondLst>
                                        </p:cTn>
                                        <p:tgtEl>
                                          <p:spTgt spid="31"/>
                                        </p:tgtEl>
                                        <p:attrNameLst>
                                          <p:attrName>style.visibility</p:attrName>
                                        </p:attrNameLst>
                                      </p:cBhvr>
                                      <p:to>
                                        <p:strVal val="visible"/>
                                      </p:to>
                                    </p:set>
                                    <p:animEffect transition="in" filter="fade">
                                      <p:cBhvr>
                                        <p:cTn id="320" dur="1000"/>
                                        <p:tgtEl>
                                          <p:spTgt spid="31"/>
                                        </p:tgtEl>
                                      </p:cBhvr>
                                    </p:animEffect>
                                    <p:anim calcmode="lin" valueType="num">
                                      <p:cBhvr>
                                        <p:cTn id="321" dur="1000" fill="hold"/>
                                        <p:tgtEl>
                                          <p:spTgt spid="31"/>
                                        </p:tgtEl>
                                        <p:attrNameLst>
                                          <p:attrName>ppt_x</p:attrName>
                                        </p:attrNameLst>
                                      </p:cBhvr>
                                      <p:tavLst>
                                        <p:tav tm="0">
                                          <p:val>
                                            <p:strVal val="#ppt_x"/>
                                          </p:val>
                                        </p:tav>
                                        <p:tav tm="100000">
                                          <p:val>
                                            <p:strVal val="#ppt_x"/>
                                          </p:val>
                                        </p:tav>
                                      </p:tavLst>
                                    </p:anim>
                                    <p:anim calcmode="lin" valueType="num">
                                      <p:cBhvr>
                                        <p:cTn id="32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seq concurrent="1" nextAc="seek">
              <p:cTn id="323" restart="whenNotActive" fill="hold" evtFilter="cancelBubble" nodeType="interactiveSeq">
                <p:stCondLst>
                  <p:cond evt="onClick" delay="0">
                    <p:tgtEl>
                      <p:spTgt spid="29"/>
                    </p:tgtEl>
                  </p:cond>
                </p:stCondLst>
                <p:endSync evt="end" delay="0">
                  <p:rtn val="all"/>
                </p:endSync>
                <p:childTnLst>
                  <p:par>
                    <p:cTn id="324" fill="hold">
                      <p:stCondLst>
                        <p:cond delay="0"/>
                      </p:stCondLst>
                      <p:childTnLst>
                        <p:par>
                          <p:cTn id="325" fill="hold">
                            <p:stCondLst>
                              <p:cond delay="0"/>
                            </p:stCondLst>
                            <p:childTnLst>
                              <p:par>
                                <p:cTn id="326" presetID="32" presetClass="emph" presetSubtype="0" fill="hold" nodeType="withEffect">
                                  <p:stCondLst>
                                    <p:cond delay="0"/>
                                  </p:stCondLst>
                                  <p:childTnLst>
                                    <p:animRot by="120000">
                                      <p:cBhvr>
                                        <p:cTn id="327" dur="100" fill="hold">
                                          <p:stCondLst>
                                            <p:cond delay="0"/>
                                          </p:stCondLst>
                                        </p:cTn>
                                        <p:tgtEl>
                                          <p:spTgt spid="27"/>
                                        </p:tgtEl>
                                        <p:attrNameLst>
                                          <p:attrName>r</p:attrName>
                                        </p:attrNameLst>
                                      </p:cBhvr>
                                    </p:animRot>
                                    <p:animRot by="-240000">
                                      <p:cBhvr>
                                        <p:cTn id="328" dur="200" fill="hold">
                                          <p:stCondLst>
                                            <p:cond delay="200"/>
                                          </p:stCondLst>
                                        </p:cTn>
                                        <p:tgtEl>
                                          <p:spTgt spid="27"/>
                                        </p:tgtEl>
                                        <p:attrNameLst>
                                          <p:attrName>r</p:attrName>
                                        </p:attrNameLst>
                                      </p:cBhvr>
                                    </p:animRot>
                                    <p:animRot by="240000">
                                      <p:cBhvr>
                                        <p:cTn id="329" dur="200" fill="hold">
                                          <p:stCondLst>
                                            <p:cond delay="400"/>
                                          </p:stCondLst>
                                        </p:cTn>
                                        <p:tgtEl>
                                          <p:spTgt spid="27"/>
                                        </p:tgtEl>
                                        <p:attrNameLst>
                                          <p:attrName>r</p:attrName>
                                        </p:attrNameLst>
                                      </p:cBhvr>
                                    </p:animRot>
                                    <p:animRot by="-240000">
                                      <p:cBhvr>
                                        <p:cTn id="330" dur="200" fill="hold">
                                          <p:stCondLst>
                                            <p:cond delay="600"/>
                                          </p:stCondLst>
                                        </p:cTn>
                                        <p:tgtEl>
                                          <p:spTgt spid="27"/>
                                        </p:tgtEl>
                                        <p:attrNameLst>
                                          <p:attrName>r</p:attrName>
                                        </p:attrNameLst>
                                      </p:cBhvr>
                                    </p:animRot>
                                    <p:animRot by="120000">
                                      <p:cBhvr>
                                        <p:cTn id="331" dur="200" fill="hold">
                                          <p:stCondLst>
                                            <p:cond delay="800"/>
                                          </p:stCondLst>
                                        </p:cTn>
                                        <p:tgtEl>
                                          <p:spTgt spid="27"/>
                                        </p:tgtEl>
                                        <p:attrNameLst>
                                          <p:attrName>r</p:attrName>
                                        </p:attrNameLst>
                                      </p:cBhvr>
                                    </p:animRot>
                                  </p:childTnLst>
                                </p:cTn>
                              </p:par>
                              <p:par>
                                <p:cTn id="332" presetID="32" presetClass="emph" presetSubtype="0" fill="hold" grpId="2" nodeType="withEffect">
                                  <p:stCondLst>
                                    <p:cond delay="0"/>
                                  </p:stCondLst>
                                  <p:childTnLst>
                                    <p:animRot by="120000">
                                      <p:cBhvr>
                                        <p:cTn id="333" dur="100" fill="hold">
                                          <p:stCondLst>
                                            <p:cond delay="0"/>
                                          </p:stCondLst>
                                        </p:cTn>
                                        <p:tgtEl>
                                          <p:spTgt spid="28"/>
                                        </p:tgtEl>
                                        <p:attrNameLst>
                                          <p:attrName>r</p:attrName>
                                        </p:attrNameLst>
                                      </p:cBhvr>
                                    </p:animRot>
                                    <p:animRot by="-240000">
                                      <p:cBhvr>
                                        <p:cTn id="334" dur="200" fill="hold">
                                          <p:stCondLst>
                                            <p:cond delay="200"/>
                                          </p:stCondLst>
                                        </p:cTn>
                                        <p:tgtEl>
                                          <p:spTgt spid="28"/>
                                        </p:tgtEl>
                                        <p:attrNameLst>
                                          <p:attrName>r</p:attrName>
                                        </p:attrNameLst>
                                      </p:cBhvr>
                                    </p:animRot>
                                    <p:animRot by="240000">
                                      <p:cBhvr>
                                        <p:cTn id="335" dur="200" fill="hold">
                                          <p:stCondLst>
                                            <p:cond delay="400"/>
                                          </p:stCondLst>
                                        </p:cTn>
                                        <p:tgtEl>
                                          <p:spTgt spid="28"/>
                                        </p:tgtEl>
                                        <p:attrNameLst>
                                          <p:attrName>r</p:attrName>
                                        </p:attrNameLst>
                                      </p:cBhvr>
                                    </p:animRot>
                                    <p:animRot by="-240000">
                                      <p:cBhvr>
                                        <p:cTn id="336" dur="200" fill="hold">
                                          <p:stCondLst>
                                            <p:cond delay="600"/>
                                          </p:stCondLst>
                                        </p:cTn>
                                        <p:tgtEl>
                                          <p:spTgt spid="28"/>
                                        </p:tgtEl>
                                        <p:attrNameLst>
                                          <p:attrName>r</p:attrName>
                                        </p:attrNameLst>
                                      </p:cBhvr>
                                    </p:animRot>
                                    <p:animRot by="120000">
                                      <p:cBhvr>
                                        <p:cTn id="337" dur="200" fill="hold">
                                          <p:stCondLst>
                                            <p:cond delay="800"/>
                                          </p:stCondLst>
                                        </p:cTn>
                                        <p:tgtEl>
                                          <p:spTgt spid="28"/>
                                        </p:tgtEl>
                                        <p:attrNameLst>
                                          <p:attrName>r</p:attrName>
                                        </p:attrNameLst>
                                      </p:cBhvr>
                                    </p:animRot>
                                  </p:childTnLst>
                                </p:cTn>
                              </p:par>
                              <p:par>
                                <p:cTn id="338" presetID="32" presetClass="emph" presetSubtype="0" fill="hold" grpId="2" nodeType="withEffect">
                                  <p:stCondLst>
                                    <p:cond delay="0"/>
                                  </p:stCondLst>
                                  <p:childTnLst>
                                    <p:animRot by="120000">
                                      <p:cBhvr>
                                        <p:cTn id="339" dur="100" fill="hold">
                                          <p:stCondLst>
                                            <p:cond delay="0"/>
                                          </p:stCondLst>
                                        </p:cTn>
                                        <p:tgtEl>
                                          <p:spTgt spid="29"/>
                                        </p:tgtEl>
                                        <p:attrNameLst>
                                          <p:attrName>r</p:attrName>
                                        </p:attrNameLst>
                                      </p:cBhvr>
                                    </p:animRot>
                                    <p:animRot by="-240000">
                                      <p:cBhvr>
                                        <p:cTn id="340" dur="200" fill="hold">
                                          <p:stCondLst>
                                            <p:cond delay="200"/>
                                          </p:stCondLst>
                                        </p:cTn>
                                        <p:tgtEl>
                                          <p:spTgt spid="29"/>
                                        </p:tgtEl>
                                        <p:attrNameLst>
                                          <p:attrName>r</p:attrName>
                                        </p:attrNameLst>
                                      </p:cBhvr>
                                    </p:animRot>
                                    <p:animRot by="240000">
                                      <p:cBhvr>
                                        <p:cTn id="341" dur="200" fill="hold">
                                          <p:stCondLst>
                                            <p:cond delay="400"/>
                                          </p:stCondLst>
                                        </p:cTn>
                                        <p:tgtEl>
                                          <p:spTgt spid="29"/>
                                        </p:tgtEl>
                                        <p:attrNameLst>
                                          <p:attrName>r</p:attrName>
                                        </p:attrNameLst>
                                      </p:cBhvr>
                                    </p:animRot>
                                    <p:animRot by="-240000">
                                      <p:cBhvr>
                                        <p:cTn id="342" dur="200" fill="hold">
                                          <p:stCondLst>
                                            <p:cond delay="600"/>
                                          </p:stCondLst>
                                        </p:cTn>
                                        <p:tgtEl>
                                          <p:spTgt spid="29"/>
                                        </p:tgtEl>
                                        <p:attrNameLst>
                                          <p:attrName>r</p:attrName>
                                        </p:attrNameLst>
                                      </p:cBhvr>
                                    </p:animRot>
                                    <p:animRot by="120000">
                                      <p:cBhvr>
                                        <p:cTn id="343" dur="200" fill="hold">
                                          <p:stCondLst>
                                            <p:cond delay="800"/>
                                          </p:stCondLst>
                                        </p:cTn>
                                        <p:tgtEl>
                                          <p:spTgt spid="29"/>
                                        </p:tgtEl>
                                        <p:attrNameLst>
                                          <p:attrName>r</p:attrName>
                                        </p:attrNameLst>
                                      </p:cBhvr>
                                    </p:animRot>
                                  </p:childTnLst>
                                </p:cTn>
                              </p:par>
                              <p:par>
                                <p:cTn id="344" presetID="32" presetClass="emph" presetSubtype="0" fill="hold" nodeType="withEffect">
                                  <p:stCondLst>
                                    <p:cond delay="0"/>
                                  </p:stCondLst>
                                  <p:childTnLst>
                                    <p:animRot by="120000">
                                      <p:cBhvr>
                                        <p:cTn id="345" dur="100" fill="hold">
                                          <p:stCondLst>
                                            <p:cond delay="0"/>
                                          </p:stCondLst>
                                        </p:cTn>
                                        <p:tgtEl>
                                          <p:spTgt spid="23"/>
                                        </p:tgtEl>
                                        <p:attrNameLst>
                                          <p:attrName>r</p:attrName>
                                        </p:attrNameLst>
                                      </p:cBhvr>
                                    </p:animRot>
                                    <p:animRot by="-240000">
                                      <p:cBhvr>
                                        <p:cTn id="346" dur="200" fill="hold">
                                          <p:stCondLst>
                                            <p:cond delay="200"/>
                                          </p:stCondLst>
                                        </p:cTn>
                                        <p:tgtEl>
                                          <p:spTgt spid="23"/>
                                        </p:tgtEl>
                                        <p:attrNameLst>
                                          <p:attrName>r</p:attrName>
                                        </p:attrNameLst>
                                      </p:cBhvr>
                                    </p:animRot>
                                    <p:animRot by="240000">
                                      <p:cBhvr>
                                        <p:cTn id="347" dur="200" fill="hold">
                                          <p:stCondLst>
                                            <p:cond delay="400"/>
                                          </p:stCondLst>
                                        </p:cTn>
                                        <p:tgtEl>
                                          <p:spTgt spid="23"/>
                                        </p:tgtEl>
                                        <p:attrNameLst>
                                          <p:attrName>r</p:attrName>
                                        </p:attrNameLst>
                                      </p:cBhvr>
                                    </p:animRot>
                                    <p:animRot by="-240000">
                                      <p:cBhvr>
                                        <p:cTn id="348" dur="200" fill="hold">
                                          <p:stCondLst>
                                            <p:cond delay="600"/>
                                          </p:stCondLst>
                                        </p:cTn>
                                        <p:tgtEl>
                                          <p:spTgt spid="23"/>
                                        </p:tgtEl>
                                        <p:attrNameLst>
                                          <p:attrName>r</p:attrName>
                                        </p:attrNameLst>
                                      </p:cBhvr>
                                    </p:animRot>
                                    <p:animRot by="120000">
                                      <p:cBhvr>
                                        <p:cTn id="349" dur="200" fill="hold">
                                          <p:stCondLst>
                                            <p:cond delay="800"/>
                                          </p:stCondLst>
                                        </p:cTn>
                                        <p:tgtEl>
                                          <p:spTgt spid="23"/>
                                        </p:tgtEl>
                                        <p:attrNameLst>
                                          <p:attrName>r</p:attrName>
                                        </p:attrNameLst>
                                      </p:cBhvr>
                                    </p:animRot>
                                  </p:childTnLst>
                                </p:cTn>
                              </p:par>
                              <p:par>
                                <p:cTn id="350" presetID="32" presetClass="emph" presetSubtype="0" fill="hold" grpId="4" nodeType="withEffect">
                                  <p:stCondLst>
                                    <p:cond delay="0"/>
                                  </p:stCondLst>
                                  <p:childTnLst>
                                    <p:animRot by="120000">
                                      <p:cBhvr>
                                        <p:cTn id="351" dur="100" fill="hold">
                                          <p:stCondLst>
                                            <p:cond delay="0"/>
                                          </p:stCondLst>
                                        </p:cTn>
                                        <p:tgtEl>
                                          <p:spTgt spid="24"/>
                                        </p:tgtEl>
                                        <p:attrNameLst>
                                          <p:attrName>r</p:attrName>
                                        </p:attrNameLst>
                                      </p:cBhvr>
                                    </p:animRot>
                                    <p:animRot by="-240000">
                                      <p:cBhvr>
                                        <p:cTn id="352" dur="200" fill="hold">
                                          <p:stCondLst>
                                            <p:cond delay="200"/>
                                          </p:stCondLst>
                                        </p:cTn>
                                        <p:tgtEl>
                                          <p:spTgt spid="24"/>
                                        </p:tgtEl>
                                        <p:attrNameLst>
                                          <p:attrName>r</p:attrName>
                                        </p:attrNameLst>
                                      </p:cBhvr>
                                    </p:animRot>
                                    <p:animRot by="240000">
                                      <p:cBhvr>
                                        <p:cTn id="353" dur="200" fill="hold">
                                          <p:stCondLst>
                                            <p:cond delay="400"/>
                                          </p:stCondLst>
                                        </p:cTn>
                                        <p:tgtEl>
                                          <p:spTgt spid="24"/>
                                        </p:tgtEl>
                                        <p:attrNameLst>
                                          <p:attrName>r</p:attrName>
                                        </p:attrNameLst>
                                      </p:cBhvr>
                                    </p:animRot>
                                    <p:animRot by="-240000">
                                      <p:cBhvr>
                                        <p:cTn id="354" dur="200" fill="hold">
                                          <p:stCondLst>
                                            <p:cond delay="600"/>
                                          </p:stCondLst>
                                        </p:cTn>
                                        <p:tgtEl>
                                          <p:spTgt spid="24"/>
                                        </p:tgtEl>
                                        <p:attrNameLst>
                                          <p:attrName>r</p:attrName>
                                        </p:attrNameLst>
                                      </p:cBhvr>
                                    </p:animRot>
                                    <p:animRot by="120000">
                                      <p:cBhvr>
                                        <p:cTn id="355" dur="200" fill="hold">
                                          <p:stCondLst>
                                            <p:cond delay="800"/>
                                          </p:stCondLst>
                                        </p:cTn>
                                        <p:tgtEl>
                                          <p:spTgt spid="24"/>
                                        </p:tgtEl>
                                        <p:attrNameLst>
                                          <p:attrName>r</p:attrName>
                                        </p:attrNameLst>
                                      </p:cBhvr>
                                    </p:animRot>
                                  </p:childTnLst>
                                </p:cTn>
                              </p:par>
                              <p:par>
                                <p:cTn id="356" presetID="32" presetClass="emph" presetSubtype="0" fill="hold" grpId="4" nodeType="withEffect">
                                  <p:stCondLst>
                                    <p:cond delay="0"/>
                                  </p:stCondLst>
                                  <p:childTnLst>
                                    <p:animRot by="120000">
                                      <p:cBhvr>
                                        <p:cTn id="357" dur="100" fill="hold">
                                          <p:stCondLst>
                                            <p:cond delay="0"/>
                                          </p:stCondLst>
                                        </p:cTn>
                                        <p:tgtEl>
                                          <p:spTgt spid="25"/>
                                        </p:tgtEl>
                                        <p:attrNameLst>
                                          <p:attrName>r</p:attrName>
                                        </p:attrNameLst>
                                      </p:cBhvr>
                                    </p:animRot>
                                    <p:animRot by="-240000">
                                      <p:cBhvr>
                                        <p:cTn id="358" dur="200" fill="hold">
                                          <p:stCondLst>
                                            <p:cond delay="200"/>
                                          </p:stCondLst>
                                        </p:cTn>
                                        <p:tgtEl>
                                          <p:spTgt spid="25"/>
                                        </p:tgtEl>
                                        <p:attrNameLst>
                                          <p:attrName>r</p:attrName>
                                        </p:attrNameLst>
                                      </p:cBhvr>
                                    </p:animRot>
                                    <p:animRot by="240000">
                                      <p:cBhvr>
                                        <p:cTn id="359" dur="200" fill="hold">
                                          <p:stCondLst>
                                            <p:cond delay="400"/>
                                          </p:stCondLst>
                                        </p:cTn>
                                        <p:tgtEl>
                                          <p:spTgt spid="25"/>
                                        </p:tgtEl>
                                        <p:attrNameLst>
                                          <p:attrName>r</p:attrName>
                                        </p:attrNameLst>
                                      </p:cBhvr>
                                    </p:animRot>
                                    <p:animRot by="-240000">
                                      <p:cBhvr>
                                        <p:cTn id="360" dur="200" fill="hold">
                                          <p:stCondLst>
                                            <p:cond delay="600"/>
                                          </p:stCondLst>
                                        </p:cTn>
                                        <p:tgtEl>
                                          <p:spTgt spid="25"/>
                                        </p:tgtEl>
                                        <p:attrNameLst>
                                          <p:attrName>r</p:attrName>
                                        </p:attrNameLst>
                                      </p:cBhvr>
                                    </p:animRot>
                                    <p:animRot by="120000">
                                      <p:cBhvr>
                                        <p:cTn id="361" dur="200" fill="hold">
                                          <p:stCondLst>
                                            <p:cond delay="800"/>
                                          </p:stCondLst>
                                        </p:cTn>
                                        <p:tgtEl>
                                          <p:spTgt spid="25"/>
                                        </p:tgtEl>
                                        <p:attrNameLst>
                                          <p:attrName>r</p:attrName>
                                        </p:attrNameLst>
                                      </p:cBhvr>
                                    </p:animRot>
                                  </p:childTnLst>
                                </p:cTn>
                              </p:par>
                              <p:par>
                                <p:cTn id="362" presetID="32" presetClass="emph" presetSubtype="0" fill="hold" nodeType="withEffect">
                                  <p:stCondLst>
                                    <p:cond delay="0"/>
                                  </p:stCondLst>
                                  <p:childTnLst>
                                    <p:animRot by="120000">
                                      <p:cBhvr>
                                        <p:cTn id="363" dur="100" fill="hold">
                                          <p:stCondLst>
                                            <p:cond delay="0"/>
                                          </p:stCondLst>
                                        </p:cTn>
                                        <p:tgtEl>
                                          <p:spTgt spid="17"/>
                                        </p:tgtEl>
                                        <p:attrNameLst>
                                          <p:attrName>r</p:attrName>
                                        </p:attrNameLst>
                                      </p:cBhvr>
                                    </p:animRot>
                                    <p:animRot by="-240000">
                                      <p:cBhvr>
                                        <p:cTn id="364" dur="200" fill="hold">
                                          <p:stCondLst>
                                            <p:cond delay="200"/>
                                          </p:stCondLst>
                                        </p:cTn>
                                        <p:tgtEl>
                                          <p:spTgt spid="17"/>
                                        </p:tgtEl>
                                        <p:attrNameLst>
                                          <p:attrName>r</p:attrName>
                                        </p:attrNameLst>
                                      </p:cBhvr>
                                    </p:animRot>
                                    <p:animRot by="240000">
                                      <p:cBhvr>
                                        <p:cTn id="365" dur="200" fill="hold">
                                          <p:stCondLst>
                                            <p:cond delay="400"/>
                                          </p:stCondLst>
                                        </p:cTn>
                                        <p:tgtEl>
                                          <p:spTgt spid="17"/>
                                        </p:tgtEl>
                                        <p:attrNameLst>
                                          <p:attrName>r</p:attrName>
                                        </p:attrNameLst>
                                      </p:cBhvr>
                                    </p:animRot>
                                    <p:animRot by="-240000">
                                      <p:cBhvr>
                                        <p:cTn id="366" dur="200" fill="hold">
                                          <p:stCondLst>
                                            <p:cond delay="600"/>
                                          </p:stCondLst>
                                        </p:cTn>
                                        <p:tgtEl>
                                          <p:spTgt spid="17"/>
                                        </p:tgtEl>
                                        <p:attrNameLst>
                                          <p:attrName>r</p:attrName>
                                        </p:attrNameLst>
                                      </p:cBhvr>
                                    </p:animRot>
                                    <p:animRot by="120000">
                                      <p:cBhvr>
                                        <p:cTn id="367" dur="200" fill="hold">
                                          <p:stCondLst>
                                            <p:cond delay="800"/>
                                          </p:stCondLst>
                                        </p:cTn>
                                        <p:tgtEl>
                                          <p:spTgt spid="17"/>
                                        </p:tgtEl>
                                        <p:attrNameLst>
                                          <p:attrName>r</p:attrName>
                                        </p:attrNameLst>
                                      </p:cBhvr>
                                    </p:animRot>
                                  </p:childTnLst>
                                </p:cTn>
                              </p:par>
                              <p:par>
                                <p:cTn id="368" presetID="32" presetClass="emph" presetSubtype="0" fill="hold" grpId="5" nodeType="withEffect">
                                  <p:stCondLst>
                                    <p:cond delay="0"/>
                                  </p:stCondLst>
                                  <p:childTnLst>
                                    <p:animRot by="120000">
                                      <p:cBhvr>
                                        <p:cTn id="369" dur="100" fill="hold">
                                          <p:stCondLst>
                                            <p:cond delay="0"/>
                                          </p:stCondLst>
                                        </p:cTn>
                                        <p:tgtEl>
                                          <p:spTgt spid="18"/>
                                        </p:tgtEl>
                                        <p:attrNameLst>
                                          <p:attrName>r</p:attrName>
                                        </p:attrNameLst>
                                      </p:cBhvr>
                                    </p:animRot>
                                    <p:animRot by="-240000">
                                      <p:cBhvr>
                                        <p:cTn id="370" dur="200" fill="hold">
                                          <p:stCondLst>
                                            <p:cond delay="200"/>
                                          </p:stCondLst>
                                        </p:cTn>
                                        <p:tgtEl>
                                          <p:spTgt spid="18"/>
                                        </p:tgtEl>
                                        <p:attrNameLst>
                                          <p:attrName>r</p:attrName>
                                        </p:attrNameLst>
                                      </p:cBhvr>
                                    </p:animRot>
                                    <p:animRot by="240000">
                                      <p:cBhvr>
                                        <p:cTn id="371" dur="200" fill="hold">
                                          <p:stCondLst>
                                            <p:cond delay="400"/>
                                          </p:stCondLst>
                                        </p:cTn>
                                        <p:tgtEl>
                                          <p:spTgt spid="18"/>
                                        </p:tgtEl>
                                        <p:attrNameLst>
                                          <p:attrName>r</p:attrName>
                                        </p:attrNameLst>
                                      </p:cBhvr>
                                    </p:animRot>
                                    <p:animRot by="-240000">
                                      <p:cBhvr>
                                        <p:cTn id="372" dur="200" fill="hold">
                                          <p:stCondLst>
                                            <p:cond delay="600"/>
                                          </p:stCondLst>
                                        </p:cTn>
                                        <p:tgtEl>
                                          <p:spTgt spid="18"/>
                                        </p:tgtEl>
                                        <p:attrNameLst>
                                          <p:attrName>r</p:attrName>
                                        </p:attrNameLst>
                                      </p:cBhvr>
                                    </p:animRot>
                                    <p:animRot by="120000">
                                      <p:cBhvr>
                                        <p:cTn id="373" dur="200" fill="hold">
                                          <p:stCondLst>
                                            <p:cond delay="800"/>
                                          </p:stCondLst>
                                        </p:cTn>
                                        <p:tgtEl>
                                          <p:spTgt spid="18"/>
                                        </p:tgtEl>
                                        <p:attrNameLst>
                                          <p:attrName>r</p:attrName>
                                        </p:attrNameLst>
                                      </p:cBhvr>
                                    </p:animRot>
                                  </p:childTnLst>
                                </p:cTn>
                              </p:par>
                              <p:par>
                                <p:cTn id="374" presetID="32" presetClass="emph" presetSubtype="0" fill="hold" grpId="5" nodeType="withEffect">
                                  <p:stCondLst>
                                    <p:cond delay="0"/>
                                  </p:stCondLst>
                                  <p:childTnLst>
                                    <p:animRot by="120000">
                                      <p:cBhvr>
                                        <p:cTn id="375" dur="100" fill="hold">
                                          <p:stCondLst>
                                            <p:cond delay="0"/>
                                          </p:stCondLst>
                                        </p:cTn>
                                        <p:tgtEl>
                                          <p:spTgt spid="19"/>
                                        </p:tgtEl>
                                        <p:attrNameLst>
                                          <p:attrName>r</p:attrName>
                                        </p:attrNameLst>
                                      </p:cBhvr>
                                    </p:animRot>
                                    <p:animRot by="-240000">
                                      <p:cBhvr>
                                        <p:cTn id="376" dur="200" fill="hold">
                                          <p:stCondLst>
                                            <p:cond delay="200"/>
                                          </p:stCondLst>
                                        </p:cTn>
                                        <p:tgtEl>
                                          <p:spTgt spid="19"/>
                                        </p:tgtEl>
                                        <p:attrNameLst>
                                          <p:attrName>r</p:attrName>
                                        </p:attrNameLst>
                                      </p:cBhvr>
                                    </p:animRot>
                                    <p:animRot by="240000">
                                      <p:cBhvr>
                                        <p:cTn id="377" dur="200" fill="hold">
                                          <p:stCondLst>
                                            <p:cond delay="400"/>
                                          </p:stCondLst>
                                        </p:cTn>
                                        <p:tgtEl>
                                          <p:spTgt spid="19"/>
                                        </p:tgtEl>
                                        <p:attrNameLst>
                                          <p:attrName>r</p:attrName>
                                        </p:attrNameLst>
                                      </p:cBhvr>
                                    </p:animRot>
                                    <p:animRot by="-240000">
                                      <p:cBhvr>
                                        <p:cTn id="378" dur="200" fill="hold">
                                          <p:stCondLst>
                                            <p:cond delay="600"/>
                                          </p:stCondLst>
                                        </p:cTn>
                                        <p:tgtEl>
                                          <p:spTgt spid="19"/>
                                        </p:tgtEl>
                                        <p:attrNameLst>
                                          <p:attrName>r</p:attrName>
                                        </p:attrNameLst>
                                      </p:cBhvr>
                                    </p:animRot>
                                    <p:animRot by="120000">
                                      <p:cBhvr>
                                        <p:cTn id="379" dur="200" fill="hold">
                                          <p:stCondLst>
                                            <p:cond delay="800"/>
                                          </p:stCondLst>
                                        </p:cTn>
                                        <p:tgtEl>
                                          <p:spTgt spid="19"/>
                                        </p:tgtEl>
                                        <p:attrNameLst>
                                          <p:attrName>r</p:attrName>
                                        </p:attrNameLst>
                                      </p:cBhvr>
                                    </p:animRot>
                                  </p:childTnLst>
                                </p:cTn>
                              </p:par>
                              <p:par>
                                <p:cTn id="380" presetID="32" presetClass="emph" presetSubtype="0" fill="hold" nodeType="withEffect">
                                  <p:stCondLst>
                                    <p:cond delay="0"/>
                                  </p:stCondLst>
                                  <p:childTnLst>
                                    <p:animRot by="120000">
                                      <p:cBhvr>
                                        <p:cTn id="381" dur="100" fill="hold">
                                          <p:stCondLst>
                                            <p:cond delay="0"/>
                                          </p:stCondLst>
                                        </p:cTn>
                                        <p:tgtEl>
                                          <p:spTgt spid="20"/>
                                        </p:tgtEl>
                                        <p:attrNameLst>
                                          <p:attrName>r</p:attrName>
                                        </p:attrNameLst>
                                      </p:cBhvr>
                                    </p:animRot>
                                    <p:animRot by="-240000">
                                      <p:cBhvr>
                                        <p:cTn id="382" dur="200" fill="hold">
                                          <p:stCondLst>
                                            <p:cond delay="200"/>
                                          </p:stCondLst>
                                        </p:cTn>
                                        <p:tgtEl>
                                          <p:spTgt spid="20"/>
                                        </p:tgtEl>
                                        <p:attrNameLst>
                                          <p:attrName>r</p:attrName>
                                        </p:attrNameLst>
                                      </p:cBhvr>
                                    </p:animRot>
                                    <p:animRot by="240000">
                                      <p:cBhvr>
                                        <p:cTn id="383" dur="200" fill="hold">
                                          <p:stCondLst>
                                            <p:cond delay="400"/>
                                          </p:stCondLst>
                                        </p:cTn>
                                        <p:tgtEl>
                                          <p:spTgt spid="20"/>
                                        </p:tgtEl>
                                        <p:attrNameLst>
                                          <p:attrName>r</p:attrName>
                                        </p:attrNameLst>
                                      </p:cBhvr>
                                    </p:animRot>
                                    <p:animRot by="-240000">
                                      <p:cBhvr>
                                        <p:cTn id="384" dur="200" fill="hold">
                                          <p:stCondLst>
                                            <p:cond delay="600"/>
                                          </p:stCondLst>
                                        </p:cTn>
                                        <p:tgtEl>
                                          <p:spTgt spid="20"/>
                                        </p:tgtEl>
                                        <p:attrNameLst>
                                          <p:attrName>r</p:attrName>
                                        </p:attrNameLst>
                                      </p:cBhvr>
                                    </p:animRot>
                                    <p:animRot by="120000">
                                      <p:cBhvr>
                                        <p:cTn id="385" dur="200" fill="hold">
                                          <p:stCondLst>
                                            <p:cond delay="800"/>
                                          </p:stCondLst>
                                        </p:cTn>
                                        <p:tgtEl>
                                          <p:spTgt spid="20"/>
                                        </p:tgtEl>
                                        <p:attrNameLst>
                                          <p:attrName>r</p:attrName>
                                        </p:attrNameLst>
                                      </p:cBhvr>
                                    </p:animRot>
                                  </p:childTnLst>
                                </p:cTn>
                              </p:par>
                              <p:par>
                                <p:cTn id="386" presetID="32" presetClass="emph" presetSubtype="0" fill="hold" grpId="4" nodeType="withEffect">
                                  <p:stCondLst>
                                    <p:cond delay="0"/>
                                  </p:stCondLst>
                                  <p:childTnLst>
                                    <p:animRot by="120000">
                                      <p:cBhvr>
                                        <p:cTn id="387" dur="100" fill="hold">
                                          <p:stCondLst>
                                            <p:cond delay="0"/>
                                          </p:stCondLst>
                                        </p:cTn>
                                        <p:tgtEl>
                                          <p:spTgt spid="21"/>
                                        </p:tgtEl>
                                        <p:attrNameLst>
                                          <p:attrName>r</p:attrName>
                                        </p:attrNameLst>
                                      </p:cBhvr>
                                    </p:animRot>
                                    <p:animRot by="-240000">
                                      <p:cBhvr>
                                        <p:cTn id="388" dur="200" fill="hold">
                                          <p:stCondLst>
                                            <p:cond delay="200"/>
                                          </p:stCondLst>
                                        </p:cTn>
                                        <p:tgtEl>
                                          <p:spTgt spid="21"/>
                                        </p:tgtEl>
                                        <p:attrNameLst>
                                          <p:attrName>r</p:attrName>
                                        </p:attrNameLst>
                                      </p:cBhvr>
                                    </p:animRot>
                                    <p:animRot by="240000">
                                      <p:cBhvr>
                                        <p:cTn id="389" dur="200" fill="hold">
                                          <p:stCondLst>
                                            <p:cond delay="400"/>
                                          </p:stCondLst>
                                        </p:cTn>
                                        <p:tgtEl>
                                          <p:spTgt spid="21"/>
                                        </p:tgtEl>
                                        <p:attrNameLst>
                                          <p:attrName>r</p:attrName>
                                        </p:attrNameLst>
                                      </p:cBhvr>
                                    </p:animRot>
                                    <p:animRot by="-240000">
                                      <p:cBhvr>
                                        <p:cTn id="390" dur="200" fill="hold">
                                          <p:stCondLst>
                                            <p:cond delay="600"/>
                                          </p:stCondLst>
                                        </p:cTn>
                                        <p:tgtEl>
                                          <p:spTgt spid="21"/>
                                        </p:tgtEl>
                                        <p:attrNameLst>
                                          <p:attrName>r</p:attrName>
                                        </p:attrNameLst>
                                      </p:cBhvr>
                                    </p:animRot>
                                    <p:animRot by="120000">
                                      <p:cBhvr>
                                        <p:cTn id="391" dur="200" fill="hold">
                                          <p:stCondLst>
                                            <p:cond delay="800"/>
                                          </p:stCondLst>
                                        </p:cTn>
                                        <p:tgtEl>
                                          <p:spTgt spid="21"/>
                                        </p:tgtEl>
                                        <p:attrNameLst>
                                          <p:attrName>r</p:attrName>
                                        </p:attrNameLst>
                                      </p:cBhvr>
                                    </p:animRot>
                                  </p:childTnLst>
                                </p:cTn>
                              </p:par>
                              <p:par>
                                <p:cTn id="392" presetID="32" presetClass="emph" presetSubtype="0" fill="hold" grpId="4" nodeType="withEffect">
                                  <p:stCondLst>
                                    <p:cond delay="0"/>
                                  </p:stCondLst>
                                  <p:childTnLst>
                                    <p:animRot by="120000">
                                      <p:cBhvr>
                                        <p:cTn id="393" dur="100" fill="hold">
                                          <p:stCondLst>
                                            <p:cond delay="0"/>
                                          </p:stCondLst>
                                        </p:cTn>
                                        <p:tgtEl>
                                          <p:spTgt spid="22"/>
                                        </p:tgtEl>
                                        <p:attrNameLst>
                                          <p:attrName>r</p:attrName>
                                        </p:attrNameLst>
                                      </p:cBhvr>
                                    </p:animRot>
                                    <p:animRot by="-240000">
                                      <p:cBhvr>
                                        <p:cTn id="394" dur="200" fill="hold">
                                          <p:stCondLst>
                                            <p:cond delay="200"/>
                                          </p:stCondLst>
                                        </p:cTn>
                                        <p:tgtEl>
                                          <p:spTgt spid="22"/>
                                        </p:tgtEl>
                                        <p:attrNameLst>
                                          <p:attrName>r</p:attrName>
                                        </p:attrNameLst>
                                      </p:cBhvr>
                                    </p:animRot>
                                    <p:animRot by="240000">
                                      <p:cBhvr>
                                        <p:cTn id="395" dur="200" fill="hold">
                                          <p:stCondLst>
                                            <p:cond delay="400"/>
                                          </p:stCondLst>
                                        </p:cTn>
                                        <p:tgtEl>
                                          <p:spTgt spid="22"/>
                                        </p:tgtEl>
                                        <p:attrNameLst>
                                          <p:attrName>r</p:attrName>
                                        </p:attrNameLst>
                                      </p:cBhvr>
                                    </p:animRot>
                                    <p:animRot by="-240000">
                                      <p:cBhvr>
                                        <p:cTn id="396" dur="200" fill="hold">
                                          <p:stCondLst>
                                            <p:cond delay="600"/>
                                          </p:stCondLst>
                                        </p:cTn>
                                        <p:tgtEl>
                                          <p:spTgt spid="22"/>
                                        </p:tgtEl>
                                        <p:attrNameLst>
                                          <p:attrName>r</p:attrName>
                                        </p:attrNameLst>
                                      </p:cBhvr>
                                    </p:animRot>
                                    <p:animRot by="120000">
                                      <p:cBhvr>
                                        <p:cTn id="397" dur="200" fill="hold">
                                          <p:stCondLst>
                                            <p:cond delay="800"/>
                                          </p:stCondLst>
                                        </p:cTn>
                                        <p:tgtEl>
                                          <p:spTgt spid="22"/>
                                        </p:tgtEl>
                                        <p:attrNameLst>
                                          <p:attrName>r</p:attrName>
                                        </p:attrNameLst>
                                      </p:cBhvr>
                                    </p:animRot>
                                  </p:childTnLst>
                                </p:cTn>
                              </p:par>
                              <p:par>
                                <p:cTn id="398" presetID="1" presetClass="emph" presetSubtype="2" fill="hold" nodeType="withEffect">
                                  <p:stCondLst>
                                    <p:cond delay="500"/>
                                  </p:stCondLst>
                                  <p:childTnLst>
                                    <p:animClr clrSpc="rgb" dir="cw">
                                      <p:cBhvr>
                                        <p:cTn id="399" dur="2000" fill="hold"/>
                                        <p:tgtEl>
                                          <p:spTgt spid="29"/>
                                        </p:tgtEl>
                                        <p:attrNameLst>
                                          <p:attrName>fillcolor</p:attrName>
                                        </p:attrNameLst>
                                      </p:cBhvr>
                                      <p:to>
                                        <a:srgbClr val="FF0000"/>
                                      </p:to>
                                    </p:animClr>
                                    <p:set>
                                      <p:cBhvr>
                                        <p:cTn id="400" dur="2000" fill="hold"/>
                                        <p:tgtEl>
                                          <p:spTgt spid="29"/>
                                        </p:tgtEl>
                                        <p:attrNameLst>
                                          <p:attrName>fill.type</p:attrName>
                                        </p:attrNameLst>
                                      </p:cBhvr>
                                      <p:to>
                                        <p:strVal val="solid"/>
                                      </p:to>
                                    </p:set>
                                    <p:set>
                                      <p:cBhvr>
                                        <p:cTn id="401" dur="2000" fill="hold"/>
                                        <p:tgtEl>
                                          <p:spTgt spid="29"/>
                                        </p:tgtEl>
                                        <p:attrNameLst>
                                          <p:attrName>fill.on</p:attrName>
                                        </p:attrNameLst>
                                      </p:cBhvr>
                                      <p:to>
                                        <p:strVal val="true"/>
                                      </p:to>
                                    </p:set>
                                  </p:childTnLst>
                                  <p:subTnLst>
                                    <p:audio>
                                      <p:cMediaNode>
                                        <p:cTn display="0" masterRel="sameClick">
                                          <p:stCondLst>
                                            <p:cond evt="begin" delay="0">
                                              <p:tn val="398"/>
                                            </p:cond>
                                          </p:stCondLst>
                                          <p:endCondLst>
                                            <p:cond evt="onStopAudio" delay="0">
                                              <p:tgtEl>
                                                <p:sldTgt/>
                                              </p:tgtEl>
                                            </p:cond>
                                          </p:endCondLst>
                                        </p:cTn>
                                        <p:tgtEl>
                                          <p:sndTgt r:embed="rId4" name="sai 50 (1).wav"/>
                                        </p:tgtEl>
                                      </p:cMediaNode>
                                    </p:audio>
                                  </p:subTnLst>
                                </p:cTn>
                              </p:par>
                              <p:par>
                                <p:cTn id="402" presetID="1" presetClass="emph" presetSubtype="2" fill="hold" nodeType="withEffect">
                                  <p:stCondLst>
                                    <p:cond delay="500"/>
                                  </p:stCondLst>
                                  <p:childTnLst>
                                    <p:animClr clrSpc="rgb" dir="cw">
                                      <p:cBhvr>
                                        <p:cTn id="403" dur="2000" fill="hold"/>
                                        <p:tgtEl>
                                          <p:spTgt spid="19"/>
                                        </p:tgtEl>
                                        <p:attrNameLst>
                                          <p:attrName>fillcolor</p:attrName>
                                        </p:attrNameLst>
                                      </p:cBhvr>
                                      <p:to>
                                        <a:srgbClr val="66FFFF"/>
                                      </p:to>
                                    </p:animClr>
                                    <p:set>
                                      <p:cBhvr>
                                        <p:cTn id="404" dur="2000" fill="hold"/>
                                        <p:tgtEl>
                                          <p:spTgt spid="19"/>
                                        </p:tgtEl>
                                        <p:attrNameLst>
                                          <p:attrName>fill.type</p:attrName>
                                        </p:attrNameLst>
                                      </p:cBhvr>
                                      <p:to>
                                        <p:strVal val="solid"/>
                                      </p:to>
                                    </p:set>
                                    <p:set>
                                      <p:cBhvr>
                                        <p:cTn id="405" dur="2000" fill="hold"/>
                                        <p:tgtEl>
                                          <p:spTgt spid="19"/>
                                        </p:tgtEl>
                                        <p:attrNameLst>
                                          <p:attrName>fill.on</p:attrName>
                                        </p:attrNameLst>
                                      </p:cBhvr>
                                      <p:to>
                                        <p:strVal val="true"/>
                                      </p:to>
                                    </p:set>
                                  </p:childTnLst>
                                </p:cTn>
                              </p:par>
                              <p:par>
                                <p:cTn id="406" presetID="47" presetClass="entr" presetSubtype="0" fill="hold" nodeType="withEffect">
                                  <p:stCondLst>
                                    <p:cond delay="500"/>
                                  </p:stCondLst>
                                  <p:childTnLst>
                                    <p:set>
                                      <p:cBhvr>
                                        <p:cTn id="407" dur="1" fill="hold">
                                          <p:stCondLst>
                                            <p:cond delay="0"/>
                                          </p:stCondLst>
                                        </p:cTn>
                                        <p:tgtEl>
                                          <p:spTgt spid="31"/>
                                        </p:tgtEl>
                                        <p:attrNameLst>
                                          <p:attrName>style.visibility</p:attrName>
                                        </p:attrNameLst>
                                      </p:cBhvr>
                                      <p:to>
                                        <p:strVal val="visible"/>
                                      </p:to>
                                    </p:set>
                                    <p:animEffect transition="in" filter="fade">
                                      <p:cBhvr>
                                        <p:cTn id="408" dur="1000"/>
                                        <p:tgtEl>
                                          <p:spTgt spid="31"/>
                                        </p:tgtEl>
                                      </p:cBhvr>
                                    </p:animEffect>
                                    <p:anim calcmode="lin" valueType="num">
                                      <p:cBhvr>
                                        <p:cTn id="409" dur="1000" fill="hold"/>
                                        <p:tgtEl>
                                          <p:spTgt spid="31"/>
                                        </p:tgtEl>
                                        <p:attrNameLst>
                                          <p:attrName>ppt_x</p:attrName>
                                        </p:attrNameLst>
                                      </p:cBhvr>
                                      <p:tavLst>
                                        <p:tav tm="0">
                                          <p:val>
                                            <p:strVal val="#ppt_x"/>
                                          </p:val>
                                        </p:tav>
                                        <p:tav tm="100000">
                                          <p:val>
                                            <p:strVal val="#ppt_x"/>
                                          </p:val>
                                        </p:tav>
                                      </p:tavLst>
                                    </p:anim>
                                    <p:anim calcmode="lin" valueType="num">
                                      <p:cBhvr>
                                        <p:cTn id="41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audio>
              <p:cMediaNode vol="80000">
                <p:cTn id="411" fill="hold" display="0">
                  <p:stCondLst>
                    <p:cond delay="indefinite"/>
                  </p:stCondLst>
                  <p:endCondLst>
                    <p:cond evt="onStopAudio" delay="0">
                      <p:tgtEl>
                        <p:sldTgt/>
                      </p:tgtEl>
                    </p:cond>
                  </p:endCondLst>
                </p:cTn>
                <p:tgtEl>
                  <p:spTgt spid="26"/>
                </p:tgtEl>
              </p:cMediaNode>
            </p:audio>
          </p:childTnLst>
        </p:cTn>
      </p:par>
    </p:tnLst>
    <p:bldLst>
      <p:bldP spid="16" grpId="0"/>
      <p:bldP spid="18" grpId="0" animBg="1"/>
      <p:bldP spid="18" grpId="1" animBg="1"/>
      <p:bldP spid="18" grpId="2" animBg="1"/>
      <p:bldP spid="18" grpId="3" animBg="1"/>
      <p:bldP spid="18" grpId="4" animBg="1"/>
      <p:bldP spid="18" grpId="5" animBg="1"/>
      <p:bldP spid="19" grpId="0" animBg="1"/>
      <p:bldP spid="19" grpId="1" animBg="1"/>
      <p:bldP spid="19" grpId="2" animBg="1"/>
      <p:bldP spid="19" grpId="3" animBg="1"/>
      <p:bldP spid="19" grpId="4" animBg="1"/>
      <p:bldP spid="19" grpId="5"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P spid="28" grpId="0" animBg="1"/>
      <p:bldP spid="28" grpId="1" animBg="1"/>
      <p:bldP spid="28" grpId="2" animBg="1"/>
      <p:bldP spid="28" grpId="3" animBg="1"/>
      <p:bldP spid="29" grpId="0" animBg="1"/>
      <p:bldP spid="29" grpId="1" animBg="1"/>
      <p:bldP spid="29" grpId="2" animBg="1"/>
      <p:bldP spid="29" grpId="3"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0375E4C2-C36A-4BE5-96CC-91EF9CD4C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792" y="1643656"/>
            <a:ext cx="5844208" cy="3281724"/>
          </a:xfrm>
          <a:prstGeom prst="rect">
            <a:avLst/>
          </a:prstGeom>
        </p:spPr>
      </p:pic>
      <p:pic>
        <p:nvPicPr>
          <p:cNvPr id="9" name="Hình ảnh 8">
            <a:extLst>
              <a:ext uri="{FF2B5EF4-FFF2-40B4-BE49-F238E27FC236}">
                <a16:creationId xmlns:a16="http://schemas.microsoft.com/office/drawing/2014/main" id="{D2144923-DC6B-46BE-84B2-47278E490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5" y="1668631"/>
            <a:ext cx="5724939" cy="3282202"/>
          </a:xfrm>
          <a:prstGeom prst="rect">
            <a:avLst/>
          </a:prstGeom>
        </p:spPr>
      </p:pic>
      <p:sp>
        <p:nvSpPr>
          <p:cNvPr id="2" name="Hình chữ nhật: Góc Tròn 1">
            <a:extLst>
              <a:ext uri="{FF2B5EF4-FFF2-40B4-BE49-F238E27FC236}">
                <a16:creationId xmlns:a16="http://schemas.microsoft.com/office/drawing/2014/main" id="{26B00C66-36B0-4B21-9230-5973B341080E}"/>
              </a:ext>
            </a:extLst>
          </p:cNvPr>
          <p:cNvSpPr/>
          <p:nvPr/>
        </p:nvSpPr>
        <p:spPr>
          <a:xfrm>
            <a:off x="3260035" y="477078"/>
            <a:ext cx="5367130" cy="76111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QUAN SÁT TRANH</a:t>
            </a:r>
          </a:p>
        </p:txBody>
      </p:sp>
      <p:sp>
        <p:nvSpPr>
          <p:cNvPr id="3" name="Hình chữ nhật: Góc Tròn 2">
            <a:extLst>
              <a:ext uri="{FF2B5EF4-FFF2-40B4-BE49-F238E27FC236}">
                <a16:creationId xmlns:a16="http://schemas.microsoft.com/office/drawing/2014/main" id="{73ABF5E1-469C-4D6B-8041-01E07F19F50A}"/>
              </a:ext>
            </a:extLst>
          </p:cNvPr>
          <p:cNvSpPr/>
          <p:nvPr/>
        </p:nvSpPr>
        <p:spPr>
          <a:xfrm>
            <a:off x="218661" y="4992281"/>
            <a:ext cx="5234609" cy="1388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Bạn</a:t>
            </a:r>
            <a:r>
              <a:rPr lang="en-US" sz="2800" dirty="0"/>
              <a:t> </a:t>
            </a:r>
            <a:r>
              <a:rPr lang="en-US" sz="2800" dirty="0" err="1"/>
              <a:t>nhỏ</a:t>
            </a:r>
            <a:r>
              <a:rPr lang="en-US" sz="2800" dirty="0"/>
              <a:t> </a:t>
            </a:r>
            <a:r>
              <a:rPr lang="en-US" sz="2800" dirty="0" err="1"/>
              <a:t>và</a:t>
            </a:r>
            <a:r>
              <a:rPr lang="en-US" sz="2800" dirty="0"/>
              <a:t> </a:t>
            </a:r>
            <a:r>
              <a:rPr lang="en-US" sz="2800" dirty="0" err="1"/>
              <a:t>chó</a:t>
            </a:r>
            <a:r>
              <a:rPr lang="en-US" sz="2800" dirty="0"/>
              <a:t> con </a:t>
            </a:r>
            <a:r>
              <a:rPr lang="en-US" sz="2800" dirty="0" err="1"/>
              <a:t>đang</a:t>
            </a:r>
            <a:r>
              <a:rPr lang="en-US" sz="2800" dirty="0"/>
              <a:t> </a:t>
            </a:r>
            <a:r>
              <a:rPr lang="en-US" sz="2800" dirty="0" err="1"/>
              <a:t>làm</a:t>
            </a:r>
            <a:r>
              <a:rPr lang="en-US" sz="2800" dirty="0"/>
              <a:t> </a:t>
            </a:r>
            <a:r>
              <a:rPr lang="en-US" sz="2800" dirty="0" err="1"/>
              <a:t>gì</a:t>
            </a:r>
            <a:r>
              <a:rPr lang="en-US" sz="2800" dirty="0"/>
              <a:t>?</a:t>
            </a:r>
          </a:p>
        </p:txBody>
      </p:sp>
      <p:sp>
        <p:nvSpPr>
          <p:cNvPr id="6" name="Hình chữ nhật: Góc Tròn 5">
            <a:extLst>
              <a:ext uri="{FF2B5EF4-FFF2-40B4-BE49-F238E27FC236}">
                <a16:creationId xmlns:a16="http://schemas.microsoft.com/office/drawing/2014/main" id="{CE71123C-7FF9-42AF-8091-EA2B689BB9A5}"/>
              </a:ext>
            </a:extLst>
          </p:cNvPr>
          <p:cNvSpPr/>
          <p:nvPr/>
        </p:nvSpPr>
        <p:spPr>
          <a:xfrm>
            <a:off x="5943601" y="4992280"/>
            <a:ext cx="6248400" cy="1388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Có</a:t>
            </a:r>
            <a:r>
              <a:rPr lang="en-US" sz="2800" dirty="0"/>
              <a:t> </a:t>
            </a:r>
            <a:r>
              <a:rPr lang="en-US" sz="2800" dirty="0" err="1"/>
              <a:t>chuyện</a:t>
            </a:r>
            <a:r>
              <a:rPr lang="en-US" sz="2800" dirty="0"/>
              <a:t> </a:t>
            </a:r>
            <a:r>
              <a:rPr lang="en-US" sz="2800" dirty="0" err="1"/>
              <a:t>gì</a:t>
            </a:r>
            <a:r>
              <a:rPr lang="en-US" sz="2800" dirty="0"/>
              <a:t> </a:t>
            </a:r>
            <a:r>
              <a:rPr lang="en-US" sz="2800" dirty="0" err="1"/>
              <a:t>xảy</a:t>
            </a:r>
            <a:r>
              <a:rPr lang="en-US" sz="2800" dirty="0"/>
              <a:t> ra </a:t>
            </a:r>
            <a:r>
              <a:rPr lang="en-US" sz="2800" dirty="0" err="1"/>
              <a:t>với</a:t>
            </a:r>
            <a:r>
              <a:rPr lang="en-US" sz="2800" dirty="0"/>
              <a:t> </a:t>
            </a:r>
            <a:r>
              <a:rPr lang="en-US" sz="2800" dirty="0" err="1"/>
              <a:t>bạn</a:t>
            </a:r>
            <a:r>
              <a:rPr lang="en-US" sz="2800" dirty="0"/>
              <a:t> </a:t>
            </a:r>
            <a:r>
              <a:rPr lang="en-US" sz="2800" dirty="0" err="1"/>
              <a:t>nhỏ</a:t>
            </a:r>
            <a:r>
              <a:rPr lang="en-US" sz="2800" dirty="0"/>
              <a:t>?</a:t>
            </a:r>
          </a:p>
          <a:p>
            <a:pPr algn="ctr"/>
            <a:r>
              <a:rPr lang="en-US" sz="2800" dirty="0" err="1"/>
              <a:t>Chó</a:t>
            </a:r>
            <a:r>
              <a:rPr lang="en-US" sz="2800" dirty="0"/>
              <a:t> con </a:t>
            </a:r>
            <a:r>
              <a:rPr lang="en-US" sz="2800" dirty="0" err="1"/>
              <a:t>đã</a:t>
            </a:r>
            <a:r>
              <a:rPr lang="en-US" sz="2800" dirty="0"/>
              <a:t> </a:t>
            </a:r>
            <a:r>
              <a:rPr lang="en-US" sz="2800" dirty="0" err="1"/>
              <a:t>làm</a:t>
            </a:r>
            <a:r>
              <a:rPr lang="en-US" sz="2800" dirty="0"/>
              <a:t> </a:t>
            </a:r>
            <a:r>
              <a:rPr lang="en-US" sz="2800" dirty="0" err="1"/>
              <a:t>gì</a:t>
            </a:r>
            <a:r>
              <a:rPr lang="en-US" sz="2800" dirty="0"/>
              <a:t> </a:t>
            </a:r>
            <a:r>
              <a:rPr lang="en-US" sz="2800" dirty="0" err="1"/>
              <a:t>để</a:t>
            </a:r>
            <a:r>
              <a:rPr lang="en-US" sz="2800" dirty="0"/>
              <a:t> </a:t>
            </a:r>
            <a:r>
              <a:rPr lang="en-US" sz="2800" dirty="0" err="1"/>
              <a:t>giúp</a:t>
            </a:r>
            <a:r>
              <a:rPr lang="en-US" sz="2800" dirty="0"/>
              <a:t> </a:t>
            </a:r>
            <a:r>
              <a:rPr lang="en-US" sz="2800" dirty="0" err="1"/>
              <a:t>bạn</a:t>
            </a:r>
            <a:r>
              <a:rPr lang="en-US" sz="2800" dirty="0"/>
              <a:t>?</a:t>
            </a:r>
          </a:p>
        </p:txBody>
      </p:sp>
    </p:spTree>
    <p:extLst>
      <p:ext uri="{BB962C8B-B14F-4D97-AF65-F5344CB8AC3E}">
        <p14:creationId xmlns:p14="http://schemas.microsoft.com/office/powerpoint/2010/main" val="1482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E1728B-2423-4D9D-A06B-ADA85F065612}"/>
              </a:ext>
            </a:extLst>
          </p:cNvPr>
          <p:cNvSpPr/>
          <p:nvPr/>
        </p:nvSpPr>
        <p:spPr>
          <a:xfrm>
            <a:off x="203883" y="4782334"/>
            <a:ext cx="5387398" cy="1415768"/>
          </a:xfrm>
          <a:prstGeom prst="rect">
            <a:avLst/>
          </a:prstGeom>
        </p:spPr>
        <p:txBody>
          <a:bodyPr wrap="square" lIns="121917" tIns="60958" rIns="121917" bIns="60958">
            <a:spAutoFit/>
          </a:bodyPr>
          <a:lstStyle/>
          <a:p>
            <a:pPr algn="ctr"/>
            <a:r>
              <a:rPr lang="en-US" sz="2800" b="1" i="1" dirty="0">
                <a:solidFill>
                  <a:srgbClr val="FF0000"/>
                </a:solidFill>
                <a:latin typeface="+mj-lt"/>
                <a:cs typeface="Times New Roman" pitchFamily="18" charset="0"/>
              </a:rPr>
              <a:t>Tung </a:t>
            </a:r>
            <a:r>
              <a:rPr lang="en-US" sz="2800" b="1" i="1" dirty="0" err="1">
                <a:solidFill>
                  <a:srgbClr val="FF0000"/>
                </a:solidFill>
                <a:latin typeface="+mj-lt"/>
                <a:cs typeface="Times New Roman" pitchFamily="18" charset="0"/>
              </a:rPr>
              <a:t>tăng</a:t>
            </a:r>
            <a:r>
              <a:rPr lang="vi-VN" sz="2800" b="1" i="1" dirty="0">
                <a:solidFill>
                  <a:srgbClr val="FF0000"/>
                </a:solidFill>
                <a:latin typeface="+mj-lt"/>
                <a:cs typeface="Times New Roman" pitchFamily="18" charset="0"/>
              </a:rPr>
              <a:t>:</a:t>
            </a:r>
            <a:endParaRPr lang="en-US" sz="2800" b="1" i="1" dirty="0">
              <a:solidFill>
                <a:srgbClr val="FF0000"/>
              </a:solidFill>
              <a:latin typeface="+mj-lt"/>
              <a:cs typeface="Times New Roman" pitchFamily="18" charset="0"/>
            </a:endParaRPr>
          </a:p>
          <a:p>
            <a:pPr algn="ctr"/>
            <a:r>
              <a:rPr lang="vi-VN" sz="2800" i="1" dirty="0">
                <a:latin typeface="+mj-lt"/>
                <a:cs typeface="Times New Roman" pitchFamily="18" charset="0"/>
              </a:rPr>
              <a:t> </a:t>
            </a:r>
            <a:r>
              <a:rPr lang="en-US" sz="2800" dirty="0" err="1">
                <a:latin typeface="+mj-lt"/>
                <a:cs typeface="Times New Roman" pitchFamily="18" charset="0"/>
              </a:rPr>
              <a:t>vừa</a:t>
            </a:r>
            <a:r>
              <a:rPr lang="en-US" sz="2800" dirty="0">
                <a:latin typeface="+mj-lt"/>
                <a:cs typeface="Times New Roman" pitchFamily="18" charset="0"/>
              </a:rPr>
              <a:t> </a:t>
            </a:r>
            <a:r>
              <a:rPr lang="en-US" sz="2800" dirty="0" err="1">
                <a:latin typeface="+mj-lt"/>
                <a:cs typeface="Times New Roman" pitchFamily="18" charset="0"/>
              </a:rPr>
              <a:t>đi</a:t>
            </a:r>
            <a:r>
              <a:rPr lang="en-US" sz="2800" dirty="0">
                <a:latin typeface="+mj-lt"/>
                <a:cs typeface="Times New Roman" pitchFamily="18" charset="0"/>
              </a:rPr>
              <a:t> </a:t>
            </a:r>
            <a:r>
              <a:rPr lang="en-US" sz="2800" dirty="0" err="1">
                <a:latin typeface="+mj-lt"/>
                <a:cs typeface="Times New Roman" pitchFamily="18" charset="0"/>
              </a:rPr>
              <a:t>vừa</a:t>
            </a:r>
            <a:r>
              <a:rPr lang="en-US" sz="2800" dirty="0">
                <a:latin typeface="+mj-lt"/>
                <a:cs typeface="Times New Roman" pitchFamily="18" charset="0"/>
              </a:rPr>
              <a:t> </a:t>
            </a:r>
            <a:r>
              <a:rPr lang="en-US" sz="2800" dirty="0" err="1">
                <a:latin typeface="+mj-lt"/>
                <a:cs typeface="Times New Roman" pitchFamily="18" charset="0"/>
              </a:rPr>
              <a:t>nhảy</a:t>
            </a:r>
            <a:r>
              <a:rPr lang="en-US" sz="2800" dirty="0">
                <a:latin typeface="+mj-lt"/>
                <a:cs typeface="Times New Roman" pitchFamily="18" charset="0"/>
              </a:rPr>
              <a:t>, </a:t>
            </a:r>
            <a:r>
              <a:rPr lang="en-US" sz="2800" dirty="0" err="1">
                <a:latin typeface="+mj-lt"/>
                <a:cs typeface="Times New Roman" pitchFamily="18" charset="0"/>
              </a:rPr>
              <a:t>có</a:t>
            </a:r>
            <a:r>
              <a:rPr lang="en-US" sz="2800" dirty="0">
                <a:latin typeface="+mj-lt"/>
                <a:cs typeface="Times New Roman" pitchFamily="18" charset="0"/>
              </a:rPr>
              <a:t> </a:t>
            </a:r>
            <a:r>
              <a:rPr lang="en-US" sz="2800" dirty="0" err="1">
                <a:latin typeface="+mj-lt"/>
                <a:cs typeface="Times New Roman" pitchFamily="18" charset="0"/>
              </a:rPr>
              <a:t>vẻ</a:t>
            </a:r>
            <a:r>
              <a:rPr lang="en-US" sz="2800" dirty="0">
                <a:latin typeface="+mj-lt"/>
                <a:cs typeface="Times New Roman" pitchFamily="18" charset="0"/>
              </a:rPr>
              <a:t> </a:t>
            </a:r>
            <a:r>
              <a:rPr lang="en-US" sz="2800" dirty="0" err="1">
                <a:latin typeface="+mj-lt"/>
                <a:cs typeface="Times New Roman" pitchFamily="18" charset="0"/>
              </a:rPr>
              <a:t>rất</a:t>
            </a:r>
            <a:r>
              <a:rPr lang="en-US" sz="2800" dirty="0">
                <a:latin typeface="+mj-lt"/>
                <a:cs typeface="Times New Roman" pitchFamily="18" charset="0"/>
              </a:rPr>
              <a:t> </a:t>
            </a:r>
            <a:r>
              <a:rPr lang="en-US" sz="2800" dirty="0" err="1">
                <a:latin typeface="+mj-lt"/>
                <a:cs typeface="Times New Roman" pitchFamily="18" charset="0"/>
              </a:rPr>
              <a:t>vui</a:t>
            </a:r>
            <a:r>
              <a:rPr lang="en-US" sz="2800" dirty="0">
                <a:latin typeface="+mj-lt"/>
                <a:cs typeface="Times New Roman" pitchFamily="18" charset="0"/>
              </a:rPr>
              <a:t> </a:t>
            </a:r>
            <a:r>
              <a:rPr lang="en-US" sz="2800" dirty="0" err="1">
                <a:latin typeface="+mj-lt"/>
                <a:cs typeface="Times New Roman" pitchFamily="18" charset="0"/>
              </a:rPr>
              <a:t>thích</a:t>
            </a:r>
            <a:endParaRPr lang="vi-VN" sz="2800" dirty="0">
              <a:latin typeface="+mj-lt"/>
              <a:cs typeface="Times New Roman" pitchFamily="18" charset="0"/>
            </a:endParaRPr>
          </a:p>
        </p:txBody>
      </p:sp>
      <p:sp>
        <p:nvSpPr>
          <p:cNvPr id="16" name="Rectangle 15">
            <a:extLst>
              <a:ext uri="{FF2B5EF4-FFF2-40B4-BE49-F238E27FC236}">
                <a16:creationId xmlns:a16="http://schemas.microsoft.com/office/drawing/2014/main" id="{3F07E5F9-FB39-4070-8C8F-78D8CC63304E}"/>
              </a:ext>
            </a:extLst>
          </p:cNvPr>
          <p:cNvSpPr/>
          <p:nvPr/>
        </p:nvSpPr>
        <p:spPr>
          <a:xfrm>
            <a:off x="6943571" y="4599179"/>
            <a:ext cx="4254955" cy="1846655"/>
          </a:xfrm>
          <a:prstGeom prst="rect">
            <a:avLst/>
          </a:prstGeom>
        </p:spPr>
        <p:txBody>
          <a:bodyPr wrap="square" lIns="121917" tIns="60958" rIns="121917" bIns="60958">
            <a:spAutoFit/>
          </a:bodyPr>
          <a:lstStyle/>
          <a:p>
            <a:pPr algn="ctr"/>
            <a:r>
              <a:rPr lang="en-US" sz="2800" b="1" i="1" dirty="0" err="1">
                <a:solidFill>
                  <a:srgbClr val="FF0000"/>
                </a:solidFill>
                <a:latin typeface="+mj-lt"/>
                <a:cs typeface="Times New Roman" pitchFamily="18" charset="0"/>
              </a:rPr>
              <a:t>Bó</a:t>
            </a:r>
            <a:r>
              <a:rPr lang="en-US" sz="2800" b="1" i="1" dirty="0">
                <a:solidFill>
                  <a:srgbClr val="FF0000"/>
                </a:solidFill>
                <a:latin typeface="+mj-lt"/>
                <a:cs typeface="Times New Roman" pitchFamily="18" charset="0"/>
              </a:rPr>
              <a:t> </a:t>
            </a:r>
            <a:r>
              <a:rPr lang="en-US" sz="2800" b="1" i="1" dirty="0" err="1">
                <a:solidFill>
                  <a:srgbClr val="FF0000"/>
                </a:solidFill>
                <a:latin typeface="+mj-lt"/>
                <a:cs typeface="Times New Roman" pitchFamily="18" charset="0"/>
              </a:rPr>
              <a:t>bột</a:t>
            </a:r>
            <a:r>
              <a:rPr lang="vi-VN" sz="2800" b="1" i="1" dirty="0">
                <a:solidFill>
                  <a:srgbClr val="FF0000"/>
                </a:solidFill>
                <a:latin typeface="+mj-lt"/>
                <a:cs typeface="Times New Roman" pitchFamily="18" charset="0"/>
              </a:rPr>
              <a:t>: </a:t>
            </a:r>
            <a:endParaRPr lang="en-US" sz="2800" b="1" i="1" dirty="0">
              <a:solidFill>
                <a:srgbClr val="FF0000"/>
              </a:solidFill>
              <a:latin typeface="+mj-lt"/>
              <a:cs typeface="Times New Roman" pitchFamily="18" charset="0"/>
            </a:endParaRPr>
          </a:p>
          <a:p>
            <a:pPr algn="ctr"/>
            <a:r>
              <a:rPr lang="en-US" sz="2800" dirty="0" err="1">
                <a:latin typeface="+mj-lt"/>
                <a:cs typeface="Times New Roman" pitchFamily="18" charset="0"/>
              </a:rPr>
              <a:t>dùng</a:t>
            </a:r>
            <a:r>
              <a:rPr lang="en-US" sz="2800" dirty="0">
                <a:latin typeface="+mj-lt"/>
                <a:cs typeface="Times New Roman" pitchFamily="18" charset="0"/>
              </a:rPr>
              <a:t> </a:t>
            </a:r>
            <a:r>
              <a:rPr lang="en-US" sz="2800" dirty="0" err="1">
                <a:latin typeface="+mj-lt"/>
                <a:cs typeface="Times New Roman" pitchFamily="18" charset="0"/>
              </a:rPr>
              <a:t>khuôn</a:t>
            </a:r>
            <a:r>
              <a:rPr lang="en-US" sz="2800" dirty="0">
                <a:latin typeface="+mj-lt"/>
                <a:cs typeface="Times New Roman" pitchFamily="18" charset="0"/>
              </a:rPr>
              <a:t> </a:t>
            </a:r>
            <a:r>
              <a:rPr lang="en-US" sz="2800" dirty="0" err="1">
                <a:latin typeface="+mj-lt"/>
                <a:cs typeface="Times New Roman" pitchFamily="18" charset="0"/>
              </a:rPr>
              <a:t>bột</a:t>
            </a:r>
            <a:r>
              <a:rPr lang="en-US" sz="2800" dirty="0">
                <a:latin typeface="+mj-lt"/>
                <a:cs typeface="Times New Roman" pitchFamily="18" charset="0"/>
              </a:rPr>
              <a:t> </a:t>
            </a:r>
            <a:r>
              <a:rPr lang="en-US" sz="2800" dirty="0" err="1">
                <a:latin typeface="+mj-lt"/>
                <a:cs typeface="Times New Roman" pitchFamily="18" charset="0"/>
              </a:rPr>
              <a:t>thạch</a:t>
            </a:r>
            <a:r>
              <a:rPr lang="en-US" sz="2800" dirty="0">
                <a:latin typeface="+mj-lt"/>
                <a:cs typeface="Times New Roman" pitchFamily="18" charset="0"/>
              </a:rPr>
              <a:t> </a:t>
            </a:r>
            <a:r>
              <a:rPr lang="en-US" sz="2800" dirty="0" err="1">
                <a:latin typeface="+mj-lt"/>
                <a:cs typeface="Times New Roman" pitchFamily="18" charset="0"/>
              </a:rPr>
              <a:t>cao</a:t>
            </a:r>
            <a:r>
              <a:rPr lang="en-US" sz="2800" dirty="0">
                <a:latin typeface="+mj-lt"/>
                <a:cs typeface="Times New Roman" pitchFamily="18" charset="0"/>
              </a:rPr>
              <a:t>, </a:t>
            </a:r>
            <a:r>
              <a:rPr lang="en-US" sz="2800" dirty="0" err="1">
                <a:latin typeface="+mj-lt"/>
                <a:cs typeface="Times New Roman" pitchFamily="18" charset="0"/>
              </a:rPr>
              <a:t>giữ</a:t>
            </a:r>
            <a:r>
              <a:rPr lang="en-US" sz="2800" dirty="0">
                <a:latin typeface="+mj-lt"/>
                <a:cs typeface="Times New Roman" pitchFamily="18" charset="0"/>
              </a:rPr>
              <a:t> </a:t>
            </a:r>
            <a:r>
              <a:rPr lang="en-US" sz="2800" dirty="0" err="1">
                <a:latin typeface="+mj-lt"/>
                <a:cs typeface="Times New Roman" pitchFamily="18" charset="0"/>
              </a:rPr>
              <a:t>chặt</a:t>
            </a:r>
            <a:r>
              <a:rPr lang="en-US" sz="2800" dirty="0">
                <a:latin typeface="+mj-lt"/>
                <a:cs typeface="Times New Roman" pitchFamily="18" charset="0"/>
              </a:rPr>
              <a:t> </a:t>
            </a:r>
            <a:r>
              <a:rPr lang="en-US" sz="2800" dirty="0" err="1">
                <a:latin typeface="+mj-lt"/>
                <a:cs typeface="Times New Roman" pitchFamily="18" charset="0"/>
              </a:rPr>
              <a:t>chỗ</a:t>
            </a:r>
            <a:r>
              <a:rPr lang="en-US" sz="2800" dirty="0">
                <a:latin typeface="+mj-lt"/>
                <a:cs typeface="Times New Roman" pitchFamily="18" charset="0"/>
              </a:rPr>
              <a:t> </a:t>
            </a:r>
            <a:r>
              <a:rPr lang="en-US" sz="2800" dirty="0" err="1">
                <a:latin typeface="+mj-lt"/>
                <a:cs typeface="Times New Roman" pitchFamily="18" charset="0"/>
              </a:rPr>
              <a:t>xương</a:t>
            </a:r>
            <a:r>
              <a:rPr lang="en-US" sz="2800" dirty="0">
                <a:latin typeface="+mj-lt"/>
                <a:cs typeface="Times New Roman" pitchFamily="18" charset="0"/>
              </a:rPr>
              <a:t> </a:t>
            </a:r>
            <a:r>
              <a:rPr lang="en-US" sz="2800" dirty="0" err="1">
                <a:latin typeface="+mj-lt"/>
                <a:cs typeface="Times New Roman" pitchFamily="18" charset="0"/>
              </a:rPr>
              <a:t>gãy</a:t>
            </a:r>
            <a:r>
              <a:rPr lang="vi-VN" sz="2800" dirty="0">
                <a:latin typeface="+mj-lt"/>
                <a:cs typeface="Times New Roman" pitchFamily="18" charset="0"/>
              </a:rPr>
              <a:t>.</a:t>
            </a:r>
          </a:p>
        </p:txBody>
      </p:sp>
      <p:pic>
        <p:nvPicPr>
          <p:cNvPr id="3" name="Hình ảnh 2">
            <a:extLst>
              <a:ext uri="{FF2B5EF4-FFF2-40B4-BE49-F238E27FC236}">
                <a16:creationId xmlns:a16="http://schemas.microsoft.com/office/drawing/2014/main" id="{13A72EA1-EE6B-4559-82B4-13484F85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927" y="1395263"/>
            <a:ext cx="2524410" cy="3265745"/>
          </a:xfrm>
          <a:prstGeom prst="rect">
            <a:avLst/>
          </a:prstGeom>
        </p:spPr>
      </p:pic>
      <p:pic>
        <p:nvPicPr>
          <p:cNvPr id="5" name="Hình ảnh 4">
            <a:extLst>
              <a:ext uri="{FF2B5EF4-FFF2-40B4-BE49-F238E27FC236}">
                <a16:creationId xmlns:a16="http://schemas.microsoft.com/office/drawing/2014/main" id="{D91402AF-7E32-4F0F-B39F-9585610FD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490219"/>
            <a:ext cx="5401056" cy="3108960"/>
          </a:xfrm>
          <a:prstGeom prst="rect">
            <a:avLst/>
          </a:prstGeom>
        </p:spPr>
      </p:pic>
    </p:spTree>
    <p:extLst>
      <p:ext uri="{BB962C8B-B14F-4D97-AF65-F5344CB8AC3E}">
        <p14:creationId xmlns:p14="http://schemas.microsoft.com/office/powerpoint/2010/main" val="14270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EE983810-5456-43AA-BBC7-B7CA3F4642AB}"/>
              </a:ext>
            </a:extLst>
          </p:cNvPr>
          <p:cNvSpPr/>
          <p:nvPr/>
        </p:nvSpPr>
        <p:spPr>
          <a:xfrm>
            <a:off x="2825088" y="312381"/>
            <a:ext cx="6970813" cy="784826"/>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Con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chó</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nhà</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hàng</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xóm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mn-cs"/>
            </a:endParaRPr>
          </a:p>
        </p:txBody>
      </p:sp>
      <p:sp>
        <p:nvSpPr>
          <p:cNvPr id="11" name="Rectangle 13">
            <a:extLst>
              <a:ext uri="{FF2B5EF4-FFF2-40B4-BE49-F238E27FC236}">
                <a16:creationId xmlns:a16="http://schemas.microsoft.com/office/drawing/2014/main" id="{36B929BF-FCF7-49D3-8111-6287F38A018C}"/>
              </a:ext>
            </a:extLst>
          </p:cNvPr>
          <p:cNvSpPr/>
          <p:nvPr/>
        </p:nvSpPr>
        <p:spPr>
          <a:xfrm>
            <a:off x="290074" y="1097207"/>
            <a:ext cx="11611852" cy="5581011"/>
          </a:xfrm>
          <a:prstGeom prst="rect">
            <a:avLst/>
          </a:prstGeom>
        </p:spPr>
        <p:txBody>
          <a:bodyPr wrap="square" lIns="121917" tIns="60958" rIns="121917" bIns="60958">
            <a:spAutoFit/>
          </a:bodyPr>
          <a:lstStyle/>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1.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Bé</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rất</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thích</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chó</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nh</a:t>
            </a: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ư</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ng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nhà</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Bé</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không</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nuôi</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con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nào</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Bé</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đành</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ch</a:t>
            </a: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ơ</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i</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v</a:t>
            </a:r>
            <a:r>
              <a:rPr lang="en-US" sz="2800" dirty="0" err="1">
                <a:solidFill>
                  <a:prstClr val="black"/>
                </a:solidFill>
                <a:latin typeface="+mj-lt"/>
                <a:cs typeface="Times New Roman" pitchFamily="18" charset="0"/>
              </a:rPr>
              <a:t>ới</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Cún</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Bông</a:t>
            </a:r>
            <a:r>
              <a:rPr lang="en-US" sz="2800" dirty="0">
                <a:solidFill>
                  <a:prstClr val="black"/>
                </a:solidFill>
                <a:latin typeface="+mj-lt"/>
                <a:cs typeface="Times New Roman" pitchFamily="18" charset="0"/>
              </a:rPr>
              <a:t>, con </a:t>
            </a:r>
            <a:r>
              <a:rPr lang="en-US" sz="2800" dirty="0" err="1">
                <a:solidFill>
                  <a:prstClr val="black"/>
                </a:solidFill>
                <a:latin typeface="+mj-lt"/>
                <a:cs typeface="Times New Roman" pitchFamily="18" charset="0"/>
              </a:rPr>
              <a:t>chó</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của</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bác</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hàng</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xóm</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Bé</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và</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Cún</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th</a:t>
            </a:r>
            <a:r>
              <a:rPr lang="vi-VN" sz="2800" dirty="0">
                <a:solidFill>
                  <a:prstClr val="black"/>
                </a:solidFill>
                <a:latin typeface="+mj-lt"/>
                <a:cs typeface="Times New Roman" pitchFamily="18" charset="0"/>
              </a:rPr>
              <a:t>ư</a:t>
            </a:r>
            <a:r>
              <a:rPr lang="en-US" sz="2800" dirty="0" err="1">
                <a:solidFill>
                  <a:prstClr val="black"/>
                </a:solidFill>
                <a:latin typeface="+mj-lt"/>
                <a:cs typeface="Times New Roman" pitchFamily="18" charset="0"/>
              </a:rPr>
              <a:t>ờng</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nhảy</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nhót</a:t>
            </a:r>
            <a:r>
              <a:rPr lang="en-US" sz="2800" dirty="0">
                <a:solidFill>
                  <a:prstClr val="black"/>
                </a:solidFill>
                <a:latin typeface="+mj-lt"/>
                <a:cs typeface="Times New Roman" pitchFamily="18" charset="0"/>
              </a:rPr>
              <a:t> tung </a:t>
            </a:r>
            <a:r>
              <a:rPr lang="en-US" sz="2800" dirty="0" err="1">
                <a:solidFill>
                  <a:prstClr val="black"/>
                </a:solidFill>
                <a:latin typeface="+mj-lt"/>
                <a:cs typeface="Times New Roman" pitchFamily="18" charset="0"/>
              </a:rPr>
              <a:t>tăng</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khắp</a:t>
            </a:r>
            <a:r>
              <a:rPr lang="en-US" sz="2800" dirty="0">
                <a:solidFill>
                  <a:prstClr val="black"/>
                </a:solidFill>
                <a:latin typeface="+mj-lt"/>
                <a:cs typeface="Times New Roman" pitchFamily="18" charset="0"/>
              </a:rPr>
              <a:t> v</a:t>
            </a:r>
            <a:r>
              <a:rPr lang="vi-VN" sz="2800" dirty="0">
                <a:solidFill>
                  <a:prstClr val="black"/>
                </a:solidFill>
                <a:latin typeface="+mj-lt"/>
                <a:cs typeface="Times New Roman" pitchFamily="18" charset="0"/>
              </a:rPr>
              <a:t>ư</a:t>
            </a:r>
            <a:r>
              <a:rPr lang="en-US" sz="2800" dirty="0" err="1">
                <a:solidFill>
                  <a:prstClr val="black"/>
                </a:solidFill>
                <a:latin typeface="+mj-lt"/>
                <a:cs typeface="Times New Roman" pitchFamily="18" charset="0"/>
              </a:rPr>
              <a:t>ờn</a:t>
            </a:r>
            <a:r>
              <a:rPr lang="en-US" sz="2800" dirty="0">
                <a:solidFill>
                  <a:prstClr val="black"/>
                </a:solidFill>
                <a:latin typeface="+mj-lt"/>
                <a:cs typeface="Times New Roman" pitchFamily="18" charset="0"/>
              </a:rPr>
              <a:t>. </a:t>
            </a:r>
            <a:endPar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endParaRP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     2.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Một</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hôm</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mải</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chạy</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Bé</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vấp</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phải</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một</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khúc</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gỗ</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ngã</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đau</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không</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đ</a:t>
            </a:r>
            <a:r>
              <a:rPr lang="en-US" sz="2800" dirty="0" err="1">
                <a:solidFill>
                  <a:prstClr val="black"/>
                </a:solidFill>
                <a:latin typeface="+mj-lt"/>
                <a:cs typeface="Times New Roman" pitchFamily="18" charset="0"/>
              </a:rPr>
              <a:t>ứng</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dậy</a:t>
            </a:r>
            <a:r>
              <a:rPr lang="en-US" sz="2800" dirty="0">
                <a:solidFill>
                  <a:prstClr val="black"/>
                </a:solidFill>
                <a:latin typeface="+mj-lt"/>
                <a:cs typeface="Times New Roman" pitchFamily="18" charset="0"/>
              </a:rPr>
              <a:t> đ</a:t>
            </a:r>
            <a:r>
              <a:rPr lang="vi-VN" sz="2800" dirty="0">
                <a:solidFill>
                  <a:prstClr val="black"/>
                </a:solidFill>
                <a:latin typeface="+mj-lt"/>
                <a:cs typeface="Times New Roman" pitchFamily="18" charset="0"/>
              </a:rPr>
              <a:t>ư</a:t>
            </a:r>
            <a:r>
              <a:rPr lang="en-US" sz="2800" dirty="0" err="1">
                <a:solidFill>
                  <a:prstClr val="black"/>
                </a:solidFill>
                <a:latin typeface="+mj-lt"/>
                <a:cs typeface="Times New Roman" pitchFamily="18" charset="0"/>
              </a:rPr>
              <a:t>ợc</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Bé</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khóc</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Cún</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nhìn</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Bé</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rồi</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chạy</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đi</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tìm</a:t>
            </a:r>
            <a:r>
              <a:rPr lang="en-US" sz="2800" dirty="0">
                <a:solidFill>
                  <a:prstClr val="black"/>
                </a:solidFill>
                <a:latin typeface="+mj-lt"/>
                <a:cs typeface="Times New Roman" pitchFamily="18" charset="0"/>
              </a:rPr>
              <a:t> ng</a:t>
            </a:r>
            <a:r>
              <a:rPr lang="vi-VN" sz="2800" dirty="0">
                <a:solidFill>
                  <a:prstClr val="black"/>
                </a:solidFill>
                <a:latin typeface="+mj-lt"/>
                <a:cs typeface="Times New Roman" pitchFamily="18" charset="0"/>
              </a:rPr>
              <a:t>ư</a:t>
            </a:r>
            <a:r>
              <a:rPr lang="en-US" sz="2800" dirty="0" err="1">
                <a:solidFill>
                  <a:prstClr val="black"/>
                </a:solidFill>
                <a:latin typeface="+mj-lt"/>
                <a:cs typeface="Times New Roman" pitchFamily="18" charset="0"/>
              </a:rPr>
              <a:t>ời</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giúp</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Vết</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th</a:t>
            </a:r>
            <a:r>
              <a:rPr lang="vi-VN" sz="2800" dirty="0">
                <a:solidFill>
                  <a:prstClr val="black"/>
                </a:solidFill>
                <a:latin typeface="+mj-lt"/>
                <a:cs typeface="Times New Roman" pitchFamily="18" charset="0"/>
              </a:rPr>
              <a:t>ư</a:t>
            </a:r>
            <a:r>
              <a:rPr lang="en-US" sz="2800" dirty="0" err="1">
                <a:solidFill>
                  <a:prstClr val="black"/>
                </a:solidFill>
                <a:latin typeface="+mj-lt"/>
                <a:cs typeface="Times New Roman" pitchFamily="18" charset="0"/>
              </a:rPr>
              <a:t>ơng</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khá</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nặng</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nên</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Bé</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phải</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bó</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bột</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nằm</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bất</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động</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trên</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gi</a:t>
            </a:r>
            <a:r>
              <a:rPr lang="vi-VN" sz="2800" dirty="0">
                <a:solidFill>
                  <a:prstClr val="black"/>
                </a:solidFill>
                <a:latin typeface="+mj-lt"/>
                <a:cs typeface="Times New Roman" pitchFamily="18" charset="0"/>
              </a:rPr>
              <a:t>ư</a:t>
            </a:r>
            <a:r>
              <a:rPr lang="en-US" sz="2800" dirty="0" err="1">
                <a:solidFill>
                  <a:prstClr val="black"/>
                </a:solidFill>
                <a:latin typeface="+mj-lt"/>
                <a:cs typeface="Times New Roman" pitchFamily="18" charset="0"/>
              </a:rPr>
              <a:t>ờng</a:t>
            </a:r>
            <a:r>
              <a:rPr lang="en-US" sz="2800" dirty="0">
                <a:solidFill>
                  <a:prstClr val="black"/>
                </a:solidFill>
                <a:latin typeface="+mj-lt"/>
                <a:cs typeface="Times New Roman" pitchFamily="18" charset="0"/>
              </a:rPr>
              <a:t>.</a:t>
            </a: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3.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Bạn</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bè</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thay</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nhau</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đến</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thăm</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kể</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chuyện</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mang</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quà</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cho</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Bé</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Nh</a:t>
            </a: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ư</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ng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khi</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các</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bạn</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về</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Bé</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lại</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buồn</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Thấy</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vậy</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mẹ</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lo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lắng</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hỏi</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a:t>
            </a:r>
          </a:p>
          <a:p>
            <a:pPr marL="457200" marR="0" lvl="0" indent="-457200" algn="just" defTabSz="914400" rtl="0" eaLnBrk="1" fontAlgn="auto" latinLnBrk="0" hangingPunct="1">
              <a:lnSpc>
                <a:spcPct val="100000"/>
              </a:lnSpc>
              <a:spcBef>
                <a:spcPts val="800"/>
              </a:spcBef>
              <a:spcAft>
                <a:spcPts val="600"/>
              </a:spcAft>
              <a:buClrTx/>
              <a:buSzTx/>
              <a:buFontTx/>
              <a:buChar char="-"/>
              <a:tabLst/>
              <a:defRPr/>
            </a:pPr>
            <a:r>
              <a:rPr lang="en-US" sz="2800" dirty="0">
                <a:solidFill>
                  <a:prstClr val="black"/>
                </a:solidFill>
                <a:latin typeface="+mj-lt"/>
                <a:cs typeface="Times New Roman" pitchFamily="18" charset="0"/>
              </a:rPr>
              <a:t>Con </a:t>
            </a:r>
            <a:r>
              <a:rPr lang="en-US" sz="2800" dirty="0" err="1">
                <a:solidFill>
                  <a:prstClr val="black"/>
                </a:solidFill>
                <a:latin typeface="+mj-lt"/>
                <a:cs typeface="Times New Roman" pitchFamily="18" charset="0"/>
              </a:rPr>
              <a:t>muốn</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mẹ</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giúp</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gì</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nào</a:t>
            </a:r>
            <a:r>
              <a:rPr lang="en-US" sz="2800" dirty="0">
                <a:solidFill>
                  <a:prstClr val="black"/>
                </a:solidFill>
                <a:latin typeface="+mj-lt"/>
                <a:cs typeface="Times New Roman" pitchFamily="18" charset="0"/>
              </a:rPr>
              <a:t>?</a:t>
            </a:r>
          </a:p>
          <a:p>
            <a:pPr marL="457200" marR="0" lvl="0" indent="-457200" algn="just" defTabSz="914400" rtl="0" eaLnBrk="1" fontAlgn="auto" latinLnBrk="0" hangingPunct="1">
              <a:lnSpc>
                <a:spcPct val="100000"/>
              </a:lnSpc>
              <a:spcBef>
                <a:spcPts val="800"/>
              </a:spcBef>
              <a:spcAft>
                <a:spcPts val="60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Con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nhớ</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Cún</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mẹ</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ạ!</a:t>
            </a:r>
            <a:endPar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1610219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3F93C61E-2933-47D7-BD8C-0F06D6C97DDC}"/>
              </a:ext>
            </a:extLst>
          </p:cNvPr>
          <p:cNvSpPr/>
          <p:nvPr/>
        </p:nvSpPr>
        <p:spPr>
          <a:xfrm>
            <a:off x="2160104" y="484660"/>
            <a:ext cx="7101181" cy="784826"/>
          </a:xfrm>
          <a:prstGeom prst="rect">
            <a:avLst/>
          </a:prstGeom>
        </p:spPr>
        <p:txBody>
          <a:bodyPr wrap="squar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Con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chó</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nhà</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hàng</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xóm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mn-cs"/>
            </a:endParaRPr>
          </a:p>
        </p:txBody>
      </p:sp>
      <p:sp>
        <p:nvSpPr>
          <p:cNvPr id="7" name="TextBox 21">
            <a:extLst>
              <a:ext uri="{FF2B5EF4-FFF2-40B4-BE49-F238E27FC236}">
                <a16:creationId xmlns:a16="http://schemas.microsoft.com/office/drawing/2014/main" id="{C5E35D3B-DE70-4154-A336-ADE00967A8D0}"/>
              </a:ext>
            </a:extLst>
          </p:cNvPr>
          <p:cNvSpPr txBox="1"/>
          <p:nvPr/>
        </p:nvSpPr>
        <p:spPr>
          <a:xfrm>
            <a:off x="470480" y="1264305"/>
            <a:ext cx="11251039" cy="4329390"/>
          </a:xfrm>
          <a:prstGeom prst="rect">
            <a:avLst/>
          </a:prstGeom>
          <a:noFill/>
        </p:spPr>
        <p:txBody>
          <a:bodyPr wrap="square">
            <a:spAutoFit/>
          </a:bodyPr>
          <a:lstStyle/>
          <a:p>
            <a:pPr indent="465138" algn="just">
              <a:spcBef>
                <a:spcPts val="800"/>
              </a:spcBef>
              <a:spcAft>
                <a:spcPts val="600"/>
              </a:spcAft>
            </a:pPr>
            <a:r>
              <a:rPr lang="vi-VN" sz="2800" dirty="0">
                <a:latin typeface="+mj-lt"/>
                <a:cs typeface="Times New Roman" pitchFamily="18" charset="0"/>
              </a:rPr>
              <a:t> </a:t>
            </a:r>
            <a:r>
              <a:rPr lang="en-US" sz="2800" dirty="0">
                <a:latin typeface="+mj-lt"/>
                <a:cs typeface="Times New Roman" pitchFamily="18" charset="0"/>
              </a:rPr>
              <a:t>4</a:t>
            </a:r>
            <a:r>
              <a:rPr lang="vi-VN" sz="2800" dirty="0">
                <a:latin typeface="+mj-lt"/>
                <a:cs typeface="Times New Roman" pitchFamily="18" charset="0"/>
              </a:rPr>
              <a:t>. </a:t>
            </a:r>
            <a:r>
              <a:rPr lang="en-US" sz="2800" dirty="0" err="1">
                <a:latin typeface="+mj-lt"/>
                <a:cs typeface="Times New Roman" pitchFamily="18" charset="0"/>
              </a:rPr>
              <a:t>Ngày</a:t>
            </a:r>
            <a:r>
              <a:rPr lang="en-US" sz="2800" dirty="0">
                <a:latin typeface="+mj-lt"/>
                <a:cs typeface="Times New Roman" pitchFamily="18" charset="0"/>
              </a:rPr>
              <a:t> </a:t>
            </a:r>
            <a:r>
              <a:rPr lang="en-US" sz="2800" dirty="0" err="1">
                <a:latin typeface="+mj-lt"/>
                <a:cs typeface="Times New Roman" pitchFamily="18" charset="0"/>
              </a:rPr>
              <a:t>hôm</a:t>
            </a:r>
            <a:r>
              <a:rPr lang="en-US" sz="2800" dirty="0">
                <a:latin typeface="+mj-lt"/>
                <a:cs typeface="Times New Roman" pitchFamily="18" charset="0"/>
              </a:rPr>
              <a:t> </a:t>
            </a:r>
            <a:r>
              <a:rPr lang="en-US" sz="2800" dirty="0" err="1">
                <a:latin typeface="+mj-lt"/>
                <a:cs typeface="Times New Roman" pitchFamily="18" charset="0"/>
              </a:rPr>
              <a:t>sau</a:t>
            </a:r>
            <a:r>
              <a:rPr lang="en-US" sz="2800" dirty="0">
                <a:latin typeface="+mj-lt"/>
                <a:cs typeface="Times New Roman" pitchFamily="18" charset="0"/>
              </a:rPr>
              <a:t>, </a:t>
            </a:r>
            <a:r>
              <a:rPr lang="en-US" sz="2800" dirty="0" err="1">
                <a:latin typeface="+mj-lt"/>
                <a:cs typeface="Times New Roman" pitchFamily="18" charset="0"/>
              </a:rPr>
              <a:t>bác</a:t>
            </a:r>
            <a:r>
              <a:rPr lang="en-US" sz="2800" dirty="0">
                <a:latin typeface="+mj-lt"/>
                <a:cs typeface="Times New Roman" pitchFamily="18" charset="0"/>
              </a:rPr>
              <a:t> </a:t>
            </a:r>
            <a:r>
              <a:rPr lang="en-US" sz="2800" dirty="0" err="1">
                <a:latin typeface="+mj-lt"/>
                <a:cs typeface="Times New Roman" pitchFamily="18" charset="0"/>
              </a:rPr>
              <a:t>hàng</a:t>
            </a:r>
            <a:r>
              <a:rPr lang="en-US" sz="2800" dirty="0">
                <a:latin typeface="+mj-lt"/>
                <a:cs typeface="Times New Roman" pitchFamily="18" charset="0"/>
              </a:rPr>
              <a:t> </a:t>
            </a:r>
            <a:r>
              <a:rPr lang="en-US" sz="2800" dirty="0" err="1">
                <a:latin typeface="+mj-lt"/>
                <a:cs typeface="Times New Roman" pitchFamily="18" charset="0"/>
              </a:rPr>
              <a:t>xóm</a:t>
            </a:r>
            <a:r>
              <a:rPr lang="en-US" sz="2800" dirty="0">
                <a:latin typeface="+mj-lt"/>
                <a:cs typeface="Times New Roman" pitchFamily="18" charset="0"/>
              </a:rPr>
              <a:t> </a:t>
            </a:r>
            <a:r>
              <a:rPr lang="en-US" sz="2800" dirty="0" err="1">
                <a:latin typeface="+mj-lt"/>
                <a:cs typeface="Times New Roman" pitchFamily="18" charset="0"/>
              </a:rPr>
              <a:t>dẫn</a:t>
            </a:r>
            <a:r>
              <a:rPr lang="en-US" sz="2800" dirty="0">
                <a:latin typeface="+mj-lt"/>
                <a:cs typeface="Times New Roman" pitchFamily="18" charset="0"/>
              </a:rPr>
              <a:t> </a:t>
            </a:r>
            <a:r>
              <a:rPr lang="en-US" sz="2800" dirty="0" err="1">
                <a:latin typeface="+mj-lt"/>
                <a:cs typeface="Times New Roman" pitchFamily="18" charset="0"/>
              </a:rPr>
              <a:t>Cún</a:t>
            </a:r>
            <a:r>
              <a:rPr lang="en-US" sz="2800" dirty="0">
                <a:latin typeface="+mj-lt"/>
                <a:cs typeface="Times New Roman" pitchFamily="18" charset="0"/>
              </a:rPr>
              <a:t> sang </a:t>
            </a:r>
            <a:r>
              <a:rPr lang="en-US" sz="2800" dirty="0" err="1">
                <a:latin typeface="+mj-lt"/>
                <a:cs typeface="Times New Roman" pitchFamily="18" charset="0"/>
              </a:rPr>
              <a:t>chơi</a:t>
            </a:r>
            <a:r>
              <a:rPr lang="en-US" sz="2800" dirty="0">
                <a:latin typeface="+mj-lt"/>
                <a:cs typeface="Times New Roman" pitchFamily="18" charset="0"/>
              </a:rPr>
              <a:t> </a:t>
            </a:r>
            <a:r>
              <a:rPr lang="en-US" sz="2800" dirty="0" err="1">
                <a:latin typeface="+mj-lt"/>
                <a:cs typeface="Times New Roman" pitchFamily="18" charset="0"/>
              </a:rPr>
              <a:t>với</a:t>
            </a:r>
            <a:r>
              <a:rPr lang="en-US" sz="2800" dirty="0">
                <a:latin typeface="+mj-lt"/>
                <a:cs typeface="Times New Roman" pitchFamily="18" charset="0"/>
              </a:rPr>
              <a:t> </a:t>
            </a:r>
            <a:r>
              <a:rPr lang="en-US" sz="2800" dirty="0" err="1">
                <a:latin typeface="+mj-lt"/>
                <a:cs typeface="Times New Roman" pitchFamily="18" charset="0"/>
              </a:rPr>
              <a:t>Bé</a:t>
            </a:r>
            <a:r>
              <a:rPr lang="en-US" sz="2800" dirty="0">
                <a:latin typeface="+mj-lt"/>
                <a:cs typeface="Times New Roman" pitchFamily="18" charset="0"/>
              </a:rPr>
              <a:t>. </a:t>
            </a:r>
            <a:r>
              <a:rPr lang="en-US" sz="2800" dirty="0" err="1">
                <a:latin typeface="+mj-lt"/>
                <a:cs typeface="Times New Roman" pitchFamily="18" charset="0"/>
              </a:rPr>
              <a:t>Bé</a:t>
            </a:r>
            <a:r>
              <a:rPr lang="en-US" sz="2800" dirty="0">
                <a:latin typeface="+mj-lt"/>
                <a:cs typeface="Times New Roman" pitchFamily="18" charset="0"/>
              </a:rPr>
              <a:t> </a:t>
            </a:r>
            <a:r>
              <a:rPr lang="en-US" sz="2800" dirty="0" err="1">
                <a:latin typeface="+mj-lt"/>
                <a:cs typeface="Times New Roman" pitchFamily="18" charset="0"/>
              </a:rPr>
              <a:t>và</a:t>
            </a:r>
            <a:r>
              <a:rPr lang="en-US" sz="2800" dirty="0">
                <a:latin typeface="+mj-lt"/>
                <a:cs typeface="Times New Roman" pitchFamily="18" charset="0"/>
              </a:rPr>
              <a:t> </a:t>
            </a:r>
            <a:r>
              <a:rPr lang="en-US" sz="2800" dirty="0" err="1">
                <a:latin typeface="+mj-lt"/>
                <a:cs typeface="Times New Roman" pitchFamily="18" charset="0"/>
              </a:rPr>
              <a:t>Cún</a:t>
            </a:r>
            <a:r>
              <a:rPr lang="en-US" sz="2800" dirty="0">
                <a:latin typeface="+mj-lt"/>
                <a:cs typeface="Times New Roman" pitchFamily="18" charset="0"/>
              </a:rPr>
              <a:t> </a:t>
            </a:r>
            <a:r>
              <a:rPr lang="en-US" sz="2800" dirty="0" err="1">
                <a:latin typeface="+mj-lt"/>
                <a:cs typeface="Times New Roman" pitchFamily="18" charset="0"/>
              </a:rPr>
              <a:t>càng</a:t>
            </a:r>
            <a:r>
              <a:rPr lang="en-US" sz="2800" dirty="0">
                <a:latin typeface="+mj-lt"/>
                <a:cs typeface="Times New Roman" pitchFamily="18" charset="0"/>
              </a:rPr>
              <a:t> </a:t>
            </a:r>
            <a:r>
              <a:rPr lang="en-US" sz="2800" dirty="0" err="1">
                <a:latin typeface="+mj-lt"/>
                <a:cs typeface="Times New Roman" pitchFamily="18" charset="0"/>
              </a:rPr>
              <a:t>thân</a:t>
            </a:r>
            <a:r>
              <a:rPr lang="en-US" sz="2800" dirty="0">
                <a:latin typeface="+mj-lt"/>
                <a:cs typeface="Times New Roman" pitchFamily="18" charset="0"/>
              </a:rPr>
              <a:t> </a:t>
            </a:r>
            <a:r>
              <a:rPr lang="en-US" sz="2800" dirty="0" err="1">
                <a:latin typeface="+mj-lt"/>
                <a:cs typeface="Times New Roman" pitchFamily="18" charset="0"/>
              </a:rPr>
              <a:t>thiết</a:t>
            </a:r>
            <a:r>
              <a:rPr lang="en-US" sz="2800" dirty="0">
                <a:latin typeface="+mj-lt"/>
                <a:cs typeface="Times New Roman" pitchFamily="18" charset="0"/>
              </a:rPr>
              <a:t>. </a:t>
            </a:r>
            <a:r>
              <a:rPr lang="en-US" sz="2800" dirty="0" err="1">
                <a:latin typeface="+mj-lt"/>
                <a:cs typeface="Times New Roman" pitchFamily="18" charset="0"/>
              </a:rPr>
              <a:t>Cún</a:t>
            </a:r>
            <a:r>
              <a:rPr lang="en-US" sz="2800" dirty="0">
                <a:latin typeface="+mj-lt"/>
                <a:cs typeface="Times New Roman" pitchFamily="18" charset="0"/>
              </a:rPr>
              <a:t> </a:t>
            </a:r>
            <a:r>
              <a:rPr lang="en-US" sz="2800" dirty="0" err="1">
                <a:latin typeface="+mj-lt"/>
                <a:cs typeface="Times New Roman" pitchFamily="18" charset="0"/>
              </a:rPr>
              <a:t>mang</a:t>
            </a:r>
            <a:r>
              <a:rPr lang="en-US" sz="2800" dirty="0">
                <a:latin typeface="+mj-lt"/>
                <a:cs typeface="Times New Roman" pitchFamily="18" charset="0"/>
              </a:rPr>
              <a:t> </a:t>
            </a:r>
            <a:r>
              <a:rPr lang="en-US" sz="2800" dirty="0" err="1">
                <a:latin typeface="+mj-lt"/>
                <a:cs typeface="Times New Roman" pitchFamily="18" charset="0"/>
              </a:rPr>
              <a:t>cho</a:t>
            </a:r>
            <a:r>
              <a:rPr lang="en-US" sz="2800" dirty="0">
                <a:latin typeface="+mj-lt"/>
                <a:cs typeface="Times New Roman" pitchFamily="18" charset="0"/>
              </a:rPr>
              <a:t> </a:t>
            </a:r>
            <a:r>
              <a:rPr lang="en-US" sz="2800" dirty="0" err="1">
                <a:latin typeface="+mj-lt"/>
                <a:cs typeface="Times New Roman" pitchFamily="18" charset="0"/>
              </a:rPr>
              <a:t>Bé</a:t>
            </a:r>
            <a:r>
              <a:rPr lang="en-US" sz="2800" dirty="0">
                <a:latin typeface="+mj-lt"/>
                <a:cs typeface="Times New Roman" pitchFamily="18" charset="0"/>
              </a:rPr>
              <a:t> </a:t>
            </a:r>
            <a:r>
              <a:rPr lang="en-US" sz="2800" dirty="0" err="1">
                <a:latin typeface="+mj-lt"/>
                <a:cs typeface="Times New Roman" pitchFamily="18" charset="0"/>
              </a:rPr>
              <a:t>khi</a:t>
            </a:r>
            <a:r>
              <a:rPr lang="en-US" sz="2800" dirty="0">
                <a:latin typeface="+mj-lt"/>
                <a:cs typeface="Times New Roman" pitchFamily="18" charset="0"/>
              </a:rPr>
              <a:t> </a:t>
            </a:r>
            <a:r>
              <a:rPr lang="en-US" sz="2800" dirty="0" err="1">
                <a:latin typeface="+mj-lt"/>
                <a:cs typeface="Times New Roman" pitchFamily="18" charset="0"/>
              </a:rPr>
              <a:t>thì</a:t>
            </a:r>
            <a:r>
              <a:rPr lang="en-US" sz="2800" dirty="0">
                <a:latin typeface="+mj-lt"/>
                <a:cs typeface="Times New Roman" pitchFamily="18" charset="0"/>
              </a:rPr>
              <a:t> </a:t>
            </a:r>
            <a:r>
              <a:rPr lang="en-US" sz="2800" dirty="0" err="1">
                <a:latin typeface="+mj-lt"/>
                <a:cs typeface="Times New Roman" pitchFamily="18" charset="0"/>
              </a:rPr>
              <a:t>tờ</a:t>
            </a:r>
            <a:r>
              <a:rPr lang="en-US" sz="2800" dirty="0">
                <a:latin typeface="+mj-lt"/>
                <a:cs typeface="Times New Roman" pitchFamily="18" charset="0"/>
              </a:rPr>
              <a:t> </a:t>
            </a:r>
            <a:r>
              <a:rPr lang="en-US" sz="2800" dirty="0" err="1">
                <a:latin typeface="+mj-lt"/>
                <a:cs typeface="Times New Roman" pitchFamily="18" charset="0"/>
              </a:rPr>
              <a:t>báo</a:t>
            </a:r>
            <a:r>
              <a:rPr lang="en-US" sz="2800" dirty="0">
                <a:latin typeface="+mj-lt"/>
                <a:cs typeface="Times New Roman" pitchFamily="18" charset="0"/>
              </a:rPr>
              <a:t>, </a:t>
            </a:r>
            <a:r>
              <a:rPr lang="en-US" sz="2800" dirty="0" err="1">
                <a:latin typeface="+mj-lt"/>
                <a:cs typeface="Times New Roman" pitchFamily="18" charset="0"/>
              </a:rPr>
              <a:t>khi</a:t>
            </a:r>
            <a:r>
              <a:rPr lang="en-US" sz="2800" dirty="0">
                <a:latin typeface="+mj-lt"/>
                <a:cs typeface="Times New Roman" pitchFamily="18" charset="0"/>
              </a:rPr>
              <a:t> </a:t>
            </a:r>
            <a:r>
              <a:rPr lang="en-US" sz="2800" dirty="0" err="1">
                <a:latin typeface="+mj-lt"/>
                <a:cs typeface="Times New Roman" pitchFamily="18" charset="0"/>
              </a:rPr>
              <a:t>thì</a:t>
            </a:r>
            <a:r>
              <a:rPr lang="en-US" sz="2800" dirty="0">
                <a:latin typeface="+mj-lt"/>
                <a:cs typeface="Times New Roman" pitchFamily="18" charset="0"/>
              </a:rPr>
              <a:t> con </a:t>
            </a:r>
            <a:r>
              <a:rPr lang="en-US" sz="2800" dirty="0" err="1">
                <a:latin typeface="+mj-lt"/>
                <a:cs typeface="Times New Roman" pitchFamily="18" charset="0"/>
              </a:rPr>
              <a:t>búp</a:t>
            </a:r>
            <a:r>
              <a:rPr lang="en-US" sz="2800" dirty="0">
                <a:latin typeface="+mj-lt"/>
                <a:cs typeface="Times New Roman" pitchFamily="18" charset="0"/>
              </a:rPr>
              <a:t> </a:t>
            </a:r>
            <a:r>
              <a:rPr lang="en-US" sz="2800" dirty="0" err="1">
                <a:latin typeface="+mj-lt"/>
                <a:cs typeface="Times New Roman" pitchFamily="18" charset="0"/>
              </a:rPr>
              <a:t>bê</a:t>
            </a:r>
            <a:r>
              <a:rPr lang="en-US" sz="2800" dirty="0">
                <a:latin typeface="+mj-lt"/>
                <a:cs typeface="Times New Roman" pitchFamily="18" charset="0"/>
              </a:rPr>
              <a:t>,… </a:t>
            </a:r>
            <a:r>
              <a:rPr lang="en-US" sz="2800" dirty="0" err="1">
                <a:latin typeface="+mj-lt"/>
                <a:cs typeface="Times New Roman" pitchFamily="18" charset="0"/>
              </a:rPr>
              <a:t>Thỉnh</a:t>
            </a:r>
            <a:r>
              <a:rPr lang="en-US" sz="2800" dirty="0">
                <a:latin typeface="+mj-lt"/>
                <a:cs typeface="Times New Roman" pitchFamily="18" charset="0"/>
              </a:rPr>
              <a:t> </a:t>
            </a:r>
            <a:r>
              <a:rPr lang="en-US" sz="2800" dirty="0" err="1">
                <a:latin typeface="+mj-lt"/>
                <a:cs typeface="Times New Roman" pitchFamily="18" charset="0"/>
              </a:rPr>
              <a:t>thoảng</a:t>
            </a:r>
            <a:r>
              <a:rPr lang="en-US" sz="2800" dirty="0">
                <a:latin typeface="+mj-lt"/>
                <a:cs typeface="Times New Roman" pitchFamily="18" charset="0"/>
              </a:rPr>
              <a:t>, </a:t>
            </a:r>
            <a:r>
              <a:rPr lang="en-US" sz="2800" dirty="0" err="1">
                <a:latin typeface="+mj-lt"/>
                <a:cs typeface="Times New Roman" pitchFamily="18" charset="0"/>
              </a:rPr>
              <a:t>Cún</a:t>
            </a:r>
            <a:r>
              <a:rPr lang="en-US" sz="2800" dirty="0">
                <a:latin typeface="+mj-lt"/>
                <a:cs typeface="Times New Roman" pitchFamily="18" charset="0"/>
              </a:rPr>
              <a:t> </a:t>
            </a:r>
            <a:r>
              <a:rPr lang="en-US" sz="2800" dirty="0" err="1">
                <a:latin typeface="+mj-lt"/>
                <a:cs typeface="Times New Roman" pitchFamily="18" charset="0"/>
              </a:rPr>
              <a:t>muốn</a:t>
            </a:r>
            <a:r>
              <a:rPr lang="en-US" sz="2800" dirty="0">
                <a:latin typeface="+mj-lt"/>
                <a:cs typeface="Times New Roman" pitchFamily="18" charset="0"/>
              </a:rPr>
              <a:t> </a:t>
            </a:r>
            <a:r>
              <a:rPr lang="en-US" sz="2800" dirty="0" err="1">
                <a:latin typeface="+mj-lt"/>
                <a:cs typeface="Times New Roman" pitchFamily="18" charset="0"/>
              </a:rPr>
              <a:t>chạy</a:t>
            </a:r>
            <a:r>
              <a:rPr lang="en-US" sz="2800" dirty="0">
                <a:latin typeface="+mj-lt"/>
                <a:cs typeface="Times New Roman" pitchFamily="18" charset="0"/>
              </a:rPr>
              <a:t> </a:t>
            </a:r>
            <a:r>
              <a:rPr lang="en-US" sz="2800" dirty="0" err="1">
                <a:latin typeface="+mj-lt"/>
                <a:cs typeface="Times New Roman" pitchFamily="18" charset="0"/>
              </a:rPr>
              <a:t>nhảy</a:t>
            </a:r>
            <a:r>
              <a:rPr lang="en-US" sz="2800" dirty="0">
                <a:latin typeface="+mj-lt"/>
                <a:cs typeface="Times New Roman" pitchFamily="18" charset="0"/>
              </a:rPr>
              <a:t>, </a:t>
            </a:r>
            <a:r>
              <a:rPr lang="en-US" sz="2800" dirty="0" err="1">
                <a:latin typeface="+mj-lt"/>
                <a:cs typeface="Times New Roman" pitchFamily="18" charset="0"/>
              </a:rPr>
              <a:t>nô</a:t>
            </a:r>
            <a:r>
              <a:rPr lang="en-US" sz="2800" dirty="0">
                <a:latin typeface="+mj-lt"/>
                <a:cs typeface="Times New Roman" pitchFamily="18" charset="0"/>
              </a:rPr>
              <a:t> </a:t>
            </a:r>
            <a:r>
              <a:rPr lang="en-US" sz="2800" dirty="0" err="1">
                <a:latin typeface="+mj-lt"/>
                <a:cs typeface="Times New Roman" pitchFamily="18" charset="0"/>
              </a:rPr>
              <a:t>đùa</a:t>
            </a:r>
            <a:r>
              <a:rPr lang="en-US" sz="2800" dirty="0">
                <a:latin typeface="+mj-lt"/>
                <a:cs typeface="Times New Roman" pitchFamily="18" charset="0"/>
              </a:rPr>
              <a:t>. </a:t>
            </a:r>
            <a:r>
              <a:rPr lang="en-US" sz="2800" dirty="0" err="1">
                <a:latin typeface="+mj-lt"/>
                <a:cs typeface="Times New Roman" pitchFamily="18" charset="0"/>
              </a:rPr>
              <a:t>Nhưng</a:t>
            </a:r>
            <a:r>
              <a:rPr lang="en-US" sz="2800" dirty="0">
                <a:latin typeface="+mj-lt"/>
                <a:cs typeface="Times New Roman" pitchFamily="18" charset="0"/>
              </a:rPr>
              <a:t> con </a:t>
            </a:r>
            <a:r>
              <a:rPr lang="en-US" sz="2800" dirty="0" err="1">
                <a:latin typeface="+mj-lt"/>
                <a:cs typeface="Times New Roman" pitchFamily="18" charset="0"/>
              </a:rPr>
              <a:t>vật</a:t>
            </a:r>
            <a:r>
              <a:rPr lang="en-US" sz="2800" dirty="0">
                <a:latin typeface="+mj-lt"/>
                <a:cs typeface="Times New Roman" pitchFamily="18" charset="0"/>
              </a:rPr>
              <a:t> </a:t>
            </a:r>
            <a:r>
              <a:rPr lang="en-US" sz="2800" dirty="0" err="1">
                <a:latin typeface="+mj-lt"/>
                <a:cs typeface="Times New Roman" pitchFamily="18" charset="0"/>
              </a:rPr>
              <a:t>thông</a:t>
            </a:r>
            <a:r>
              <a:rPr lang="en-US" sz="2800" dirty="0">
                <a:latin typeface="+mj-lt"/>
                <a:cs typeface="Times New Roman" pitchFamily="18" charset="0"/>
              </a:rPr>
              <a:t> </a:t>
            </a:r>
            <a:r>
              <a:rPr lang="en-US" sz="2800" dirty="0" err="1">
                <a:latin typeface="+mj-lt"/>
                <a:cs typeface="Times New Roman" pitchFamily="18" charset="0"/>
              </a:rPr>
              <a:t>minh</a:t>
            </a:r>
            <a:r>
              <a:rPr lang="en-US" sz="2800" dirty="0">
                <a:latin typeface="+mj-lt"/>
                <a:cs typeface="Times New Roman" pitchFamily="18" charset="0"/>
              </a:rPr>
              <a:t> </a:t>
            </a:r>
            <a:r>
              <a:rPr lang="en-US" sz="2800" dirty="0" err="1">
                <a:latin typeface="+mj-lt"/>
                <a:cs typeface="Times New Roman" pitchFamily="18" charset="0"/>
              </a:rPr>
              <a:t>hiểu</a:t>
            </a:r>
            <a:r>
              <a:rPr lang="en-US" sz="2800" dirty="0">
                <a:latin typeface="+mj-lt"/>
                <a:cs typeface="Times New Roman" pitchFamily="18" charset="0"/>
              </a:rPr>
              <a:t> </a:t>
            </a:r>
            <a:r>
              <a:rPr lang="en-US" sz="2800" dirty="0" err="1">
                <a:latin typeface="+mj-lt"/>
                <a:cs typeface="Times New Roman" pitchFamily="18" charset="0"/>
              </a:rPr>
              <a:t>rằng</a:t>
            </a:r>
            <a:r>
              <a:rPr lang="en-US" sz="2800" dirty="0">
                <a:latin typeface="+mj-lt"/>
                <a:cs typeface="Times New Roman" pitchFamily="18" charset="0"/>
              </a:rPr>
              <a:t> </a:t>
            </a:r>
            <a:r>
              <a:rPr lang="en-US" sz="2800" dirty="0" err="1">
                <a:latin typeface="+mj-lt"/>
                <a:cs typeface="Times New Roman" pitchFamily="18" charset="0"/>
              </a:rPr>
              <a:t>chưa</a:t>
            </a:r>
            <a:r>
              <a:rPr lang="en-US" sz="2800" dirty="0">
                <a:latin typeface="+mj-lt"/>
                <a:cs typeface="Times New Roman" pitchFamily="18" charset="0"/>
              </a:rPr>
              <a:t> </a:t>
            </a:r>
            <a:r>
              <a:rPr lang="en-US" sz="2800" dirty="0" err="1">
                <a:latin typeface="+mj-lt"/>
                <a:cs typeface="Times New Roman" pitchFamily="18" charset="0"/>
              </a:rPr>
              <a:t>đến</a:t>
            </a:r>
            <a:r>
              <a:rPr lang="en-US" sz="2800" dirty="0">
                <a:latin typeface="+mj-lt"/>
                <a:cs typeface="Times New Roman" pitchFamily="18" charset="0"/>
              </a:rPr>
              <a:t> </a:t>
            </a:r>
            <a:r>
              <a:rPr lang="en-US" sz="2800" dirty="0" err="1">
                <a:latin typeface="+mj-lt"/>
                <a:cs typeface="Times New Roman" pitchFamily="18" charset="0"/>
              </a:rPr>
              <a:t>lúc</a:t>
            </a:r>
            <a:r>
              <a:rPr lang="en-US" sz="2800" dirty="0">
                <a:latin typeface="+mj-lt"/>
                <a:cs typeface="Times New Roman" pitchFamily="18" charset="0"/>
              </a:rPr>
              <a:t> </a:t>
            </a:r>
            <a:r>
              <a:rPr lang="en-US" sz="2800" dirty="0" err="1">
                <a:latin typeface="+mj-lt"/>
                <a:cs typeface="Times New Roman" pitchFamily="18" charset="0"/>
              </a:rPr>
              <a:t>chạy</a:t>
            </a:r>
            <a:r>
              <a:rPr lang="en-US" sz="2800" dirty="0">
                <a:latin typeface="+mj-lt"/>
                <a:cs typeface="Times New Roman" pitchFamily="18" charset="0"/>
              </a:rPr>
              <a:t> </a:t>
            </a:r>
            <a:r>
              <a:rPr lang="en-US" sz="2800" dirty="0" err="1">
                <a:latin typeface="+mj-lt"/>
                <a:cs typeface="Times New Roman" pitchFamily="18" charset="0"/>
              </a:rPr>
              <a:t>đi</a:t>
            </a:r>
            <a:r>
              <a:rPr lang="en-US" sz="2800" dirty="0">
                <a:latin typeface="+mj-lt"/>
                <a:cs typeface="Times New Roman" pitchFamily="18" charset="0"/>
              </a:rPr>
              <a:t> </a:t>
            </a:r>
            <a:r>
              <a:rPr lang="en-US" sz="2800" dirty="0" err="1">
                <a:latin typeface="+mj-lt"/>
                <a:cs typeface="Times New Roman" pitchFamily="18" charset="0"/>
              </a:rPr>
              <a:t>chơi</a:t>
            </a:r>
            <a:r>
              <a:rPr lang="en-US" sz="2800" dirty="0">
                <a:latin typeface="+mj-lt"/>
                <a:cs typeface="Times New Roman" pitchFamily="18" charset="0"/>
              </a:rPr>
              <a:t> </a:t>
            </a:r>
            <a:r>
              <a:rPr lang="en-US" sz="2800" dirty="0" err="1">
                <a:latin typeface="+mj-lt"/>
                <a:cs typeface="Times New Roman" pitchFamily="18" charset="0"/>
              </a:rPr>
              <a:t>được</a:t>
            </a:r>
            <a:r>
              <a:rPr lang="en-US" sz="2800" dirty="0">
                <a:latin typeface="+mj-lt"/>
                <a:cs typeface="Times New Roman" pitchFamily="18" charset="0"/>
              </a:rPr>
              <a:t>.</a:t>
            </a:r>
          </a:p>
          <a:p>
            <a:pPr indent="465138" algn="just">
              <a:spcBef>
                <a:spcPts val="800"/>
              </a:spcBef>
              <a:spcAft>
                <a:spcPts val="600"/>
              </a:spcAft>
            </a:pPr>
            <a:r>
              <a:rPr lang="vi-VN" sz="2800" dirty="0">
                <a:latin typeface="+mj-lt"/>
                <a:cs typeface="Times New Roman" pitchFamily="18" charset="0"/>
              </a:rPr>
              <a:t> </a:t>
            </a:r>
            <a:r>
              <a:rPr lang="en-US" sz="2800" dirty="0">
                <a:latin typeface="+mj-lt"/>
                <a:cs typeface="Times New Roman" pitchFamily="18" charset="0"/>
              </a:rPr>
              <a:t>5</a:t>
            </a:r>
            <a:r>
              <a:rPr lang="vi-VN" sz="2800" dirty="0">
                <a:latin typeface="+mj-lt"/>
                <a:cs typeface="Times New Roman" pitchFamily="18" charset="0"/>
              </a:rPr>
              <a:t>. </a:t>
            </a:r>
            <a:r>
              <a:rPr lang="en-US" sz="2800" dirty="0" err="1">
                <a:latin typeface="+mj-lt"/>
                <a:cs typeface="Times New Roman" pitchFamily="18" charset="0"/>
              </a:rPr>
              <a:t>Ngày</a:t>
            </a:r>
            <a:r>
              <a:rPr lang="en-US" sz="2800" dirty="0">
                <a:latin typeface="+mj-lt"/>
                <a:cs typeface="Times New Roman" pitchFamily="18" charset="0"/>
              </a:rPr>
              <a:t> </a:t>
            </a:r>
            <a:r>
              <a:rPr lang="en-US" sz="2800" dirty="0" err="1">
                <a:latin typeface="+mj-lt"/>
                <a:cs typeface="Times New Roman" pitchFamily="18" charset="0"/>
              </a:rPr>
              <a:t>tháo</a:t>
            </a:r>
            <a:r>
              <a:rPr lang="en-US" sz="2800" dirty="0">
                <a:latin typeface="+mj-lt"/>
                <a:cs typeface="Times New Roman" pitchFamily="18" charset="0"/>
              </a:rPr>
              <a:t> </a:t>
            </a:r>
            <a:r>
              <a:rPr lang="en-US" sz="2800" dirty="0" err="1">
                <a:latin typeface="+mj-lt"/>
                <a:cs typeface="Times New Roman" pitchFamily="18" charset="0"/>
              </a:rPr>
              <a:t>bột</a:t>
            </a:r>
            <a:r>
              <a:rPr lang="en-US" sz="2800" dirty="0">
                <a:latin typeface="+mj-lt"/>
                <a:cs typeface="Times New Roman" pitchFamily="18" charset="0"/>
              </a:rPr>
              <a:t> </a:t>
            </a:r>
            <a:r>
              <a:rPr lang="en-US" sz="2800" dirty="0" err="1">
                <a:latin typeface="+mj-lt"/>
                <a:cs typeface="Times New Roman" pitchFamily="18" charset="0"/>
              </a:rPr>
              <a:t>đã</a:t>
            </a:r>
            <a:r>
              <a:rPr lang="en-US" sz="2800" dirty="0">
                <a:latin typeface="+mj-lt"/>
                <a:cs typeface="Times New Roman" pitchFamily="18" charset="0"/>
              </a:rPr>
              <a:t> </a:t>
            </a:r>
            <a:r>
              <a:rPr lang="en-US" sz="2800" dirty="0" err="1">
                <a:latin typeface="+mj-lt"/>
                <a:cs typeface="Times New Roman" pitchFamily="18" charset="0"/>
              </a:rPr>
              <a:t>đến</a:t>
            </a:r>
            <a:r>
              <a:rPr lang="en-US" sz="2800" dirty="0">
                <a:latin typeface="+mj-lt"/>
                <a:cs typeface="Times New Roman" pitchFamily="18" charset="0"/>
              </a:rPr>
              <a:t>. </a:t>
            </a:r>
            <a:r>
              <a:rPr lang="en-US" sz="2800" dirty="0" err="1">
                <a:latin typeface="+mj-lt"/>
                <a:cs typeface="Times New Roman" pitchFamily="18" charset="0"/>
              </a:rPr>
              <a:t>Bác</a:t>
            </a:r>
            <a:r>
              <a:rPr lang="en-US" sz="2800" dirty="0">
                <a:latin typeface="+mj-lt"/>
                <a:cs typeface="Times New Roman" pitchFamily="18" charset="0"/>
              </a:rPr>
              <a:t> </a:t>
            </a:r>
            <a:r>
              <a:rPr lang="en-US" sz="2800" dirty="0" err="1">
                <a:latin typeface="+mj-lt"/>
                <a:cs typeface="Times New Roman" pitchFamily="18" charset="0"/>
              </a:rPr>
              <a:t>sĩ</a:t>
            </a:r>
            <a:r>
              <a:rPr lang="en-US" sz="2800" dirty="0">
                <a:latin typeface="+mj-lt"/>
                <a:cs typeface="Times New Roman" pitchFamily="18" charset="0"/>
              </a:rPr>
              <a:t> </a:t>
            </a:r>
            <a:r>
              <a:rPr lang="en-US" sz="2800" dirty="0" err="1">
                <a:latin typeface="+mj-lt"/>
                <a:cs typeface="Times New Roman" pitchFamily="18" charset="0"/>
              </a:rPr>
              <a:t>rất</a:t>
            </a:r>
            <a:r>
              <a:rPr lang="en-US" sz="2800" dirty="0">
                <a:latin typeface="+mj-lt"/>
                <a:cs typeface="Times New Roman" pitchFamily="18" charset="0"/>
              </a:rPr>
              <a:t> </a:t>
            </a:r>
            <a:r>
              <a:rPr lang="en-US" sz="2800" dirty="0" err="1">
                <a:latin typeface="+mj-lt"/>
                <a:cs typeface="Times New Roman" pitchFamily="18" charset="0"/>
              </a:rPr>
              <a:t>hài</a:t>
            </a:r>
            <a:r>
              <a:rPr lang="en-US" sz="2800" dirty="0">
                <a:latin typeface="+mj-lt"/>
                <a:cs typeface="Times New Roman" pitchFamily="18" charset="0"/>
              </a:rPr>
              <a:t> </a:t>
            </a:r>
            <a:r>
              <a:rPr lang="en-US" sz="2800" dirty="0" err="1">
                <a:latin typeface="+mj-lt"/>
                <a:cs typeface="Times New Roman" pitchFamily="18" charset="0"/>
              </a:rPr>
              <a:t>lòng</a:t>
            </a:r>
            <a:r>
              <a:rPr lang="en-US" sz="2800" dirty="0">
                <a:latin typeface="+mj-lt"/>
                <a:cs typeface="Times New Roman" pitchFamily="18" charset="0"/>
              </a:rPr>
              <a:t> </a:t>
            </a:r>
            <a:r>
              <a:rPr lang="en-US" sz="2800" dirty="0" err="1">
                <a:latin typeface="+mj-lt"/>
                <a:cs typeface="Times New Roman" pitchFamily="18" charset="0"/>
              </a:rPr>
              <a:t>vì</a:t>
            </a:r>
            <a:r>
              <a:rPr lang="en-US" sz="2800" dirty="0">
                <a:latin typeface="+mj-lt"/>
                <a:cs typeface="Times New Roman" pitchFamily="18" charset="0"/>
              </a:rPr>
              <a:t> </a:t>
            </a:r>
            <a:r>
              <a:rPr lang="en-US" sz="2800" dirty="0" err="1">
                <a:latin typeface="+mj-lt"/>
                <a:cs typeface="Times New Roman" pitchFamily="18" charset="0"/>
              </a:rPr>
              <a:t>vết</a:t>
            </a:r>
            <a:r>
              <a:rPr lang="en-US" sz="2800" dirty="0">
                <a:latin typeface="+mj-lt"/>
                <a:cs typeface="Times New Roman" pitchFamily="18" charset="0"/>
              </a:rPr>
              <a:t> </a:t>
            </a:r>
            <a:r>
              <a:rPr lang="en-US" sz="2800" dirty="0" err="1">
                <a:latin typeface="+mj-lt"/>
                <a:cs typeface="Times New Roman" pitchFamily="18" charset="0"/>
              </a:rPr>
              <a:t>thương</a:t>
            </a:r>
            <a:r>
              <a:rPr lang="en-US" sz="2800" dirty="0">
                <a:latin typeface="+mj-lt"/>
                <a:cs typeface="Times New Roman" pitchFamily="18" charset="0"/>
              </a:rPr>
              <a:t> </a:t>
            </a:r>
            <a:r>
              <a:rPr lang="en-US" sz="2800" dirty="0" err="1">
                <a:latin typeface="+mj-lt"/>
                <a:cs typeface="Times New Roman" pitchFamily="18" charset="0"/>
              </a:rPr>
              <a:t>của</a:t>
            </a:r>
            <a:r>
              <a:rPr lang="en-US" sz="2800" dirty="0">
                <a:latin typeface="+mj-lt"/>
                <a:cs typeface="Times New Roman" pitchFamily="18" charset="0"/>
              </a:rPr>
              <a:t> </a:t>
            </a:r>
            <a:r>
              <a:rPr lang="en-US" sz="2800" dirty="0" err="1">
                <a:latin typeface="+mj-lt"/>
                <a:cs typeface="Times New Roman" pitchFamily="18" charset="0"/>
              </a:rPr>
              <a:t>Bé</a:t>
            </a:r>
            <a:r>
              <a:rPr lang="en-US" sz="2800" dirty="0">
                <a:latin typeface="+mj-lt"/>
                <a:cs typeface="Times New Roman" pitchFamily="18" charset="0"/>
              </a:rPr>
              <a:t> </a:t>
            </a:r>
            <a:r>
              <a:rPr lang="en-US" sz="2800" dirty="0" err="1">
                <a:latin typeface="+mj-lt"/>
                <a:cs typeface="Times New Roman" pitchFamily="18" charset="0"/>
              </a:rPr>
              <a:t>đã</a:t>
            </a:r>
            <a:r>
              <a:rPr lang="en-US" sz="2800" dirty="0">
                <a:latin typeface="+mj-lt"/>
                <a:cs typeface="Times New Roman" pitchFamily="18" charset="0"/>
              </a:rPr>
              <a:t> </a:t>
            </a:r>
            <a:r>
              <a:rPr lang="en-US" sz="2800" dirty="0" err="1">
                <a:latin typeface="+mj-lt"/>
                <a:cs typeface="Times New Roman" pitchFamily="18" charset="0"/>
              </a:rPr>
              <a:t>lành</a:t>
            </a:r>
            <a:r>
              <a:rPr lang="en-US" sz="2800" dirty="0">
                <a:latin typeface="+mj-lt"/>
                <a:cs typeface="Times New Roman" pitchFamily="18" charset="0"/>
              </a:rPr>
              <a:t> </a:t>
            </a:r>
            <a:r>
              <a:rPr lang="en-US" sz="2800" dirty="0" err="1">
                <a:latin typeface="+mj-lt"/>
                <a:cs typeface="Times New Roman" pitchFamily="18" charset="0"/>
              </a:rPr>
              <a:t>hẳn</a:t>
            </a:r>
            <a:r>
              <a:rPr lang="en-US" sz="2800" dirty="0">
                <a:latin typeface="+mj-lt"/>
                <a:cs typeface="Times New Roman" pitchFamily="18" charset="0"/>
              </a:rPr>
              <a:t>. </a:t>
            </a:r>
            <a:r>
              <a:rPr lang="en-US" sz="2800" dirty="0" err="1">
                <a:latin typeface="+mj-lt"/>
                <a:cs typeface="Times New Roman" pitchFamily="18" charset="0"/>
              </a:rPr>
              <a:t>Nhìn</a:t>
            </a:r>
            <a:r>
              <a:rPr lang="en-US" sz="2800" dirty="0">
                <a:latin typeface="+mj-lt"/>
                <a:cs typeface="Times New Roman" pitchFamily="18" charset="0"/>
              </a:rPr>
              <a:t> </a:t>
            </a:r>
            <a:r>
              <a:rPr lang="en-US" sz="2800" dirty="0" err="1">
                <a:latin typeface="+mj-lt"/>
                <a:cs typeface="Times New Roman" pitchFamily="18" charset="0"/>
              </a:rPr>
              <a:t>Bé</a:t>
            </a:r>
            <a:r>
              <a:rPr lang="en-US" sz="2800" dirty="0">
                <a:latin typeface="+mj-lt"/>
                <a:cs typeface="Times New Roman" pitchFamily="18" charset="0"/>
              </a:rPr>
              <a:t> </a:t>
            </a:r>
            <a:r>
              <a:rPr lang="en-US" sz="2800" dirty="0" err="1">
                <a:latin typeface="+mj-lt"/>
                <a:cs typeface="Times New Roman" pitchFamily="18" charset="0"/>
              </a:rPr>
              <a:t>vuốt</a:t>
            </a:r>
            <a:r>
              <a:rPr lang="en-US" sz="2800" dirty="0">
                <a:latin typeface="+mj-lt"/>
                <a:cs typeface="Times New Roman" pitchFamily="18" charset="0"/>
              </a:rPr>
              <a:t> </a:t>
            </a:r>
            <a:r>
              <a:rPr lang="en-US" sz="2800" dirty="0" err="1">
                <a:latin typeface="+mj-lt"/>
                <a:cs typeface="Times New Roman" pitchFamily="18" charset="0"/>
              </a:rPr>
              <a:t>ve</a:t>
            </a:r>
            <a:r>
              <a:rPr lang="en-US" sz="2800" dirty="0">
                <a:latin typeface="+mj-lt"/>
                <a:cs typeface="Times New Roman" pitchFamily="18" charset="0"/>
              </a:rPr>
              <a:t> </a:t>
            </a:r>
            <a:r>
              <a:rPr lang="en-US" sz="2800" dirty="0" err="1">
                <a:latin typeface="+mj-lt"/>
                <a:cs typeface="Times New Roman" pitchFamily="18" charset="0"/>
              </a:rPr>
              <a:t>Cún</a:t>
            </a:r>
            <a:r>
              <a:rPr lang="en-US" sz="2800" dirty="0">
                <a:latin typeface="+mj-lt"/>
                <a:cs typeface="Times New Roman" pitchFamily="18" charset="0"/>
              </a:rPr>
              <a:t>, </a:t>
            </a:r>
            <a:r>
              <a:rPr lang="en-US" sz="2800" dirty="0" err="1">
                <a:latin typeface="+mj-lt"/>
                <a:cs typeface="Times New Roman" pitchFamily="18" charset="0"/>
              </a:rPr>
              <a:t>bác</a:t>
            </a:r>
            <a:r>
              <a:rPr lang="en-US" sz="2800" dirty="0">
                <a:latin typeface="+mj-lt"/>
                <a:cs typeface="Times New Roman" pitchFamily="18" charset="0"/>
              </a:rPr>
              <a:t> </a:t>
            </a:r>
            <a:r>
              <a:rPr lang="en-US" sz="2800" dirty="0" err="1">
                <a:latin typeface="+mj-lt"/>
                <a:cs typeface="Times New Roman" pitchFamily="18" charset="0"/>
              </a:rPr>
              <a:t>sĩ</a:t>
            </a:r>
            <a:r>
              <a:rPr lang="en-US" sz="2800" dirty="0">
                <a:latin typeface="+mj-lt"/>
                <a:cs typeface="Times New Roman" pitchFamily="18" charset="0"/>
              </a:rPr>
              <a:t> </a:t>
            </a:r>
            <a:r>
              <a:rPr lang="en-US" sz="2800" dirty="0" err="1">
                <a:latin typeface="+mj-lt"/>
                <a:cs typeface="Times New Roman" pitchFamily="18" charset="0"/>
              </a:rPr>
              <a:t>hiểu</a:t>
            </a:r>
            <a:r>
              <a:rPr lang="en-US" sz="2800" dirty="0">
                <a:latin typeface="+mj-lt"/>
                <a:cs typeface="Times New Roman" pitchFamily="18" charset="0"/>
              </a:rPr>
              <a:t> </a:t>
            </a:r>
            <a:r>
              <a:rPr lang="en-US" sz="2800" dirty="0" err="1">
                <a:latin typeface="+mj-lt"/>
                <a:cs typeface="Times New Roman" pitchFamily="18" charset="0"/>
              </a:rPr>
              <a:t>chính</a:t>
            </a:r>
            <a:r>
              <a:rPr lang="en-US" sz="2800" dirty="0">
                <a:latin typeface="+mj-lt"/>
                <a:cs typeface="Times New Roman" pitchFamily="18" charset="0"/>
              </a:rPr>
              <a:t> </a:t>
            </a:r>
            <a:r>
              <a:rPr lang="en-US" sz="2800" dirty="0" err="1">
                <a:latin typeface="+mj-lt"/>
                <a:cs typeface="Times New Roman" pitchFamily="18" charset="0"/>
              </a:rPr>
              <a:t>Cún</a:t>
            </a:r>
            <a:r>
              <a:rPr lang="en-US" sz="2800" dirty="0">
                <a:latin typeface="+mj-lt"/>
                <a:cs typeface="Times New Roman" pitchFamily="18" charset="0"/>
              </a:rPr>
              <a:t> </a:t>
            </a:r>
            <a:r>
              <a:rPr lang="en-US" sz="2800" dirty="0" err="1">
                <a:latin typeface="+mj-lt"/>
                <a:cs typeface="Times New Roman" pitchFamily="18" charset="0"/>
              </a:rPr>
              <a:t>đã</a:t>
            </a:r>
            <a:r>
              <a:rPr lang="en-US" sz="2800" dirty="0">
                <a:latin typeface="+mj-lt"/>
                <a:cs typeface="Times New Roman" pitchFamily="18" charset="0"/>
              </a:rPr>
              <a:t> </a:t>
            </a:r>
            <a:r>
              <a:rPr lang="en-US" sz="2800" dirty="0" err="1">
                <a:latin typeface="+mj-lt"/>
                <a:cs typeface="Times New Roman" pitchFamily="18" charset="0"/>
              </a:rPr>
              <a:t>giúp</a:t>
            </a:r>
            <a:r>
              <a:rPr lang="en-US" sz="2800" dirty="0">
                <a:latin typeface="+mj-lt"/>
                <a:cs typeface="Times New Roman" pitchFamily="18" charset="0"/>
              </a:rPr>
              <a:t> </a:t>
            </a:r>
            <a:r>
              <a:rPr lang="en-US" sz="2800" dirty="0" err="1">
                <a:latin typeface="+mj-lt"/>
                <a:cs typeface="Times New Roman" pitchFamily="18" charset="0"/>
              </a:rPr>
              <a:t>Bé</a:t>
            </a:r>
            <a:r>
              <a:rPr lang="en-US" sz="2800" dirty="0">
                <a:latin typeface="+mj-lt"/>
                <a:cs typeface="Times New Roman" pitchFamily="18" charset="0"/>
              </a:rPr>
              <a:t> </a:t>
            </a:r>
            <a:r>
              <a:rPr lang="en-US" sz="2800" dirty="0" err="1">
                <a:latin typeface="+mj-lt"/>
                <a:cs typeface="Times New Roman" pitchFamily="18" charset="0"/>
              </a:rPr>
              <a:t>mau</a:t>
            </a:r>
            <a:r>
              <a:rPr lang="en-US" sz="2800" dirty="0">
                <a:latin typeface="+mj-lt"/>
                <a:cs typeface="Times New Roman" pitchFamily="18" charset="0"/>
              </a:rPr>
              <a:t> </a:t>
            </a:r>
            <a:r>
              <a:rPr lang="en-US" sz="2800" dirty="0" err="1">
                <a:latin typeface="+mj-lt"/>
                <a:cs typeface="Times New Roman" pitchFamily="18" charset="0"/>
              </a:rPr>
              <a:t>lành</a:t>
            </a:r>
            <a:r>
              <a:rPr lang="en-US" sz="2800" dirty="0">
                <a:latin typeface="+mj-lt"/>
                <a:cs typeface="Times New Roman" pitchFamily="18" charset="0"/>
              </a:rPr>
              <a:t>.</a:t>
            </a:r>
          </a:p>
          <a:p>
            <a:pPr indent="465138" algn="r">
              <a:spcBef>
                <a:spcPts val="800"/>
              </a:spcBef>
              <a:spcAft>
                <a:spcPts val="600"/>
              </a:spcAft>
            </a:pPr>
            <a:r>
              <a:rPr lang="en-US" sz="2800" dirty="0">
                <a:latin typeface="+mj-lt"/>
                <a:cs typeface="Times New Roman" pitchFamily="18" charset="0"/>
              </a:rPr>
              <a:t>Theo THÚY HÀ</a:t>
            </a:r>
            <a:endParaRPr lang="en-US" sz="2800" dirty="0">
              <a:latin typeface="+mj-lt"/>
            </a:endParaRPr>
          </a:p>
        </p:txBody>
      </p:sp>
      <p:pic>
        <p:nvPicPr>
          <p:cNvPr id="8" name="Hình ảnh 7">
            <a:extLst>
              <a:ext uri="{FF2B5EF4-FFF2-40B4-BE49-F238E27FC236}">
                <a16:creationId xmlns:a16="http://schemas.microsoft.com/office/drawing/2014/main" id="{2C1A12E8-F908-45D9-9129-93A3690FA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7574" y="4929808"/>
            <a:ext cx="5536849" cy="1808922"/>
          </a:xfrm>
          <a:prstGeom prst="rect">
            <a:avLst/>
          </a:prstGeom>
        </p:spPr>
      </p:pic>
    </p:spTree>
    <p:extLst>
      <p:ext uri="{BB962C8B-B14F-4D97-AF65-F5344CB8AC3E}">
        <p14:creationId xmlns:p14="http://schemas.microsoft.com/office/powerpoint/2010/main" val="213336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EF2C338D-7235-4305-A560-8C87383A6E1A}"/>
              </a:ext>
            </a:extLst>
          </p:cNvPr>
          <p:cNvSpPr/>
          <p:nvPr/>
        </p:nvSpPr>
        <p:spPr>
          <a:xfrm>
            <a:off x="3170821" y="370815"/>
            <a:ext cx="6507545" cy="738660"/>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Con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chó</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nhà</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hàng</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xóm</a:t>
            </a:r>
            <a:endParaRPr kumimoji="0" lang="vi-VN"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endParaRPr>
          </a:p>
        </p:txBody>
      </p:sp>
      <p:sp>
        <p:nvSpPr>
          <p:cNvPr id="6" name="Rectangle 13">
            <a:extLst>
              <a:ext uri="{FF2B5EF4-FFF2-40B4-BE49-F238E27FC236}">
                <a16:creationId xmlns:a16="http://schemas.microsoft.com/office/drawing/2014/main" id="{C3F5E7F4-9654-4A86-9299-3FE18ED680EE}"/>
              </a:ext>
            </a:extLst>
          </p:cNvPr>
          <p:cNvSpPr/>
          <p:nvPr/>
        </p:nvSpPr>
        <p:spPr>
          <a:xfrm>
            <a:off x="116322" y="1081439"/>
            <a:ext cx="6153849" cy="5637437"/>
          </a:xfrm>
          <a:prstGeom prst="rect">
            <a:avLst/>
          </a:prstGeom>
        </p:spPr>
        <p:txBody>
          <a:bodyPr wrap="square" lIns="121917" tIns="60958" rIns="121917" bIns="60958">
            <a:spAutoFit/>
          </a:bodyPr>
          <a:lstStyle/>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mj-lt"/>
                <a:cs typeface="Times New Roman" pitchFamily="18" charset="0"/>
              </a:rPr>
              <a:t>     1.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Bé</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rất</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thích</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chó</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nh</a:t>
            </a:r>
            <a:r>
              <a:rPr kumimoji="0" lang="vi-VN" sz="2000" b="0" i="0" u="none" strike="noStrike" kern="1200" cap="none" spc="0" normalizeH="0" baseline="0" noProof="0" dirty="0">
                <a:ln>
                  <a:noFill/>
                </a:ln>
                <a:solidFill>
                  <a:prstClr val="black"/>
                </a:solidFill>
                <a:effectLst/>
                <a:uLnTx/>
                <a:uFillTx/>
                <a:latin typeface="+mj-lt"/>
                <a:cs typeface="Times New Roman" pitchFamily="18" charset="0"/>
              </a:rPr>
              <a:t>ư</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ng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nhà</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Bé</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không</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nuôi</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con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nào</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Bé</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đành</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ch</a:t>
            </a:r>
            <a:r>
              <a:rPr kumimoji="0" lang="vi-VN" sz="2000" b="0" i="0" u="none" strike="noStrike" kern="1200" cap="none" spc="0" normalizeH="0" baseline="0" noProof="0" dirty="0">
                <a:ln>
                  <a:noFill/>
                </a:ln>
                <a:solidFill>
                  <a:prstClr val="black"/>
                </a:solidFill>
                <a:effectLst/>
                <a:uLnTx/>
                <a:uFillTx/>
                <a:latin typeface="+mj-lt"/>
                <a:cs typeface="Times New Roman" pitchFamily="18" charset="0"/>
              </a:rPr>
              <a:t>ơ</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i</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v</a:t>
            </a:r>
            <a:r>
              <a:rPr lang="en-US" sz="2000" dirty="0" err="1">
                <a:solidFill>
                  <a:prstClr val="black"/>
                </a:solidFill>
                <a:latin typeface="+mj-lt"/>
                <a:cs typeface="Times New Roman" pitchFamily="18" charset="0"/>
              </a:rPr>
              <a:t>ới</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Cún</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Bông</a:t>
            </a:r>
            <a:r>
              <a:rPr lang="en-US" sz="2000" dirty="0">
                <a:solidFill>
                  <a:prstClr val="black"/>
                </a:solidFill>
                <a:latin typeface="+mj-lt"/>
                <a:cs typeface="Times New Roman" pitchFamily="18" charset="0"/>
              </a:rPr>
              <a:t>, con </a:t>
            </a:r>
            <a:r>
              <a:rPr lang="en-US" sz="2000" dirty="0" err="1">
                <a:solidFill>
                  <a:prstClr val="black"/>
                </a:solidFill>
                <a:latin typeface="+mj-lt"/>
                <a:cs typeface="Times New Roman" pitchFamily="18" charset="0"/>
              </a:rPr>
              <a:t>chó</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của</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bác</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hàng</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xóm</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Bé</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và</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Cún</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th</a:t>
            </a:r>
            <a:r>
              <a:rPr lang="vi-VN" sz="2000" dirty="0">
                <a:solidFill>
                  <a:prstClr val="black"/>
                </a:solidFill>
                <a:latin typeface="+mj-lt"/>
                <a:cs typeface="Times New Roman" pitchFamily="18" charset="0"/>
              </a:rPr>
              <a:t>ư</a:t>
            </a:r>
            <a:r>
              <a:rPr lang="en-US" sz="2000" dirty="0" err="1">
                <a:solidFill>
                  <a:prstClr val="black"/>
                </a:solidFill>
                <a:latin typeface="+mj-lt"/>
                <a:cs typeface="Times New Roman" pitchFamily="18" charset="0"/>
              </a:rPr>
              <a:t>ờng</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nhảy</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nhót</a:t>
            </a:r>
            <a:r>
              <a:rPr lang="en-US" sz="2000" dirty="0">
                <a:solidFill>
                  <a:prstClr val="black"/>
                </a:solidFill>
                <a:latin typeface="+mj-lt"/>
                <a:cs typeface="Times New Roman" pitchFamily="18" charset="0"/>
              </a:rPr>
              <a:t> tung </a:t>
            </a:r>
            <a:r>
              <a:rPr lang="en-US" sz="2000" dirty="0" err="1">
                <a:solidFill>
                  <a:prstClr val="black"/>
                </a:solidFill>
                <a:latin typeface="+mj-lt"/>
                <a:cs typeface="Times New Roman" pitchFamily="18" charset="0"/>
              </a:rPr>
              <a:t>tăng</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khắp</a:t>
            </a:r>
            <a:r>
              <a:rPr lang="en-US" sz="2000" dirty="0">
                <a:solidFill>
                  <a:prstClr val="black"/>
                </a:solidFill>
                <a:latin typeface="+mj-lt"/>
                <a:cs typeface="Times New Roman" pitchFamily="18" charset="0"/>
              </a:rPr>
              <a:t> v</a:t>
            </a:r>
            <a:r>
              <a:rPr lang="vi-VN" sz="2000" dirty="0">
                <a:solidFill>
                  <a:prstClr val="black"/>
                </a:solidFill>
                <a:latin typeface="+mj-lt"/>
                <a:cs typeface="Times New Roman" pitchFamily="18" charset="0"/>
              </a:rPr>
              <a:t>ư</a:t>
            </a:r>
            <a:r>
              <a:rPr lang="en-US" sz="2000" dirty="0" err="1">
                <a:solidFill>
                  <a:prstClr val="black"/>
                </a:solidFill>
                <a:latin typeface="+mj-lt"/>
                <a:cs typeface="Times New Roman" pitchFamily="18" charset="0"/>
              </a:rPr>
              <a:t>ờn</a:t>
            </a:r>
            <a:r>
              <a:rPr lang="en-US" sz="2000" dirty="0">
                <a:solidFill>
                  <a:prstClr val="black"/>
                </a:solidFill>
                <a:latin typeface="+mj-lt"/>
                <a:cs typeface="Times New Roman" pitchFamily="18" charset="0"/>
              </a:rPr>
              <a:t>. </a:t>
            </a:r>
            <a:endParaRPr kumimoji="0" lang="vi-VN" sz="2000" b="0" i="0" u="none" strike="noStrike" kern="1200" cap="none" spc="0" normalizeH="0" baseline="0" noProof="0" dirty="0">
              <a:ln>
                <a:noFill/>
              </a:ln>
              <a:solidFill>
                <a:prstClr val="black"/>
              </a:solidFill>
              <a:effectLst/>
              <a:uLnTx/>
              <a:uFillTx/>
              <a:latin typeface="+mj-lt"/>
              <a:cs typeface="Times New Roman" pitchFamily="18" charset="0"/>
            </a:endParaRP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mj-lt"/>
                <a:cs typeface="Times New Roman" pitchFamily="18" charset="0"/>
              </a:rPr>
              <a:t>     2.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Một</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hôm</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mải</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chạy</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Bé</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vấp</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phải</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một</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khúc</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gỗ</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và</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ngã</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đau</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không</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đ</a:t>
            </a:r>
            <a:r>
              <a:rPr lang="en-US" sz="2000" dirty="0" err="1">
                <a:solidFill>
                  <a:prstClr val="black"/>
                </a:solidFill>
                <a:latin typeface="+mj-lt"/>
                <a:cs typeface="Times New Roman" pitchFamily="18" charset="0"/>
              </a:rPr>
              <a:t>ứng</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dậy</a:t>
            </a:r>
            <a:r>
              <a:rPr lang="en-US" sz="2000" dirty="0">
                <a:solidFill>
                  <a:prstClr val="black"/>
                </a:solidFill>
                <a:latin typeface="+mj-lt"/>
                <a:cs typeface="Times New Roman" pitchFamily="18" charset="0"/>
              </a:rPr>
              <a:t> đ</a:t>
            </a:r>
            <a:r>
              <a:rPr lang="vi-VN" sz="2000" dirty="0">
                <a:solidFill>
                  <a:prstClr val="black"/>
                </a:solidFill>
                <a:latin typeface="+mj-lt"/>
                <a:cs typeface="Times New Roman" pitchFamily="18" charset="0"/>
              </a:rPr>
              <a:t>ư</a:t>
            </a:r>
            <a:r>
              <a:rPr lang="en-US" sz="2000" dirty="0" err="1">
                <a:solidFill>
                  <a:prstClr val="black"/>
                </a:solidFill>
                <a:latin typeface="+mj-lt"/>
                <a:cs typeface="Times New Roman" pitchFamily="18" charset="0"/>
              </a:rPr>
              <a:t>ợc</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Bé</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khóc</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Cún</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nhìn</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Bé</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rồi</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chạy</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đi</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tìm</a:t>
            </a:r>
            <a:r>
              <a:rPr lang="en-US" sz="2000" dirty="0">
                <a:solidFill>
                  <a:prstClr val="black"/>
                </a:solidFill>
                <a:latin typeface="+mj-lt"/>
                <a:cs typeface="Times New Roman" pitchFamily="18" charset="0"/>
              </a:rPr>
              <a:t> ng</a:t>
            </a:r>
            <a:r>
              <a:rPr lang="vi-VN" sz="2000" dirty="0">
                <a:solidFill>
                  <a:prstClr val="black"/>
                </a:solidFill>
                <a:latin typeface="+mj-lt"/>
                <a:cs typeface="Times New Roman" pitchFamily="18" charset="0"/>
              </a:rPr>
              <a:t>ư</a:t>
            </a:r>
            <a:r>
              <a:rPr lang="en-US" sz="2000" dirty="0" err="1">
                <a:solidFill>
                  <a:prstClr val="black"/>
                </a:solidFill>
                <a:latin typeface="+mj-lt"/>
                <a:cs typeface="Times New Roman" pitchFamily="18" charset="0"/>
              </a:rPr>
              <a:t>ời</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giúp</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Vết</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th</a:t>
            </a:r>
            <a:r>
              <a:rPr lang="vi-VN" sz="2000" dirty="0">
                <a:solidFill>
                  <a:prstClr val="black"/>
                </a:solidFill>
                <a:latin typeface="+mj-lt"/>
                <a:cs typeface="Times New Roman" pitchFamily="18" charset="0"/>
              </a:rPr>
              <a:t>ư</a:t>
            </a:r>
            <a:r>
              <a:rPr lang="en-US" sz="2000" dirty="0" err="1">
                <a:solidFill>
                  <a:prstClr val="black"/>
                </a:solidFill>
                <a:latin typeface="+mj-lt"/>
                <a:cs typeface="Times New Roman" pitchFamily="18" charset="0"/>
              </a:rPr>
              <a:t>ơng</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khá</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nặng</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nên</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Bé</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phải</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bó</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bột</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nằm</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bất</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động</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trên</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gi</a:t>
            </a:r>
            <a:r>
              <a:rPr lang="vi-VN" sz="2000" dirty="0">
                <a:solidFill>
                  <a:prstClr val="black"/>
                </a:solidFill>
                <a:latin typeface="+mj-lt"/>
                <a:cs typeface="Times New Roman" pitchFamily="18" charset="0"/>
              </a:rPr>
              <a:t>ư</a:t>
            </a:r>
            <a:r>
              <a:rPr lang="en-US" sz="2000" dirty="0" err="1">
                <a:solidFill>
                  <a:prstClr val="black"/>
                </a:solidFill>
                <a:latin typeface="+mj-lt"/>
                <a:cs typeface="Times New Roman" pitchFamily="18" charset="0"/>
              </a:rPr>
              <a:t>ờng</a:t>
            </a:r>
            <a:r>
              <a:rPr lang="en-US" sz="2000" dirty="0">
                <a:solidFill>
                  <a:prstClr val="black"/>
                </a:solidFill>
                <a:latin typeface="+mj-lt"/>
                <a:cs typeface="Times New Roman" pitchFamily="18" charset="0"/>
              </a:rPr>
              <a:t>.</a:t>
            </a: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3.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Bạn</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bè</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thay</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nhau</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đến</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thăm</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kể</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chuyện</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mang</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quà</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cho</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Bé</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Nh</a:t>
            </a:r>
            <a:r>
              <a:rPr kumimoji="0" lang="vi-VN" sz="2000" b="0" i="0" u="none" strike="noStrike" kern="1200" cap="none" spc="0" normalizeH="0" baseline="0" noProof="0" dirty="0">
                <a:ln>
                  <a:noFill/>
                </a:ln>
                <a:solidFill>
                  <a:prstClr val="black"/>
                </a:solidFill>
                <a:effectLst/>
                <a:uLnTx/>
                <a:uFillTx/>
                <a:latin typeface="+mj-lt"/>
                <a:cs typeface="Times New Roman" pitchFamily="18" charset="0"/>
              </a:rPr>
              <a:t>ư</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ng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khi</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các</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bạn</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về</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Bé</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lại</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buồn</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Thấy</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vậy</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mẹ</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lo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lắng</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hỏi</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a:t>
            </a:r>
          </a:p>
          <a:p>
            <a:pPr marL="457200" marR="0" lvl="0" indent="-457200" algn="just" defTabSz="914400" rtl="0" eaLnBrk="1" fontAlgn="auto" latinLnBrk="0" hangingPunct="1">
              <a:lnSpc>
                <a:spcPct val="100000"/>
              </a:lnSpc>
              <a:spcBef>
                <a:spcPts val="800"/>
              </a:spcBef>
              <a:spcAft>
                <a:spcPts val="600"/>
              </a:spcAft>
              <a:buClrTx/>
              <a:buSzTx/>
              <a:buFontTx/>
              <a:buChar char="-"/>
              <a:tabLst/>
              <a:defRPr/>
            </a:pPr>
            <a:r>
              <a:rPr lang="en-US" sz="2000" dirty="0">
                <a:solidFill>
                  <a:prstClr val="black"/>
                </a:solidFill>
                <a:latin typeface="+mj-lt"/>
                <a:cs typeface="Times New Roman" pitchFamily="18" charset="0"/>
              </a:rPr>
              <a:t>Con </a:t>
            </a:r>
            <a:r>
              <a:rPr lang="en-US" sz="2000" dirty="0" err="1">
                <a:solidFill>
                  <a:prstClr val="black"/>
                </a:solidFill>
                <a:latin typeface="+mj-lt"/>
                <a:cs typeface="Times New Roman" pitchFamily="18" charset="0"/>
              </a:rPr>
              <a:t>muốn</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mẹ</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giúp</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gì</a:t>
            </a:r>
            <a:r>
              <a:rPr lang="en-US" sz="2000" dirty="0">
                <a:solidFill>
                  <a:prstClr val="black"/>
                </a:solidFill>
                <a:latin typeface="+mj-lt"/>
                <a:cs typeface="Times New Roman" pitchFamily="18" charset="0"/>
              </a:rPr>
              <a:t> </a:t>
            </a:r>
            <a:r>
              <a:rPr lang="en-US" sz="2000" dirty="0" err="1">
                <a:solidFill>
                  <a:prstClr val="black"/>
                </a:solidFill>
                <a:latin typeface="+mj-lt"/>
                <a:cs typeface="Times New Roman" pitchFamily="18" charset="0"/>
              </a:rPr>
              <a:t>nào</a:t>
            </a:r>
            <a:r>
              <a:rPr lang="en-US" sz="2000" dirty="0">
                <a:solidFill>
                  <a:prstClr val="black"/>
                </a:solidFill>
                <a:latin typeface="+mj-lt"/>
                <a:cs typeface="Times New Roman" pitchFamily="18" charset="0"/>
              </a:rPr>
              <a:t>?</a:t>
            </a:r>
          </a:p>
          <a:p>
            <a:pPr marL="457200" marR="0" lvl="0" indent="-457200" algn="just" defTabSz="914400" rtl="0" eaLnBrk="1" fontAlgn="auto" latinLnBrk="0" hangingPunct="1">
              <a:lnSpc>
                <a:spcPct val="100000"/>
              </a:lnSpc>
              <a:spcBef>
                <a:spcPts val="800"/>
              </a:spcBef>
              <a:spcAft>
                <a:spcPts val="60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Con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nhớ</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Cún</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a:t>
            </a:r>
            <a:r>
              <a:rPr kumimoji="0" lang="en-US" sz="2000" b="0" i="0" u="none" strike="noStrike" kern="1200" cap="none" spc="0" normalizeH="0" baseline="0" noProof="0" dirty="0" err="1">
                <a:ln>
                  <a:noFill/>
                </a:ln>
                <a:solidFill>
                  <a:prstClr val="black"/>
                </a:solidFill>
                <a:effectLst/>
                <a:uLnTx/>
                <a:uFillTx/>
                <a:latin typeface="+mj-lt"/>
                <a:cs typeface="Times New Roman" pitchFamily="18" charset="0"/>
              </a:rPr>
              <a:t>mẹ</a:t>
            </a:r>
            <a:r>
              <a:rPr kumimoji="0" lang="en-US" sz="2000" b="0" i="0" u="none" strike="noStrike" kern="1200" cap="none" spc="0" normalizeH="0" baseline="0" noProof="0" dirty="0">
                <a:ln>
                  <a:noFill/>
                </a:ln>
                <a:solidFill>
                  <a:prstClr val="black"/>
                </a:solidFill>
                <a:effectLst/>
                <a:uLnTx/>
                <a:uFillTx/>
                <a:latin typeface="+mj-lt"/>
                <a:cs typeface="Times New Roman" pitchFamily="18" charset="0"/>
              </a:rPr>
              <a:t> ạ!</a:t>
            </a:r>
            <a:endParaRPr kumimoji="0" lang="vi-VN" sz="2000" b="0" i="0" u="none" strike="noStrike" kern="1200" cap="none" spc="0" normalizeH="0" baseline="0" noProof="0" dirty="0">
              <a:ln>
                <a:noFill/>
              </a:ln>
              <a:solidFill>
                <a:prstClr val="black"/>
              </a:solidFill>
              <a:effectLst/>
              <a:uLnTx/>
              <a:uFillTx/>
              <a:latin typeface="+mj-lt"/>
              <a:cs typeface="Times New Roman" pitchFamily="18" charset="0"/>
            </a:endParaRP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mj-lt"/>
                <a:cs typeface="Times New Roman" pitchFamily="18" charset="0"/>
              </a:rPr>
              <a:t>     </a:t>
            </a:r>
          </a:p>
        </p:txBody>
      </p:sp>
      <p:cxnSp>
        <p:nvCxnSpPr>
          <p:cNvPr id="7" name="Straight Connector 3">
            <a:extLst>
              <a:ext uri="{FF2B5EF4-FFF2-40B4-BE49-F238E27FC236}">
                <a16:creationId xmlns:a16="http://schemas.microsoft.com/office/drawing/2014/main" id="{A025A29E-CFB5-43AD-909D-D95D955B4AC7}"/>
              </a:ext>
            </a:extLst>
          </p:cNvPr>
          <p:cNvCxnSpPr/>
          <p:nvPr/>
        </p:nvCxnSpPr>
        <p:spPr>
          <a:xfrm>
            <a:off x="6337510" y="1214680"/>
            <a:ext cx="0" cy="521664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Box 21">
            <a:extLst>
              <a:ext uri="{FF2B5EF4-FFF2-40B4-BE49-F238E27FC236}">
                <a16:creationId xmlns:a16="http://schemas.microsoft.com/office/drawing/2014/main" id="{D9EBE4F0-7744-4650-9117-7FB3151FC520}"/>
              </a:ext>
            </a:extLst>
          </p:cNvPr>
          <p:cNvSpPr txBox="1"/>
          <p:nvPr/>
        </p:nvSpPr>
        <p:spPr>
          <a:xfrm>
            <a:off x="6424594" y="1088368"/>
            <a:ext cx="5651084" cy="4144724"/>
          </a:xfrm>
          <a:prstGeom prst="rect">
            <a:avLst/>
          </a:prstGeom>
          <a:noFill/>
        </p:spPr>
        <p:txBody>
          <a:bodyPr wrap="square">
            <a:spAutoFit/>
          </a:bodyPr>
          <a:lstStyle/>
          <a:p>
            <a:pPr indent="465138" algn="just">
              <a:spcBef>
                <a:spcPts val="800"/>
              </a:spcBef>
              <a:spcAft>
                <a:spcPts val="600"/>
              </a:spcAft>
            </a:pPr>
            <a:r>
              <a:rPr lang="vi-VN" sz="2000">
                <a:latin typeface="+mj-lt"/>
                <a:cs typeface="Times New Roman" pitchFamily="18" charset="0"/>
              </a:rPr>
              <a:t> 3. </a:t>
            </a:r>
            <a:r>
              <a:rPr lang="en-US" sz="2000">
                <a:latin typeface="+mj-lt"/>
                <a:cs typeface="Times New Roman" pitchFamily="18" charset="0"/>
              </a:rPr>
              <a:t>Ngày hôm sau, bác hàng xóm dẫn Cún sang chơi với Bé. Bé và Cún càng thân thiết. Cún mang cho Bé khi thì tờ báo, khi thì con búp bế,… Thỉnh thoảng, Cún muốn chạy nhảy, nô đùa. Nhưng con vật thông minh hiểu rằng chưa đến lúc chạy đi chơi được.</a:t>
            </a:r>
          </a:p>
          <a:p>
            <a:pPr indent="465138" algn="just">
              <a:spcBef>
                <a:spcPts val="800"/>
              </a:spcBef>
              <a:spcAft>
                <a:spcPts val="600"/>
              </a:spcAft>
            </a:pPr>
            <a:r>
              <a:rPr lang="vi-VN" sz="2000">
                <a:latin typeface="+mj-lt"/>
                <a:cs typeface="Times New Roman" pitchFamily="18" charset="0"/>
              </a:rPr>
              <a:t> </a:t>
            </a:r>
            <a:r>
              <a:rPr lang="en-US" sz="2000">
                <a:latin typeface="+mj-lt"/>
                <a:cs typeface="Times New Roman" pitchFamily="18" charset="0"/>
              </a:rPr>
              <a:t>5</a:t>
            </a:r>
            <a:r>
              <a:rPr lang="vi-VN" sz="2000">
                <a:latin typeface="+mj-lt"/>
                <a:cs typeface="Times New Roman" pitchFamily="18" charset="0"/>
              </a:rPr>
              <a:t>. </a:t>
            </a:r>
            <a:r>
              <a:rPr lang="en-US" sz="2000">
                <a:latin typeface="+mj-lt"/>
                <a:cs typeface="Times New Roman" pitchFamily="18" charset="0"/>
              </a:rPr>
              <a:t>Ngày tháo bột đã đến. Bác sĩ rất hài lòng vì vết thương của Bé đã lành hẳn. Nhìn Bé vuốt ve Cún, bác sĩ hiểu chính Cún đã giúp Bé mau lành.</a:t>
            </a:r>
          </a:p>
          <a:p>
            <a:pPr indent="465138" algn="r">
              <a:spcBef>
                <a:spcPts val="800"/>
              </a:spcBef>
              <a:spcAft>
                <a:spcPts val="600"/>
              </a:spcAft>
            </a:pPr>
            <a:r>
              <a:rPr lang="en-US" sz="2000">
                <a:latin typeface="+mj-lt"/>
                <a:cs typeface="Times New Roman" pitchFamily="18" charset="0"/>
              </a:rPr>
              <a:t>Theo THÚY HÀ</a:t>
            </a:r>
            <a:endParaRPr lang="en-US" sz="2000">
              <a:latin typeface="+mj-lt"/>
            </a:endParaRPr>
          </a:p>
        </p:txBody>
      </p:sp>
      <p:sp>
        <p:nvSpPr>
          <p:cNvPr id="17" name="Hình chữ nhật: Góc Tròn 16">
            <a:extLst>
              <a:ext uri="{FF2B5EF4-FFF2-40B4-BE49-F238E27FC236}">
                <a16:creationId xmlns:a16="http://schemas.microsoft.com/office/drawing/2014/main" id="{A0C49990-FF31-4FB0-A0E4-7DC7C00E477B}"/>
              </a:ext>
            </a:extLst>
          </p:cNvPr>
          <p:cNvSpPr/>
          <p:nvPr/>
        </p:nvSpPr>
        <p:spPr>
          <a:xfrm>
            <a:off x="6807200" y="5769632"/>
            <a:ext cx="5094513" cy="784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j-lt"/>
              </a:rPr>
              <a:t>Bài đọc có mấy đoạn?</a:t>
            </a:r>
          </a:p>
        </p:txBody>
      </p:sp>
      <p:sp>
        <p:nvSpPr>
          <p:cNvPr id="18" name="Hình Bầu dục 17">
            <a:extLst>
              <a:ext uri="{FF2B5EF4-FFF2-40B4-BE49-F238E27FC236}">
                <a16:creationId xmlns:a16="http://schemas.microsoft.com/office/drawing/2014/main" id="{C86F2E6F-D857-43BA-9662-A33CBF4C805E}"/>
              </a:ext>
            </a:extLst>
          </p:cNvPr>
          <p:cNvSpPr/>
          <p:nvPr/>
        </p:nvSpPr>
        <p:spPr>
          <a:xfrm>
            <a:off x="362857" y="1088368"/>
            <a:ext cx="449943" cy="435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mj-lt"/>
              </a:rPr>
              <a:t>1</a:t>
            </a:r>
          </a:p>
        </p:txBody>
      </p:sp>
      <p:sp>
        <p:nvSpPr>
          <p:cNvPr id="19" name="Hình Bầu dục 18">
            <a:extLst>
              <a:ext uri="{FF2B5EF4-FFF2-40B4-BE49-F238E27FC236}">
                <a16:creationId xmlns:a16="http://schemas.microsoft.com/office/drawing/2014/main" id="{C8CF20F6-C8A4-4AB5-AB4D-1A13BF9E8DB3}"/>
              </a:ext>
            </a:extLst>
          </p:cNvPr>
          <p:cNvSpPr/>
          <p:nvPr/>
        </p:nvSpPr>
        <p:spPr>
          <a:xfrm>
            <a:off x="6807200" y="3311729"/>
            <a:ext cx="449943" cy="435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mj-lt"/>
              </a:rPr>
              <a:t>5</a:t>
            </a:r>
          </a:p>
        </p:txBody>
      </p:sp>
      <p:sp>
        <p:nvSpPr>
          <p:cNvPr id="20" name="Hình Bầu dục 19">
            <a:extLst>
              <a:ext uri="{FF2B5EF4-FFF2-40B4-BE49-F238E27FC236}">
                <a16:creationId xmlns:a16="http://schemas.microsoft.com/office/drawing/2014/main" id="{B937E40C-36BE-41A5-BD3D-80EBD3E03A66}"/>
              </a:ext>
            </a:extLst>
          </p:cNvPr>
          <p:cNvSpPr/>
          <p:nvPr/>
        </p:nvSpPr>
        <p:spPr>
          <a:xfrm>
            <a:off x="6807200" y="1123433"/>
            <a:ext cx="449943" cy="435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mj-lt"/>
              </a:rPr>
              <a:t>4</a:t>
            </a:r>
          </a:p>
        </p:txBody>
      </p:sp>
      <p:sp>
        <p:nvSpPr>
          <p:cNvPr id="21" name="Hình Bầu dục 20">
            <a:extLst>
              <a:ext uri="{FF2B5EF4-FFF2-40B4-BE49-F238E27FC236}">
                <a16:creationId xmlns:a16="http://schemas.microsoft.com/office/drawing/2014/main" id="{0C8C235F-94E7-4C4E-8D77-1F4D4380A412}"/>
              </a:ext>
            </a:extLst>
          </p:cNvPr>
          <p:cNvSpPr/>
          <p:nvPr/>
        </p:nvSpPr>
        <p:spPr>
          <a:xfrm>
            <a:off x="312057" y="4139540"/>
            <a:ext cx="449943" cy="435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mj-lt"/>
              </a:rPr>
              <a:t>3</a:t>
            </a:r>
          </a:p>
        </p:txBody>
      </p:sp>
      <p:sp>
        <p:nvSpPr>
          <p:cNvPr id="22" name="Hình Bầu dục 21">
            <a:extLst>
              <a:ext uri="{FF2B5EF4-FFF2-40B4-BE49-F238E27FC236}">
                <a16:creationId xmlns:a16="http://schemas.microsoft.com/office/drawing/2014/main" id="{D8555904-B68A-46A2-AD1A-5AFC042A2A88}"/>
              </a:ext>
            </a:extLst>
          </p:cNvPr>
          <p:cNvSpPr/>
          <p:nvPr/>
        </p:nvSpPr>
        <p:spPr>
          <a:xfrm>
            <a:off x="370114" y="2606697"/>
            <a:ext cx="449943" cy="435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mj-lt"/>
              </a:rPr>
              <a:t>2</a:t>
            </a:r>
          </a:p>
        </p:txBody>
      </p:sp>
      <p:sp>
        <p:nvSpPr>
          <p:cNvPr id="23" name="Hình chữ nhật: Góc Tròn 22">
            <a:extLst>
              <a:ext uri="{FF2B5EF4-FFF2-40B4-BE49-F238E27FC236}">
                <a16:creationId xmlns:a16="http://schemas.microsoft.com/office/drawing/2014/main" id="{2109D8FF-24A6-4100-9E62-EC6A3A852C35}"/>
              </a:ext>
            </a:extLst>
          </p:cNvPr>
          <p:cNvSpPr/>
          <p:nvPr/>
        </p:nvSpPr>
        <p:spPr>
          <a:xfrm>
            <a:off x="6807199" y="5769632"/>
            <a:ext cx="5094513" cy="784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j-lt"/>
              </a:rPr>
              <a:t>Bài đọc có 5 đoạn.</a:t>
            </a:r>
          </a:p>
        </p:txBody>
      </p:sp>
    </p:spTree>
    <p:extLst>
      <p:ext uri="{BB962C8B-B14F-4D97-AF65-F5344CB8AC3E}">
        <p14:creationId xmlns:p14="http://schemas.microsoft.com/office/powerpoint/2010/main" val="366573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993795-6827-4E3A-ACD7-7CDAA306C505}"/>
              </a:ext>
            </a:extLst>
          </p:cNvPr>
          <p:cNvPicPr>
            <a:picLocks noChangeAspect="1"/>
          </p:cNvPicPr>
          <p:nvPr/>
        </p:nvPicPr>
        <p:blipFill rotWithShape="1">
          <a:blip r:embed="rId2">
            <a:extLst>
              <a:ext uri="{28A0092B-C50C-407E-A947-70E740481C1C}">
                <a14:useLocalDpi xmlns:a14="http://schemas.microsoft.com/office/drawing/2010/main" val="0"/>
              </a:ext>
            </a:extLst>
          </a:blip>
          <a:srcRect t="5989"/>
          <a:stretch/>
        </p:blipFill>
        <p:spPr>
          <a:xfrm>
            <a:off x="0" y="410746"/>
            <a:ext cx="12192000" cy="6447253"/>
          </a:xfrm>
          <a:prstGeom prst="rect">
            <a:avLst/>
          </a:prstGeom>
        </p:spPr>
      </p:pic>
      <p:sp>
        <p:nvSpPr>
          <p:cNvPr id="4" name="Flowchart: Terminator 14">
            <a:extLst>
              <a:ext uri="{FF2B5EF4-FFF2-40B4-BE49-F238E27FC236}">
                <a16:creationId xmlns:a16="http://schemas.microsoft.com/office/drawing/2014/main" id="{F2CE7BB2-717A-42DB-AA55-61D76C4DF551}"/>
              </a:ext>
            </a:extLst>
          </p:cNvPr>
          <p:cNvSpPr/>
          <p:nvPr/>
        </p:nvSpPr>
        <p:spPr>
          <a:xfrm>
            <a:off x="4067203" y="473890"/>
            <a:ext cx="4057594" cy="1088689"/>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mj-lt"/>
                <a:cs typeface="Times New Roman" panose="02020603050405020304" pitchFamily="18" charset="0"/>
              </a:rPr>
              <a:t>LUYỆN ĐỌC   </a:t>
            </a:r>
          </a:p>
        </p:txBody>
      </p:sp>
      <p:sp>
        <p:nvSpPr>
          <p:cNvPr id="5" name="Rectangle 15">
            <a:extLst>
              <a:ext uri="{FF2B5EF4-FFF2-40B4-BE49-F238E27FC236}">
                <a16:creationId xmlns:a16="http://schemas.microsoft.com/office/drawing/2014/main" id="{F891836E-5D85-4E61-AFA8-E05FD85AC0FA}"/>
              </a:ext>
            </a:extLst>
          </p:cNvPr>
          <p:cNvSpPr/>
          <p:nvPr/>
        </p:nvSpPr>
        <p:spPr>
          <a:xfrm>
            <a:off x="2481523" y="2570447"/>
            <a:ext cx="1305165" cy="646331"/>
          </a:xfrm>
          <a:prstGeom prst="rect">
            <a:avLst/>
          </a:prstGeom>
        </p:spPr>
        <p:txBody>
          <a:bodyPr wrap="none">
            <a:spAutoFit/>
          </a:bodyPr>
          <a:lstStyle/>
          <a:p>
            <a:r>
              <a:rPr lang="en-US" sz="3600" dirty="0" err="1">
                <a:solidFill>
                  <a:srgbClr val="0000FF"/>
                </a:solidFill>
                <a:latin typeface="+mj-lt"/>
                <a:cs typeface="Times New Roman" pitchFamily="18" charset="0"/>
              </a:rPr>
              <a:t>vườn</a:t>
            </a:r>
            <a:endParaRPr lang="en-US" sz="3600" dirty="0">
              <a:solidFill>
                <a:srgbClr val="0000FF"/>
              </a:solidFill>
              <a:latin typeface="+mj-lt"/>
            </a:endParaRPr>
          </a:p>
        </p:txBody>
      </p:sp>
      <p:sp>
        <p:nvSpPr>
          <p:cNvPr id="6" name="Rectangle 16">
            <a:extLst>
              <a:ext uri="{FF2B5EF4-FFF2-40B4-BE49-F238E27FC236}">
                <a16:creationId xmlns:a16="http://schemas.microsoft.com/office/drawing/2014/main" id="{A5EB0886-0F75-410F-8415-81EBDAE5FB96}"/>
              </a:ext>
            </a:extLst>
          </p:cNvPr>
          <p:cNvSpPr/>
          <p:nvPr/>
        </p:nvSpPr>
        <p:spPr>
          <a:xfrm>
            <a:off x="2467756" y="4119081"/>
            <a:ext cx="2311851" cy="646331"/>
          </a:xfrm>
          <a:prstGeom prst="rect">
            <a:avLst/>
          </a:prstGeom>
        </p:spPr>
        <p:txBody>
          <a:bodyPr wrap="none">
            <a:spAutoFit/>
          </a:bodyPr>
          <a:lstStyle/>
          <a:p>
            <a:r>
              <a:rPr lang="en-US" sz="3600" dirty="0" err="1">
                <a:solidFill>
                  <a:srgbClr val="0000FF"/>
                </a:solidFill>
                <a:latin typeface="+mj-lt"/>
                <a:cs typeface="Times New Roman" pitchFamily="18" charset="0"/>
              </a:rPr>
              <a:t>bất</a:t>
            </a:r>
            <a:r>
              <a:rPr lang="en-US" sz="3600" dirty="0">
                <a:solidFill>
                  <a:srgbClr val="0000FF"/>
                </a:solidFill>
                <a:latin typeface="+mj-lt"/>
                <a:cs typeface="Times New Roman" pitchFamily="18" charset="0"/>
              </a:rPr>
              <a:t> </a:t>
            </a:r>
            <a:r>
              <a:rPr lang="en-US" sz="3600" dirty="0" err="1">
                <a:solidFill>
                  <a:srgbClr val="0000FF"/>
                </a:solidFill>
                <a:latin typeface="+mj-lt"/>
                <a:cs typeface="Times New Roman" pitchFamily="18" charset="0"/>
              </a:rPr>
              <a:t>động</a:t>
            </a:r>
            <a:endParaRPr lang="en-US" sz="3600" dirty="0">
              <a:solidFill>
                <a:srgbClr val="0000FF"/>
              </a:solidFill>
              <a:latin typeface="+mj-lt"/>
            </a:endParaRPr>
          </a:p>
        </p:txBody>
      </p:sp>
      <p:sp>
        <p:nvSpPr>
          <p:cNvPr id="7" name="Rectangle 17">
            <a:extLst>
              <a:ext uri="{FF2B5EF4-FFF2-40B4-BE49-F238E27FC236}">
                <a16:creationId xmlns:a16="http://schemas.microsoft.com/office/drawing/2014/main" id="{49EC9F26-88F3-45A5-BA86-7F49E3F8172E}"/>
              </a:ext>
            </a:extLst>
          </p:cNvPr>
          <p:cNvSpPr/>
          <p:nvPr/>
        </p:nvSpPr>
        <p:spPr>
          <a:xfrm>
            <a:off x="2467756" y="1861417"/>
            <a:ext cx="1045479" cy="646331"/>
          </a:xfrm>
          <a:prstGeom prst="rect">
            <a:avLst/>
          </a:prstGeom>
        </p:spPr>
        <p:txBody>
          <a:bodyPr wrap="none">
            <a:spAutoFit/>
          </a:bodyPr>
          <a:lstStyle/>
          <a:p>
            <a:r>
              <a:rPr lang="en-US" sz="3600" dirty="0" err="1">
                <a:solidFill>
                  <a:srgbClr val="0000FF"/>
                </a:solidFill>
                <a:latin typeface="+mj-lt"/>
                <a:cs typeface="Times New Roman" pitchFamily="18" charset="0"/>
              </a:rPr>
              <a:t>cún</a:t>
            </a:r>
            <a:endParaRPr lang="en-US" sz="3600" dirty="0">
              <a:solidFill>
                <a:srgbClr val="0000FF"/>
              </a:solidFill>
              <a:latin typeface="+mj-lt"/>
            </a:endParaRPr>
          </a:p>
        </p:txBody>
      </p:sp>
      <p:sp>
        <p:nvSpPr>
          <p:cNvPr id="8" name="Rectangle 18">
            <a:extLst>
              <a:ext uri="{FF2B5EF4-FFF2-40B4-BE49-F238E27FC236}">
                <a16:creationId xmlns:a16="http://schemas.microsoft.com/office/drawing/2014/main" id="{5FA74EF2-48F7-4C22-AFCD-CB7CF212EF6C}"/>
              </a:ext>
            </a:extLst>
          </p:cNvPr>
          <p:cNvSpPr/>
          <p:nvPr/>
        </p:nvSpPr>
        <p:spPr>
          <a:xfrm>
            <a:off x="2467756" y="3343494"/>
            <a:ext cx="1832553" cy="646331"/>
          </a:xfrm>
          <a:prstGeom prst="rect">
            <a:avLst/>
          </a:prstGeom>
        </p:spPr>
        <p:txBody>
          <a:bodyPr wrap="none">
            <a:spAutoFit/>
          </a:bodyPr>
          <a:lstStyle/>
          <a:p>
            <a:r>
              <a:rPr lang="en-US" sz="3600" dirty="0" err="1">
                <a:solidFill>
                  <a:srgbClr val="0000FF"/>
                </a:solidFill>
                <a:latin typeface="+mj-lt"/>
                <a:cs typeface="Times New Roman" pitchFamily="18" charset="0"/>
              </a:rPr>
              <a:t>bó</a:t>
            </a:r>
            <a:r>
              <a:rPr lang="en-US" sz="3600" dirty="0">
                <a:solidFill>
                  <a:srgbClr val="0000FF"/>
                </a:solidFill>
                <a:latin typeface="+mj-lt"/>
                <a:cs typeface="Times New Roman" pitchFamily="18" charset="0"/>
              </a:rPr>
              <a:t> </a:t>
            </a:r>
            <a:r>
              <a:rPr lang="en-US" sz="3600" dirty="0" err="1">
                <a:solidFill>
                  <a:srgbClr val="0000FF"/>
                </a:solidFill>
                <a:latin typeface="+mj-lt"/>
                <a:cs typeface="Times New Roman" pitchFamily="18" charset="0"/>
              </a:rPr>
              <a:t>bột</a:t>
            </a:r>
            <a:r>
              <a:rPr lang="vi-VN" sz="3600" dirty="0">
                <a:solidFill>
                  <a:srgbClr val="0000FF"/>
                </a:solidFill>
                <a:latin typeface="+mj-lt"/>
                <a:cs typeface="Times New Roman" pitchFamily="18" charset="0"/>
              </a:rPr>
              <a:t> </a:t>
            </a:r>
            <a:endParaRPr lang="en-US" sz="3600" dirty="0">
              <a:solidFill>
                <a:srgbClr val="0000FF"/>
              </a:solidFill>
              <a:latin typeface="+mj-lt"/>
            </a:endParaRPr>
          </a:p>
        </p:txBody>
      </p:sp>
      <p:sp>
        <p:nvSpPr>
          <p:cNvPr id="9" name="Rectangle 16">
            <a:extLst>
              <a:ext uri="{FF2B5EF4-FFF2-40B4-BE49-F238E27FC236}">
                <a16:creationId xmlns:a16="http://schemas.microsoft.com/office/drawing/2014/main" id="{197BD254-F15F-456D-BEDF-D6B5F546E017}"/>
              </a:ext>
            </a:extLst>
          </p:cNvPr>
          <p:cNvSpPr/>
          <p:nvPr/>
        </p:nvSpPr>
        <p:spPr>
          <a:xfrm>
            <a:off x="2456451" y="4893450"/>
            <a:ext cx="1364476" cy="646331"/>
          </a:xfrm>
          <a:prstGeom prst="rect">
            <a:avLst/>
          </a:prstGeom>
        </p:spPr>
        <p:txBody>
          <a:bodyPr wrap="none">
            <a:spAutoFit/>
          </a:bodyPr>
          <a:lstStyle/>
          <a:p>
            <a:r>
              <a:rPr lang="en-US" sz="3600" dirty="0" err="1">
                <a:solidFill>
                  <a:srgbClr val="0000FF"/>
                </a:solidFill>
                <a:latin typeface="+mj-lt"/>
                <a:cs typeface="Times New Roman" pitchFamily="18" charset="0"/>
              </a:rPr>
              <a:t>buồn</a:t>
            </a:r>
            <a:endParaRPr lang="en-US" sz="3600" dirty="0">
              <a:solidFill>
                <a:srgbClr val="0000FF"/>
              </a:solidFill>
              <a:latin typeface="+mj-lt"/>
            </a:endParaRPr>
          </a:p>
        </p:txBody>
      </p:sp>
      <p:sp>
        <p:nvSpPr>
          <p:cNvPr id="10" name="Rectangle 15">
            <a:extLst>
              <a:ext uri="{FF2B5EF4-FFF2-40B4-BE49-F238E27FC236}">
                <a16:creationId xmlns:a16="http://schemas.microsoft.com/office/drawing/2014/main" id="{92A58C9B-A086-4A1A-A4B7-640AE0736474}"/>
              </a:ext>
            </a:extLst>
          </p:cNvPr>
          <p:cNvSpPr/>
          <p:nvPr/>
        </p:nvSpPr>
        <p:spPr>
          <a:xfrm>
            <a:off x="7524685" y="2507748"/>
            <a:ext cx="233910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00FF"/>
                </a:solidFill>
                <a:latin typeface="+mj-lt"/>
                <a:cs typeface="Times New Roman" pitchFamily="18" charset="0"/>
              </a:rPr>
              <a:t>t</a:t>
            </a:r>
            <a:r>
              <a:rPr kumimoji="0" lang="en-US" sz="3600" b="0" i="0" u="none" strike="noStrike" kern="1200" cap="none" spc="0" normalizeH="0" baseline="0" noProof="0" dirty="0" err="1">
                <a:ln>
                  <a:noFill/>
                </a:ln>
                <a:solidFill>
                  <a:srgbClr val="0000FF"/>
                </a:solidFill>
                <a:effectLst/>
                <a:uLnTx/>
                <a:uFillTx/>
                <a:latin typeface="+mj-lt"/>
                <a:cs typeface="Times New Roman" pitchFamily="18" charset="0"/>
              </a:rPr>
              <a:t>hân</a:t>
            </a:r>
            <a:r>
              <a:rPr kumimoji="0" lang="en-US" sz="3600" b="0" i="0" u="none" strike="noStrike" kern="1200" cap="none" spc="0" normalizeH="0" baseline="0" noProof="0" dirty="0">
                <a:ln>
                  <a:noFill/>
                </a:ln>
                <a:solidFill>
                  <a:srgbClr val="0000FF"/>
                </a:solidFill>
                <a:effectLst/>
                <a:uLnTx/>
                <a:uFillTx/>
                <a:latin typeface="+mj-lt"/>
                <a:cs typeface="Times New Roman" pitchFamily="18" charset="0"/>
              </a:rPr>
              <a:t> </a:t>
            </a:r>
            <a:r>
              <a:rPr kumimoji="0" lang="en-US" sz="3600" b="0" i="0" u="none" strike="noStrike" kern="1200" cap="none" spc="0" normalizeH="0" baseline="0" noProof="0" dirty="0" err="1">
                <a:ln>
                  <a:noFill/>
                </a:ln>
                <a:solidFill>
                  <a:srgbClr val="0000FF"/>
                </a:solidFill>
                <a:effectLst/>
                <a:uLnTx/>
                <a:uFillTx/>
                <a:latin typeface="+mj-lt"/>
                <a:cs typeface="Times New Roman" pitchFamily="18" charset="0"/>
              </a:rPr>
              <a:t>thiết</a:t>
            </a:r>
            <a:endParaRPr kumimoji="0" lang="en-US" sz="3600" b="0" i="0" u="none" strike="noStrike" kern="1200" cap="none" spc="0" normalizeH="0" baseline="0" noProof="0" dirty="0">
              <a:ln>
                <a:noFill/>
              </a:ln>
              <a:solidFill>
                <a:srgbClr val="0000FF"/>
              </a:solidFill>
              <a:effectLst/>
              <a:uLnTx/>
              <a:uFillTx/>
              <a:latin typeface="+mj-lt"/>
            </a:endParaRPr>
          </a:p>
        </p:txBody>
      </p:sp>
      <p:sp>
        <p:nvSpPr>
          <p:cNvPr id="11" name="Rectangle 16">
            <a:extLst>
              <a:ext uri="{FF2B5EF4-FFF2-40B4-BE49-F238E27FC236}">
                <a16:creationId xmlns:a16="http://schemas.microsoft.com/office/drawing/2014/main" id="{D40048F0-4311-44CB-8089-696308723A70}"/>
              </a:ext>
            </a:extLst>
          </p:cNvPr>
          <p:cNvSpPr/>
          <p:nvPr/>
        </p:nvSpPr>
        <p:spPr>
          <a:xfrm>
            <a:off x="7550493" y="4005192"/>
            <a:ext cx="106471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00FF"/>
                </a:solidFill>
                <a:latin typeface="+mj-lt"/>
                <a:cs typeface="Times New Roman" pitchFamily="18" charset="0"/>
              </a:rPr>
              <a:t>h</a:t>
            </a:r>
            <a:r>
              <a:rPr kumimoji="0" lang="en-US" sz="3600" b="0" i="0" u="none" strike="noStrike" kern="1200" cap="none" spc="0" normalizeH="0" baseline="0" noProof="0" dirty="0" err="1">
                <a:ln>
                  <a:noFill/>
                </a:ln>
                <a:solidFill>
                  <a:srgbClr val="0000FF"/>
                </a:solidFill>
                <a:effectLst/>
                <a:uLnTx/>
                <a:uFillTx/>
                <a:latin typeface="+mj-lt"/>
                <a:cs typeface="Times New Roman" pitchFamily="18" charset="0"/>
              </a:rPr>
              <a:t>ẳn</a:t>
            </a:r>
            <a:endParaRPr kumimoji="0" lang="en-US" sz="3600" b="0" i="0" u="none" strike="noStrike" kern="1200" cap="none" spc="0" normalizeH="0" baseline="0" noProof="0" dirty="0">
              <a:ln>
                <a:noFill/>
              </a:ln>
              <a:solidFill>
                <a:srgbClr val="0000FF"/>
              </a:solidFill>
              <a:effectLst/>
              <a:uLnTx/>
              <a:uFillTx/>
              <a:latin typeface="+mj-lt"/>
            </a:endParaRPr>
          </a:p>
        </p:txBody>
      </p:sp>
      <p:sp>
        <p:nvSpPr>
          <p:cNvPr id="12" name="Rectangle 17">
            <a:extLst>
              <a:ext uri="{FF2B5EF4-FFF2-40B4-BE49-F238E27FC236}">
                <a16:creationId xmlns:a16="http://schemas.microsoft.com/office/drawing/2014/main" id="{0D18F3EC-649D-45DD-B648-316B411BC8A8}"/>
              </a:ext>
            </a:extLst>
          </p:cNvPr>
          <p:cNvSpPr/>
          <p:nvPr/>
        </p:nvSpPr>
        <p:spPr>
          <a:xfrm>
            <a:off x="7498876" y="1880944"/>
            <a:ext cx="109837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00FF"/>
                </a:solidFill>
                <a:latin typeface="+mj-lt"/>
                <a:cs typeface="Times New Roman" pitchFamily="18" charset="0"/>
              </a:rPr>
              <a:t>d</a:t>
            </a:r>
            <a:r>
              <a:rPr kumimoji="0" lang="en-US" sz="3600" b="0" i="0" u="none" strike="noStrike" kern="1200" cap="none" spc="0" normalizeH="0" baseline="0" noProof="0" dirty="0" err="1">
                <a:ln>
                  <a:noFill/>
                </a:ln>
                <a:solidFill>
                  <a:srgbClr val="0000FF"/>
                </a:solidFill>
                <a:effectLst/>
                <a:uLnTx/>
                <a:uFillTx/>
                <a:latin typeface="+mj-lt"/>
                <a:cs typeface="Times New Roman" pitchFamily="18" charset="0"/>
              </a:rPr>
              <a:t>ẫn</a:t>
            </a:r>
            <a:endParaRPr kumimoji="0" lang="en-US" sz="3600" b="0" i="0" u="none" strike="noStrike" kern="1200" cap="none" spc="0" normalizeH="0" baseline="0" noProof="0" dirty="0">
              <a:ln>
                <a:noFill/>
              </a:ln>
              <a:solidFill>
                <a:srgbClr val="0000FF"/>
              </a:solidFill>
              <a:effectLst/>
              <a:uLnTx/>
              <a:uFillTx/>
              <a:latin typeface="+mj-lt"/>
            </a:endParaRPr>
          </a:p>
        </p:txBody>
      </p:sp>
      <p:sp>
        <p:nvSpPr>
          <p:cNvPr id="13" name="Rectangle 18">
            <a:extLst>
              <a:ext uri="{FF2B5EF4-FFF2-40B4-BE49-F238E27FC236}">
                <a16:creationId xmlns:a16="http://schemas.microsoft.com/office/drawing/2014/main" id="{55F52674-A781-451E-9425-DD2B043539BC}"/>
              </a:ext>
            </a:extLst>
          </p:cNvPr>
          <p:cNvSpPr/>
          <p:nvPr/>
        </p:nvSpPr>
        <p:spPr>
          <a:xfrm>
            <a:off x="7524685" y="3216778"/>
            <a:ext cx="214513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00FF"/>
                </a:solidFill>
                <a:latin typeface="+mj-lt"/>
                <a:cs typeface="Times New Roman" pitchFamily="18" charset="0"/>
              </a:rPr>
              <a:t>t</a:t>
            </a:r>
            <a:r>
              <a:rPr kumimoji="0" lang="en-US" sz="3600" b="0" i="0" u="none" strike="noStrike" kern="1200" cap="none" spc="0" normalizeH="0" baseline="0" noProof="0" dirty="0" err="1">
                <a:ln>
                  <a:noFill/>
                </a:ln>
                <a:solidFill>
                  <a:srgbClr val="0000FF"/>
                </a:solidFill>
                <a:effectLst/>
                <a:uLnTx/>
                <a:uFillTx/>
                <a:latin typeface="+mj-lt"/>
                <a:cs typeface="Times New Roman" pitchFamily="18" charset="0"/>
              </a:rPr>
              <a:t>háo</a:t>
            </a:r>
            <a:r>
              <a:rPr kumimoji="0" lang="en-US" sz="3600" b="0" i="0" u="none" strike="noStrike" kern="1200" cap="none" spc="0" normalizeH="0" baseline="0" noProof="0" dirty="0">
                <a:ln>
                  <a:noFill/>
                </a:ln>
                <a:solidFill>
                  <a:srgbClr val="0000FF"/>
                </a:solidFill>
                <a:effectLst/>
                <a:uLnTx/>
                <a:uFillTx/>
                <a:latin typeface="+mj-lt"/>
                <a:cs typeface="Times New Roman" pitchFamily="18" charset="0"/>
              </a:rPr>
              <a:t> </a:t>
            </a:r>
            <a:r>
              <a:rPr kumimoji="0" lang="en-US" sz="3600" b="0" i="0" u="none" strike="noStrike" kern="1200" cap="none" spc="0" normalizeH="0" baseline="0" noProof="0" dirty="0" err="1">
                <a:ln>
                  <a:noFill/>
                </a:ln>
                <a:solidFill>
                  <a:srgbClr val="0000FF"/>
                </a:solidFill>
                <a:effectLst/>
                <a:uLnTx/>
                <a:uFillTx/>
                <a:latin typeface="+mj-lt"/>
                <a:cs typeface="Times New Roman" pitchFamily="18" charset="0"/>
              </a:rPr>
              <a:t>bột</a:t>
            </a:r>
            <a:endParaRPr kumimoji="0" lang="en-US" sz="3600" b="0" i="0" u="none" strike="noStrike" kern="1200" cap="none" spc="0" normalizeH="0" baseline="0" noProof="0" dirty="0">
              <a:ln>
                <a:noFill/>
              </a:ln>
              <a:solidFill>
                <a:srgbClr val="0000FF"/>
              </a:solidFill>
              <a:effectLst/>
              <a:uLnTx/>
              <a:uFillTx/>
              <a:latin typeface="+mj-lt"/>
            </a:endParaRPr>
          </a:p>
        </p:txBody>
      </p:sp>
      <p:sp>
        <p:nvSpPr>
          <p:cNvPr id="14" name="Rectangle 19">
            <a:extLst>
              <a:ext uri="{FF2B5EF4-FFF2-40B4-BE49-F238E27FC236}">
                <a16:creationId xmlns:a16="http://schemas.microsoft.com/office/drawing/2014/main" id="{B0F3D69F-132B-454F-9453-DC5FBFFE1B68}"/>
              </a:ext>
            </a:extLst>
          </p:cNvPr>
          <p:cNvSpPr/>
          <p:nvPr/>
        </p:nvSpPr>
        <p:spPr>
          <a:xfrm>
            <a:off x="7553361" y="4765412"/>
            <a:ext cx="186301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00FF"/>
                </a:solidFill>
                <a:latin typeface="+mj-lt"/>
                <a:cs typeface="Times New Roman" pitchFamily="18" charset="0"/>
              </a:rPr>
              <a:t>v</a:t>
            </a:r>
            <a:r>
              <a:rPr kumimoji="0" lang="en-US" sz="3600" b="0" i="0" u="none" strike="noStrike" kern="1200" cap="none" spc="0" normalizeH="0" baseline="0" noProof="0" dirty="0" err="1">
                <a:ln>
                  <a:noFill/>
                </a:ln>
                <a:solidFill>
                  <a:srgbClr val="0000FF"/>
                </a:solidFill>
                <a:effectLst/>
                <a:uLnTx/>
                <a:uFillTx/>
                <a:latin typeface="+mj-lt"/>
                <a:cs typeface="Times New Roman" pitchFamily="18" charset="0"/>
              </a:rPr>
              <a:t>uốt</a:t>
            </a:r>
            <a:r>
              <a:rPr kumimoji="0" lang="en-US" sz="3600" b="0" i="0" u="none" strike="noStrike" kern="1200" cap="none" spc="0" normalizeH="0" baseline="0" noProof="0" dirty="0">
                <a:ln>
                  <a:noFill/>
                </a:ln>
                <a:solidFill>
                  <a:srgbClr val="0000FF"/>
                </a:solidFill>
                <a:effectLst/>
                <a:uLnTx/>
                <a:uFillTx/>
                <a:latin typeface="+mj-lt"/>
                <a:cs typeface="Times New Roman" pitchFamily="18" charset="0"/>
              </a:rPr>
              <a:t> </a:t>
            </a:r>
            <a:r>
              <a:rPr kumimoji="0" lang="en-US" sz="3600" b="0" i="0" u="none" strike="noStrike" kern="1200" cap="none" spc="0" normalizeH="0" baseline="0" noProof="0" dirty="0" err="1">
                <a:ln>
                  <a:noFill/>
                </a:ln>
                <a:solidFill>
                  <a:srgbClr val="0000FF"/>
                </a:solidFill>
                <a:effectLst/>
                <a:uLnTx/>
                <a:uFillTx/>
                <a:latin typeface="+mj-lt"/>
                <a:cs typeface="Times New Roman" pitchFamily="18" charset="0"/>
              </a:rPr>
              <a:t>ve</a:t>
            </a:r>
            <a:endParaRPr kumimoji="0" lang="en-US" sz="3600" b="0" i="0" u="none" strike="noStrike" kern="1200" cap="none" spc="0" normalizeH="0" baseline="0" noProof="0" dirty="0">
              <a:ln>
                <a:noFill/>
              </a:ln>
              <a:solidFill>
                <a:srgbClr val="0000FF"/>
              </a:solidFill>
              <a:effectLst/>
              <a:uLnTx/>
              <a:uFillTx/>
              <a:latin typeface="+mj-lt"/>
            </a:endParaRPr>
          </a:p>
        </p:txBody>
      </p:sp>
      <p:cxnSp>
        <p:nvCxnSpPr>
          <p:cNvPr id="15" name="Straight Connector 3">
            <a:extLst>
              <a:ext uri="{FF2B5EF4-FFF2-40B4-BE49-F238E27FC236}">
                <a16:creationId xmlns:a16="http://schemas.microsoft.com/office/drawing/2014/main" id="{307EC4D0-D254-44B5-9BD0-BCF813ED32AD}"/>
              </a:ext>
            </a:extLst>
          </p:cNvPr>
          <p:cNvCxnSpPr>
            <a:cxnSpLocks/>
          </p:cNvCxnSpPr>
          <p:nvPr/>
        </p:nvCxnSpPr>
        <p:spPr>
          <a:xfrm>
            <a:off x="6235908" y="1861271"/>
            <a:ext cx="0" cy="4281082"/>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24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EE983810-5456-43AA-BBC7-B7CA3F4642AB}"/>
              </a:ext>
            </a:extLst>
          </p:cNvPr>
          <p:cNvSpPr/>
          <p:nvPr/>
        </p:nvSpPr>
        <p:spPr>
          <a:xfrm>
            <a:off x="3606966" y="312381"/>
            <a:ext cx="6970813" cy="784826"/>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Con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chó</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nhà</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hàng</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xóm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mn-cs"/>
            </a:endParaRPr>
          </a:p>
        </p:txBody>
      </p:sp>
      <p:sp>
        <p:nvSpPr>
          <p:cNvPr id="11" name="Rectangle 13">
            <a:extLst>
              <a:ext uri="{FF2B5EF4-FFF2-40B4-BE49-F238E27FC236}">
                <a16:creationId xmlns:a16="http://schemas.microsoft.com/office/drawing/2014/main" id="{36B929BF-FCF7-49D3-8111-6287F38A018C}"/>
              </a:ext>
            </a:extLst>
          </p:cNvPr>
          <p:cNvSpPr/>
          <p:nvPr/>
        </p:nvSpPr>
        <p:spPr>
          <a:xfrm>
            <a:off x="290074" y="1097207"/>
            <a:ext cx="11611852" cy="5581011"/>
          </a:xfrm>
          <a:prstGeom prst="rect">
            <a:avLst/>
          </a:prstGeom>
        </p:spPr>
        <p:txBody>
          <a:bodyPr wrap="square" lIns="121917" tIns="60958" rIns="121917" bIns="60958">
            <a:spAutoFit/>
          </a:bodyPr>
          <a:lstStyle/>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     1.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Bé</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rất</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thích</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chó</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nh</a:t>
            </a: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ư</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ng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nhà</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Bé</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không</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nuôi</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con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nào</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Bé</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đành</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ch</a:t>
            </a: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ơ</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i</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v</a:t>
            </a:r>
            <a:r>
              <a:rPr lang="en-US" sz="2800" dirty="0" err="1">
                <a:solidFill>
                  <a:prstClr val="black"/>
                </a:solidFill>
                <a:latin typeface="+mj-lt"/>
                <a:cs typeface="Times New Roman" pitchFamily="18" charset="0"/>
              </a:rPr>
              <a:t>ới</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Cún</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Bông</a:t>
            </a:r>
            <a:r>
              <a:rPr lang="en-US" sz="2800" dirty="0">
                <a:solidFill>
                  <a:prstClr val="black"/>
                </a:solidFill>
                <a:latin typeface="+mj-lt"/>
                <a:cs typeface="Times New Roman" pitchFamily="18" charset="0"/>
              </a:rPr>
              <a:t>, con </a:t>
            </a:r>
            <a:r>
              <a:rPr lang="en-US" sz="2800" dirty="0" err="1">
                <a:solidFill>
                  <a:prstClr val="black"/>
                </a:solidFill>
                <a:latin typeface="+mj-lt"/>
                <a:cs typeface="Times New Roman" pitchFamily="18" charset="0"/>
              </a:rPr>
              <a:t>chó</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của</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bác</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hàng</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xóm</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Bé</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và</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Cún</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th</a:t>
            </a:r>
            <a:r>
              <a:rPr lang="vi-VN" sz="2800" dirty="0">
                <a:solidFill>
                  <a:prstClr val="black"/>
                </a:solidFill>
                <a:latin typeface="+mj-lt"/>
                <a:cs typeface="Times New Roman" pitchFamily="18" charset="0"/>
              </a:rPr>
              <a:t>ư</a:t>
            </a:r>
            <a:r>
              <a:rPr lang="en-US" sz="2800" dirty="0" err="1">
                <a:solidFill>
                  <a:prstClr val="black"/>
                </a:solidFill>
                <a:latin typeface="+mj-lt"/>
                <a:cs typeface="Times New Roman" pitchFamily="18" charset="0"/>
              </a:rPr>
              <a:t>ờng</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nhảy</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nhót</a:t>
            </a:r>
            <a:r>
              <a:rPr lang="en-US" sz="2800" dirty="0">
                <a:solidFill>
                  <a:prstClr val="black"/>
                </a:solidFill>
                <a:latin typeface="+mj-lt"/>
                <a:cs typeface="Times New Roman" pitchFamily="18" charset="0"/>
              </a:rPr>
              <a:t> tung </a:t>
            </a:r>
            <a:r>
              <a:rPr lang="en-US" sz="2800" dirty="0" err="1">
                <a:solidFill>
                  <a:prstClr val="black"/>
                </a:solidFill>
                <a:latin typeface="+mj-lt"/>
                <a:cs typeface="Times New Roman" pitchFamily="18" charset="0"/>
              </a:rPr>
              <a:t>tăng</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khắp</a:t>
            </a:r>
            <a:r>
              <a:rPr lang="en-US" sz="2800" dirty="0">
                <a:solidFill>
                  <a:prstClr val="black"/>
                </a:solidFill>
                <a:latin typeface="+mj-lt"/>
                <a:cs typeface="Times New Roman" pitchFamily="18" charset="0"/>
              </a:rPr>
              <a:t> v</a:t>
            </a:r>
            <a:r>
              <a:rPr lang="vi-VN" sz="2800" dirty="0">
                <a:solidFill>
                  <a:prstClr val="black"/>
                </a:solidFill>
                <a:latin typeface="+mj-lt"/>
                <a:cs typeface="Times New Roman" pitchFamily="18" charset="0"/>
              </a:rPr>
              <a:t>ư</a:t>
            </a:r>
            <a:r>
              <a:rPr lang="en-US" sz="2800" dirty="0" err="1">
                <a:solidFill>
                  <a:prstClr val="black"/>
                </a:solidFill>
                <a:latin typeface="+mj-lt"/>
                <a:cs typeface="Times New Roman" pitchFamily="18" charset="0"/>
              </a:rPr>
              <a:t>ờn</a:t>
            </a:r>
            <a:r>
              <a:rPr lang="en-US" sz="2800" dirty="0">
                <a:solidFill>
                  <a:prstClr val="black"/>
                </a:solidFill>
                <a:latin typeface="+mj-lt"/>
                <a:cs typeface="Times New Roman" pitchFamily="18" charset="0"/>
              </a:rPr>
              <a:t>. </a:t>
            </a:r>
            <a:endPar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endParaRP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     2.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Một</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hôm</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mải</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chạy</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Bé</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vấp</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phải</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một</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khúc</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gỗ</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ngã</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đau</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không</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đ</a:t>
            </a:r>
            <a:r>
              <a:rPr lang="en-US" sz="2800" dirty="0" err="1">
                <a:solidFill>
                  <a:prstClr val="black"/>
                </a:solidFill>
                <a:latin typeface="+mj-lt"/>
                <a:cs typeface="Times New Roman" pitchFamily="18" charset="0"/>
              </a:rPr>
              <a:t>ứng</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dậy</a:t>
            </a:r>
            <a:r>
              <a:rPr lang="en-US" sz="2800" dirty="0">
                <a:solidFill>
                  <a:prstClr val="black"/>
                </a:solidFill>
                <a:latin typeface="+mj-lt"/>
                <a:cs typeface="Times New Roman" pitchFamily="18" charset="0"/>
              </a:rPr>
              <a:t> đ</a:t>
            </a:r>
            <a:r>
              <a:rPr lang="vi-VN" sz="2800" dirty="0">
                <a:solidFill>
                  <a:prstClr val="black"/>
                </a:solidFill>
                <a:latin typeface="+mj-lt"/>
                <a:cs typeface="Times New Roman" pitchFamily="18" charset="0"/>
              </a:rPr>
              <a:t>ư</a:t>
            </a:r>
            <a:r>
              <a:rPr lang="en-US" sz="2800" dirty="0" err="1">
                <a:solidFill>
                  <a:prstClr val="black"/>
                </a:solidFill>
                <a:latin typeface="+mj-lt"/>
                <a:cs typeface="Times New Roman" pitchFamily="18" charset="0"/>
              </a:rPr>
              <a:t>ợc</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Bé</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khóc</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Cún</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nhìn</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Bé</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rồi</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chạy</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đi</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tìm</a:t>
            </a:r>
            <a:r>
              <a:rPr lang="en-US" sz="2800" dirty="0">
                <a:solidFill>
                  <a:prstClr val="black"/>
                </a:solidFill>
                <a:latin typeface="+mj-lt"/>
                <a:cs typeface="Times New Roman" pitchFamily="18" charset="0"/>
              </a:rPr>
              <a:t> ng</a:t>
            </a:r>
            <a:r>
              <a:rPr lang="vi-VN" sz="2800" dirty="0">
                <a:solidFill>
                  <a:prstClr val="black"/>
                </a:solidFill>
                <a:latin typeface="+mj-lt"/>
                <a:cs typeface="Times New Roman" pitchFamily="18" charset="0"/>
              </a:rPr>
              <a:t>ư</a:t>
            </a:r>
            <a:r>
              <a:rPr lang="en-US" sz="2800" dirty="0" err="1">
                <a:solidFill>
                  <a:prstClr val="black"/>
                </a:solidFill>
                <a:latin typeface="+mj-lt"/>
                <a:cs typeface="Times New Roman" pitchFamily="18" charset="0"/>
              </a:rPr>
              <a:t>ời</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giúp</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Vết</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th</a:t>
            </a:r>
            <a:r>
              <a:rPr lang="vi-VN" sz="2800" dirty="0">
                <a:solidFill>
                  <a:prstClr val="black"/>
                </a:solidFill>
                <a:latin typeface="+mj-lt"/>
                <a:cs typeface="Times New Roman" pitchFamily="18" charset="0"/>
              </a:rPr>
              <a:t>ư</a:t>
            </a:r>
            <a:r>
              <a:rPr lang="en-US" sz="2800" dirty="0" err="1">
                <a:solidFill>
                  <a:prstClr val="black"/>
                </a:solidFill>
                <a:latin typeface="+mj-lt"/>
                <a:cs typeface="Times New Roman" pitchFamily="18" charset="0"/>
              </a:rPr>
              <a:t>ơng</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khá</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nặng</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nên</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Bé</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phải</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bó</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bột</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nằm</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bất</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động</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trên</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gi</a:t>
            </a:r>
            <a:r>
              <a:rPr lang="vi-VN" sz="2800" dirty="0">
                <a:solidFill>
                  <a:prstClr val="black"/>
                </a:solidFill>
                <a:latin typeface="+mj-lt"/>
                <a:cs typeface="Times New Roman" pitchFamily="18" charset="0"/>
              </a:rPr>
              <a:t>ư</a:t>
            </a:r>
            <a:r>
              <a:rPr lang="en-US" sz="2800" dirty="0" err="1">
                <a:solidFill>
                  <a:prstClr val="black"/>
                </a:solidFill>
                <a:latin typeface="+mj-lt"/>
                <a:cs typeface="Times New Roman" pitchFamily="18" charset="0"/>
              </a:rPr>
              <a:t>ờng</a:t>
            </a:r>
            <a:r>
              <a:rPr lang="en-US" sz="2800" dirty="0">
                <a:solidFill>
                  <a:prstClr val="black"/>
                </a:solidFill>
                <a:latin typeface="+mj-lt"/>
                <a:cs typeface="Times New Roman" pitchFamily="18" charset="0"/>
              </a:rPr>
              <a:t>.</a:t>
            </a: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3.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Bạn</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bè</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thay</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nhau</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đến</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thăm</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kể</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chuyện</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mang</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quà</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cho</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Bé</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Nh</a:t>
            </a:r>
            <a:r>
              <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rPr>
              <a:t>ư</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ng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khi</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các</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bạn</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về</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Bé</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lại</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buồn</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Thấy</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vậy</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mẹ</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lo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lắng</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hỏi</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a:t>
            </a:r>
          </a:p>
          <a:p>
            <a:pPr marL="457200" marR="0" lvl="0" indent="-457200" algn="just" defTabSz="914400" rtl="0" eaLnBrk="1" fontAlgn="auto" latinLnBrk="0" hangingPunct="1">
              <a:lnSpc>
                <a:spcPct val="100000"/>
              </a:lnSpc>
              <a:spcBef>
                <a:spcPts val="800"/>
              </a:spcBef>
              <a:spcAft>
                <a:spcPts val="600"/>
              </a:spcAft>
              <a:buClrTx/>
              <a:buSzTx/>
              <a:buFontTx/>
              <a:buChar char="-"/>
              <a:tabLst/>
              <a:defRPr/>
            </a:pPr>
            <a:r>
              <a:rPr lang="en-US" sz="2800" dirty="0">
                <a:solidFill>
                  <a:prstClr val="black"/>
                </a:solidFill>
                <a:latin typeface="+mj-lt"/>
                <a:cs typeface="Times New Roman" pitchFamily="18" charset="0"/>
              </a:rPr>
              <a:t>Con </a:t>
            </a:r>
            <a:r>
              <a:rPr lang="en-US" sz="2800" dirty="0" err="1">
                <a:solidFill>
                  <a:prstClr val="black"/>
                </a:solidFill>
                <a:latin typeface="+mj-lt"/>
                <a:cs typeface="Times New Roman" pitchFamily="18" charset="0"/>
              </a:rPr>
              <a:t>muốn</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mẹ</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giúp</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gì</a:t>
            </a:r>
            <a:r>
              <a:rPr lang="en-US" sz="2800" dirty="0">
                <a:solidFill>
                  <a:prstClr val="black"/>
                </a:solidFill>
                <a:latin typeface="+mj-lt"/>
                <a:cs typeface="Times New Roman" pitchFamily="18" charset="0"/>
              </a:rPr>
              <a:t> </a:t>
            </a:r>
            <a:r>
              <a:rPr lang="en-US" sz="2800" dirty="0" err="1">
                <a:solidFill>
                  <a:prstClr val="black"/>
                </a:solidFill>
                <a:latin typeface="+mj-lt"/>
                <a:cs typeface="Times New Roman" pitchFamily="18" charset="0"/>
              </a:rPr>
              <a:t>nào</a:t>
            </a:r>
            <a:r>
              <a:rPr lang="en-US" sz="2800" dirty="0">
                <a:solidFill>
                  <a:prstClr val="black"/>
                </a:solidFill>
                <a:latin typeface="+mj-lt"/>
                <a:cs typeface="Times New Roman" pitchFamily="18" charset="0"/>
              </a:rPr>
              <a:t>?</a:t>
            </a:r>
          </a:p>
          <a:p>
            <a:pPr marL="457200" marR="0" lvl="0" indent="-457200" algn="just" defTabSz="914400" rtl="0" eaLnBrk="1" fontAlgn="auto" latinLnBrk="0" hangingPunct="1">
              <a:lnSpc>
                <a:spcPct val="100000"/>
              </a:lnSpc>
              <a:spcBef>
                <a:spcPts val="800"/>
              </a:spcBef>
              <a:spcAft>
                <a:spcPts val="60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Con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nhớ</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Cún</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mj-lt"/>
                <a:ea typeface="+mn-ea"/>
                <a:cs typeface="Times New Roman" pitchFamily="18" charset="0"/>
              </a:rPr>
              <a:t>mẹ</a:t>
            </a:r>
            <a:r>
              <a:rPr kumimoji="0" lang="en-US" sz="2800" b="0" i="0" u="none" strike="noStrike" kern="1200" cap="none" spc="0" normalizeH="0" baseline="0" noProof="0" dirty="0">
                <a:ln>
                  <a:noFill/>
                </a:ln>
                <a:solidFill>
                  <a:prstClr val="black"/>
                </a:solidFill>
                <a:effectLst/>
                <a:uLnTx/>
                <a:uFillTx/>
                <a:latin typeface="+mj-lt"/>
                <a:ea typeface="+mn-ea"/>
                <a:cs typeface="Times New Roman" pitchFamily="18" charset="0"/>
              </a:rPr>
              <a:t> ạ!</a:t>
            </a:r>
            <a:endParaRPr kumimoji="0" lang="vi-VN" sz="2800" b="0" i="0" u="none" strike="noStrike" kern="1200" cap="none" spc="0" normalizeH="0" baseline="0" noProof="0" dirty="0">
              <a:ln>
                <a:noFill/>
              </a:ln>
              <a:solidFill>
                <a:prstClr val="black"/>
              </a:solidFill>
              <a:effectLst/>
              <a:uLnTx/>
              <a:uFillTx/>
              <a:latin typeface="+mj-lt"/>
              <a:ea typeface="+mn-ea"/>
              <a:cs typeface="Times New Roman" pitchFamily="18" charset="0"/>
            </a:endParaRPr>
          </a:p>
        </p:txBody>
      </p:sp>
      <p:sp>
        <p:nvSpPr>
          <p:cNvPr id="4" name="Flowchart: Terminator 27">
            <a:extLst>
              <a:ext uri="{FF2B5EF4-FFF2-40B4-BE49-F238E27FC236}">
                <a16:creationId xmlns:a16="http://schemas.microsoft.com/office/drawing/2014/main" id="{48F2F5E6-5B07-469C-AB17-49540292A64B}"/>
              </a:ext>
            </a:extLst>
          </p:cNvPr>
          <p:cNvSpPr/>
          <p:nvPr/>
        </p:nvSpPr>
        <p:spPr>
          <a:xfrm>
            <a:off x="72503" y="469899"/>
            <a:ext cx="3331097" cy="519155"/>
          </a:xfrm>
          <a:prstGeom prst="flowChartTerminator">
            <a:avLst/>
          </a:prstGeom>
          <a:solidFill>
            <a:schemeClr val="accent1">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ysClr val="windowText" lastClr="000000"/>
                </a:solidFill>
                <a:latin typeface="+mj-lt"/>
                <a:cs typeface="Times New Roman" panose="02020603050405020304" pitchFamily="18" charset="0"/>
              </a:rPr>
              <a:t>ĐỌC TOÀN BÀI</a:t>
            </a:r>
            <a:endParaRPr kumimoji="0" lang="en-US" sz="2800" b="1" i="0" u="none" strike="noStrike" kern="1200" cap="none" spc="0" normalizeH="0" baseline="0" noProof="0" dirty="0">
              <a:ln>
                <a:noFill/>
              </a:ln>
              <a:solidFill>
                <a:sysClr val="windowText" lastClr="000000"/>
              </a:solidFill>
              <a:effectLst/>
              <a:uLnTx/>
              <a:uFillTx/>
              <a:latin typeface="+mj-lt"/>
              <a:ea typeface="+mn-ea"/>
              <a:cs typeface="Times New Roman" panose="02020603050405020304" pitchFamily="18" charset="0"/>
            </a:endParaRPr>
          </a:p>
        </p:txBody>
      </p:sp>
    </p:spTree>
    <p:extLst>
      <p:ext uri="{BB962C8B-B14F-4D97-AF65-F5344CB8AC3E}">
        <p14:creationId xmlns:p14="http://schemas.microsoft.com/office/powerpoint/2010/main" val="1315480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3F93C61E-2933-47D7-BD8C-0F06D6C97DDC}"/>
              </a:ext>
            </a:extLst>
          </p:cNvPr>
          <p:cNvSpPr/>
          <p:nvPr/>
        </p:nvSpPr>
        <p:spPr>
          <a:xfrm>
            <a:off x="2876731" y="484660"/>
            <a:ext cx="6970813" cy="784826"/>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Con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chó</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nhà</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hàng</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n-ea"/>
                <a:cs typeface="Times New Roman" pitchFamily="18" charset="0"/>
              </a:rPr>
              <a:t>xóm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endParaRPr>
          </a:p>
        </p:txBody>
      </p:sp>
      <p:sp>
        <p:nvSpPr>
          <p:cNvPr id="7" name="TextBox 21">
            <a:extLst>
              <a:ext uri="{FF2B5EF4-FFF2-40B4-BE49-F238E27FC236}">
                <a16:creationId xmlns:a16="http://schemas.microsoft.com/office/drawing/2014/main" id="{C5E35D3B-DE70-4154-A336-ADE00967A8D0}"/>
              </a:ext>
            </a:extLst>
          </p:cNvPr>
          <p:cNvSpPr txBox="1"/>
          <p:nvPr/>
        </p:nvSpPr>
        <p:spPr>
          <a:xfrm>
            <a:off x="470480" y="1269486"/>
            <a:ext cx="11251039" cy="4329390"/>
          </a:xfrm>
          <a:prstGeom prst="rect">
            <a:avLst/>
          </a:prstGeom>
          <a:noFill/>
        </p:spPr>
        <p:txBody>
          <a:bodyPr wrap="square">
            <a:spAutoFit/>
          </a:bodyPr>
          <a:lstStyle/>
          <a:p>
            <a:pPr indent="465138" algn="just">
              <a:spcBef>
                <a:spcPts val="800"/>
              </a:spcBef>
              <a:spcAft>
                <a:spcPts val="600"/>
              </a:spcAft>
            </a:pPr>
            <a:r>
              <a:rPr lang="vi-VN" sz="2800" dirty="0">
                <a:latin typeface="+mj-lt"/>
                <a:cs typeface="Times New Roman" pitchFamily="18" charset="0"/>
              </a:rPr>
              <a:t> </a:t>
            </a:r>
            <a:r>
              <a:rPr lang="en-US" sz="2800" dirty="0">
                <a:latin typeface="+mj-lt"/>
                <a:cs typeface="Times New Roman" pitchFamily="18" charset="0"/>
              </a:rPr>
              <a:t>4</a:t>
            </a:r>
            <a:r>
              <a:rPr lang="vi-VN" sz="2800" dirty="0">
                <a:latin typeface="+mj-lt"/>
                <a:cs typeface="Times New Roman" pitchFamily="18" charset="0"/>
              </a:rPr>
              <a:t>. </a:t>
            </a:r>
            <a:r>
              <a:rPr lang="en-US" sz="2800" dirty="0" err="1">
                <a:latin typeface="+mj-lt"/>
                <a:cs typeface="Times New Roman" pitchFamily="18" charset="0"/>
              </a:rPr>
              <a:t>Ngày</a:t>
            </a:r>
            <a:r>
              <a:rPr lang="en-US" sz="2800" dirty="0">
                <a:latin typeface="+mj-lt"/>
                <a:cs typeface="Times New Roman" pitchFamily="18" charset="0"/>
              </a:rPr>
              <a:t> </a:t>
            </a:r>
            <a:r>
              <a:rPr lang="en-US" sz="2800" dirty="0" err="1">
                <a:latin typeface="+mj-lt"/>
                <a:cs typeface="Times New Roman" pitchFamily="18" charset="0"/>
              </a:rPr>
              <a:t>hôm</a:t>
            </a:r>
            <a:r>
              <a:rPr lang="en-US" sz="2800" dirty="0">
                <a:latin typeface="+mj-lt"/>
                <a:cs typeface="Times New Roman" pitchFamily="18" charset="0"/>
              </a:rPr>
              <a:t> </a:t>
            </a:r>
            <a:r>
              <a:rPr lang="en-US" sz="2800" dirty="0" err="1">
                <a:latin typeface="+mj-lt"/>
                <a:cs typeface="Times New Roman" pitchFamily="18" charset="0"/>
              </a:rPr>
              <a:t>sau</a:t>
            </a:r>
            <a:r>
              <a:rPr lang="en-US" sz="2800" dirty="0">
                <a:latin typeface="+mj-lt"/>
                <a:cs typeface="Times New Roman" pitchFamily="18" charset="0"/>
              </a:rPr>
              <a:t>, </a:t>
            </a:r>
            <a:r>
              <a:rPr lang="en-US" sz="2800" dirty="0" err="1">
                <a:latin typeface="+mj-lt"/>
                <a:cs typeface="Times New Roman" pitchFamily="18" charset="0"/>
              </a:rPr>
              <a:t>bác</a:t>
            </a:r>
            <a:r>
              <a:rPr lang="en-US" sz="2800" dirty="0">
                <a:latin typeface="+mj-lt"/>
                <a:cs typeface="Times New Roman" pitchFamily="18" charset="0"/>
              </a:rPr>
              <a:t> </a:t>
            </a:r>
            <a:r>
              <a:rPr lang="en-US" sz="2800" dirty="0" err="1">
                <a:latin typeface="+mj-lt"/>
                <a:cs typeface="Times New Roman" pitchFamily="18" charset="0"/>
              </a:rPr>
              <a:t>hàng</a:t>
            </a:r>
            <a:r>
              <a:rPr lang="en-US" sz="2800" dirty="0">
                <a:latin typeface="+mj-lt"/>
                <a:cs typeface="Times New Roman" pitchFamily="18" charset="0"/>
              </a:rPr>
              <a:t> </a:t>
            </a:r>
            <a:r>
              <a:rPr lang="en-US" sz="2800" dirty="0" err="1">
                <a:latin typeface="+mj-lt"/>
                <a:cs typeface="Times New Roman" pitchFamily="18" charset="0"/>
              </a:rPr>
              <a:t>xóm</a:t>
            </a:r>
            <a:r>
              <a:rPr lang="en-US" sz="2800" dirty="0">
                <a:latin typeface="+mj-lt"/>
                <a:cs typeface="Times New Roman" pitchFamily="18" charset="0"/>
              </a:rPr>
              <a:t> </a:t>
            </a:r>
            <a:r>
              <a:rPr lang="en-US" sz="2800" dirty="0" err="1">
                <a:latin typeface="+mj-lt"/>
                <a:cs typeface="Times New Roman" pitchFamily="18" charset="0"/>
              </a:rPr>
              <a:t>dẫn</a:t>
            </a:r>
            <a:r>
              <a:rPr lang="en-US" sz="2800" dirty="0">
                <a:latin typeface="+mj-lt"/>
                <a:cs typeface="Times New Roman" pitchFamily="18" charset="0"/>
              </a:rPr>
              <a:t> </a:t>
            </a:r>
            <a:r>
              <a:rPr lang="en-US" sz="2800" dirty="0" err="1">
                <a:latin typeface="+mj-lt"/>
                <a:cs typeface="Times New Roman" pitchFamily="18" charset="0"/>
              </a:rPr>
              <a:t>Cún</a:t>
            </a:r>
            <a:r>
              <a:rPr lang="en-US" sz="2800" dirty="0">
                <a:latin typeface="+mj-lt"/>
                <a:cs typeface="Times New Roman" pitchFamily="18" charset="0"/>
              </a:rPr>
              <a:t> sang </a:t>
            </a:r>
            <a:r>
              <a:rPr lang="en-US" sz="2800" dirty="0" err="1">
                <a:latin typeface="+mj-lt"/>
                <a:cs typeface="Times New Roman" pitchFamily="18" charset="0"/>
              </a:rPr>
              <a:t>chơi</a:t>
            </a:r>
            <a:r>
              <a:rPr lang="en-US" sz="2800" dirty="0">
                <a:latin typeface="+mj-lt"/>
                <a:cs typeface="Times New Roman" pitchFamily="18" charset="0"/>
              </a:rPr>
              <a:t> </a:t>
            </a:r>
            <a:r>
              <a:rPr lang="en-US" sz="2800" dirty="0" err="1">
                <a:latin typeface="+mj-lt"/>
                <a:cs typeface="Times New Roman" pitchFamily="18" charset="0"/>
              </a:rPr>
              <a:t>với</a:t>
            </a:r>
            <a:r>
              <a:rPr lang="en-US" sz="2800" dirty="0">
                <a:latin typeface="+mj-lt"/>
                <a:cs typeface="Times New Roman" pitchFamily="18" charset="0"/>
              </a:rPr>
              <a:t> </a:t>
            </a:r>
            <a:r>
              <a:rPr lang="en-US" sz="2800" dirty="0" err="1">
                <a:latin typeface="+mj-lt"/>
                <a:cs typeface="Times New Roman" pitchFamily="18" charset="0"/>
              </a:rPr>
              <a:t>Bé</a:t>
            </a:r>
            <a:r>
              <a:rPr lang="en-US" sz="2800" dirty="0">
                <a:latin typeface="+mj-lt"/>
                <a:cs typeface="Times New Roman" pitchFamily="18" charset="0"/>
              </a:rPr>
              <a:t>. </a:t>
            </a:r>
            <a:r>
              <a:rPr lang="en-US" sz="2800" dirty="0" err="1">
                <a:latin typeface="+mj-lt"/>
                <a:cs typeface="Times New Roman" pitchFamily="18" charset="0"/>
              </a:rPr>
              <a:t>Bé</a:t>
            </a:r>
            <a:r>
              <a:rPr lang="en-US" sz="2800" dirty="0">
                <a:latin typeface="+mj-lt"/>
                <a:cs typeface="Times New Roman" pitchFamily="18" charset="0"/>
              </a:rPr>
              <a:t> </a:t>
            </a:r>
            <a:r>
              <a:rPr lang="en-US" sz="2800" dirty="0" err="1">
                <a:latin typeface="+mj-lt"/>
                <a:cs typeface="Times New Roman" pitchFamily="18" charset="0"/>
              </a:rPr>
              <a:t>và</a:t>
            </a:r>
            <a:r>
              <a:rPr lang="en-US" sz="2800" dirty="0">
                <a:latin typeface="+mj-lt"/>
                <a:cs typeface="Times New Roman" pitchFamily="18" charset="0"/>
              </a:rPr>
              <a:t> </a:t>
            </a:r>
            <a:r>
              <a:rPr lang="en-US" sz="2800" dirty="0" err="1">
                <a:latin typeface="+mj-lt"/>
                <a:cs typeface="Times New Roman" pitchFamily="18" charset="0"/>
              </a:rPr>
              <a:t>Cún</a:t>
            </a:r>
            <a:r>
              <a:rPr lang="en-US" sz="2800" dirty="0">
                <a:latin typeface="+mj-lt"/>
                <a:cs typeface="Times New Roman" pitchFamily="18" charset="0"/>
              </a:rPr>
              <a:t> </a:t>
            </a:r>
            <a:r>
              <a:rPr lang="en-US" sz="2800" dirty="0" err="1">
                <a:latin typeface="+mj-lt"/>
                <a:cs typeface="Times New Roman" pitchFamily="18" charset="0"/>
              </a:rPr>
              <a:t>càng</a:t>
            </a:r>
            <a:r>
              <a:rPr lang="en-US" sz="2800" dirty="0">
                <a:latin typeface="+mj-lt"/>
                <a:cs typeface="Times New Roman" pitchFamily="18" charset="0"/>
              </a:rPr>
              <a:t> </a:t>
            </a:r>
            <a:r>
              <a:rPr lang="en-US" sz="2800" dirty="0" err="1">
                <a:latin typeface="+mj-lt"/>
                <a:cs typeface="Times New Roman" pitchFamily="18" charset="0"/>
              </a:rPr>
              <a:t>thân</a:t>
            </a:r>
            <a:r>
              <a:rPr lang="en-US" sz="2800" dirty="0">
                <a:latin typeface="+mj-lt"/>
                <a:cs typeface="Times New Roman" pitchFamily="18" charset="0"/>
              </a:rPr>
              <a:t> </a:t>
            </a:r>
            <a:r>
              <a:rPr lang="en-US" sz="2800" dirty="0" err="1">
                <a:latin typeface="+mj-lt"/>
                <a:cs typeface="Times New Roman" pitchFamily="18" charset="0"/>
              </a:rPr>
              <a:t>thiết</a:t>
            </a:r>
            <a:r>
              <a:rPr lang="en-US" sz="2800" dirty="0">
                <a:latin typeface="+mj-lt"/>
                <a:cs typeface="Times New Roman" pitchFamily="18" charset="0"/>
              </a:rPr>
              <a:t>. </a:t>
            </a:r>
            <a:r>
              <a:rPr lang="en-US" sz="2800" dirty="0" err="1">
                <a:latin typeface="+mj-lt"/>
                <a:cs typeface="Times New Roman" pitchFamily="18" charset="0"/>
              </a:rPr>
              <a:t>Cún</a:t>
            </a:r>
            <a:r>
              <a:rPr lang="en-US" sz="2800" dirty="0">
                <a:latin typeface="+mj-lt"/>
                <a:cs typeface="Times New Roman" pitchFamily="18" charset="0"/>
              </a:rPr>
              <a:t> </a:t>
            </a:r>
            <a:r>
              <a:rPr lang="en-US" sz="2800" dirty="0" err="1">
                <a:latin typeface="+mj-lt"/>
                <a:cs typeface="Times New Roman" pitchFamily="18" charset="0"/>
              </a:rPr>
              <a:t>mang</a:t>
            </a:r>
            <a:r>
              <a:rPr lang="en-US" sz="2800" dirty="0">
                <a:latin typeface="+mj-lt"/>
                <a:cs typeface="Times New Roman" pitchFamily="18" charset="0"/>
              </a:rPr>
              <a:t> </a:t>
            </a:r>
            <a:r>
              <a:rPr lang="en-US" sz="2800" dirty="0" err="1">
                <a:latin typeface="+mj-lt"/>
                <a:cs typeface="Times New Roman" pitchFamily="18" charset="0"/>
              </a:rPr>
              <a:t>cho</a:t>
            </a:r>
            <a:r>
              <a:rPr lang="en-US" sz="2800" dirty="0">
                <a:latin typeface="+mj-lt"/>
                <a:cs typeface="Times New Roman" pitchFamily="18" charset="0"/>
              </a:rPr>
              <a:t> </a:t>
            </a:r>
            <a:r>
              <a:rPr lang="en-US" sz="2800" dirty="0" err="1">
                <a:latin typeface="+mj-lt"/>
                <a:cs typeface="Times New Roman" pitchFamily="18" charset="0"/>
              </a:rPr>
              <a:t>Bé</a:t>
            </a:r>
            <a:r>
              <a:rPr lang="en-US" sz="2800" dirty="0">
                <a:latin typeface="+mj-lt"/>
                <a:cs typeface="Times New Roman" pitchFamily="18" charset="0"/>
              </a:rPr>
              <a:t> </a:t>
            </a:r>
            <a:r>
              <a:rPr lang="en-US" sz="2800" dirty="0" err="1">
                <a:latin typeface="+mj-lt"/>
                <a:cs typeface="Times New Roman" pitchFamily="18" charset="0"/>
              </a:rPr>
              <a:t>khi</a:t>
            </a:r>
            <a:r>
              <a:rPr lang="en-US" sz="2800" dirty="0">
                <a:latin typeface="+mj-lt"/>
                <a:cs typeface="Times New Roman" pitchFamily="18" charset="0"/>
              </a:rPr>
              <a:t> </a:t>
            </a:r>
            <a:r>
              <a:rPr lang="en-US" sz="2800" dirty="0" err="1">
                <a:latin typeface="+mj-lt"/>
                <a:cs typeface="Times New Roman" pitchFamily="18" charset="0"/>
              </a:rPr>
              <a:t>thì</a:t>
            </a:r>
            <a:r>
              <a:rPr lang="en-US" sz="2800" dirty="0">
                <a:latin typeface="+mj-lt"/>
                <a:cs typeface="Times New Roman" pitchFamily="18" charset="0"/>
              </a:rPr>
              <a:t> </a:t>
            </a:r>
            <a:r>
              <a:rPr lang="en-US" sz="2800" dirty="0" err="1">
                <a:latin typeface="+mj-lt"/>
                <a:cs typeface="Times New Roman" pitchFamily="18" charset="0"/>
              </a:rPr>
              <a:t>tờ</a:t>
            </a:r>
            <a:r>
              <a:rPr lang="en-US" sz="2800" dirty="0">
                <a:latin typeface="+mj-lt"/>
                <a:cs typeface="Times New Roman" pitchFamily="18" charset="0"/>
              </a:rPr>
              <a:t> </a:t>
            </a:r>
            <a:r>
              <a:rPr lang="en-US" sz="2800" dirty="0" err="1">
                <a:latin typeface="+mj-lt"/>
                <a:cs typeface="Times New Roman" pitchFamily="18" charset="0"/>
              </a:rPr>
              <a:t>báo</a:t>
            </a:r>
            <a:r>
              <a:rPr lang="en-US" sz="2800" dirty="0">
                <a:latin typeface="+mj-lt"/>
                <a:cs typeface="Times New Roman" pitchFamily="18" charset="0"/>
              </a:rPr>
              <a:t>, </a:t>
            </a:r>
            <a:r>
              <a:rPr lang="en-US" sz="2800" dirty="0" err="1">
                <a:latin typeface="+mj-lt"/>
                <a:cs typeface="Times New Roman" pitchFamily="18" charset="0"/>
              </a:rPr>
              <a:t>khi</a:t>
            </a:r>
            <a:r>
              <a:rPr lang="en-US" sz="2800" dirty="0">
                <a:latin typeface="+mj-lt"/>
                <a:cs typeface="Times New Roman" pitchFamily="18" charset="0"/>
              </a:rPr>
              <a:t> </a:t>
            </a:r>
            <a:r>
              <a:rPr lang="en-US" sz="2800" dirty="0" err="1">
                <a:latin typeface="+mj-lt"/>
                <a:cs typeface="Times New Roman" pitchFamily="18" charset="0"/>
              </a:rPr>
              <a:t>thì</a:t>
            </a:r>
            <a:r>
              <a:rPr lang="en-US" sz="2800" dirty="0">
                <a:latin typeface="+mj-lt"/>
                <a:cs typeface="Times New Roman" pitchFamily="18" charset="0"/>
              </a:rPr>
              <a:t> con </a:t>
            </a:r>
            <a:r>
              <a:rPr lang="en-US" sz="2800" dirty="0" err="1">
                <a:latin typeface="+mj-lt"/>
                <a:cs typeface="Times New Roman" pitchFamily="18" charset="0"/>
              </a:rPr>
              <a:t>búp</a:t>
            </a:r>
            <a:r>
              <a:rPr lang="en-US" sz="2800" dirty="0">
                <a:latin typeface="+mj-lt"/>
                <a:cs typeface="Times New Roman" pitchFamily="18" charset="0"/>
              </a:rPr>
              <a:t> </a:t>
            </a:r>
            <a:r>
              <a:rPr lang="en-US" sz="2800" dirty="0" err="1">
                <a:latin typeface="+mj-lt"/>
                <a:cs typeface="Times New Roman" pitchFamily="18" charset="0"/>
              </a:rPr>
              <a:t>bế</a:t>
            </a:r>
            <a:r>
              <a:rPr lang="en-US" sz="2800" dirty="0">
                <a:latin typeface="+mj-lt"/>
                <a:cs typeface="Times New Roman" pitchFamily="18" charset="0"/>
              </a:rPr>
              <a:t>,… </a:t>
            </a:r>
            <a:r>
              <a:rPr lang="en-US" sz="2800" dirty="0" err="1">
                <a:latin typeface="+mj-lt"/>
                <a:cs typeface="Times New Roman" pitchFamily="18" charset="0"/>
              </a:rPr>
              <a:t>Thỉnh</a:t>
            </a:r>
            <a:r>
              <a:rPr lang="en-US" sz="2800" dirty="0">
                <a:latin typeface="+mj-lt"/>
                <a:cs typeface="Times New Roman" pitchFamily="18" charset="0"/>
              </a:rPr>
              <a:t> </a:t>
            </a:r>
            <a:r>
              <a:rPr lang="en-US" sz="2800" dirty="0" err="1">
                <a:latin typeface="+mj-lt"/>
                <a:cs typeface="Times New Roman" pitchFamily="18" charset="0"/>
              </a:rPr>
              <a:t>thoảng</a:t>
            </a:r>
            <a:r>
              <a:rPr lang="en-US" sz="2800" dirty="0">
                <a:latin typeface="+mj-lt"/>
                <a:cs typeface="Times New Roman" pitchFamily="18" charset="0"/>
              </a:rPr>
              <a:t>, </a:t>
            </a:r>
            <a:r>
              <a:rPr lang="en-US" sz="2800" dirty="0" err="1">
                <a:latin typeface="+mj-lt"/>
                <a:cs typeface="Times New Roman" pitchFamily="18" charset="0"/>
              </a:rPr>
              <a:t>Cún</a:t>
            </a:r>
            <a:r>
              <a:rPr lang="en-US" sz="2800" dirty="0">
                <a:latin typeface="+mj-lt"/>
                <a:cs typeface="Times New Roman" pitchFamily="18" charset="0"/>
              </a:rPr>
              <a:t> </a:t>
            </a:r>
            <a:r>
              <a:rPr lang="en-US" sz="2800" dirty="0" err="1">
                <a:latin typeface="+mj-lt"/>
                <a:cs typeface="Times New Roman" pitchFamily="18" charset="0"/>
              </a:rPr>
              <a:t>muốn</a:t>
            </a:r>
            <a:r>
              <a:rPr lang="en-US" sz="2800" dirty="0">
                <a:latin typeface="+mj-lt"/>
                <a:cs typeface="Times New Roman" pitchFamily="18" charset="0"/>
              </a:rPr>
              <a:t> </a:t>
            </a:r>
            <a:r>
              <a:rPr lang="en-US" sz="2800" dirty="0" err="1">
                <a:latin typeface="+mj-lt"/>
                <a:cs typeface="Times New Roman" pitchFamily="18" charset="0"/>
              </a:rPr>
              <a:t>chạy</a:t>
            </a:r>
            <a:r>
              <a:rPr lang="en-US" sz="2800" dirty="0">
                <a:latin typeface="+mj-lt"/>
                <a:cs typeface="Times New Roman" pitchFamily="18" charset="0"/>
              </a:rPr>
              <a:t> </a:t>
            </a:r>
            <a:r>
              <a:rPr lang="en-US" sz="2800" dirty="0" err="1">
                <a:latin typeface="+mj-lt"/>
                <a:cs typeface="Times New Roman" pitchFamily="18" charset="0"/>
              </a:rPr>
              <a:t>nhảy</a:t>
            </a:r>
            <a:r>
              <a:rPr lang="en-US" sz="2800" dirty="0">
                <a:latin typeface="+mj-lt"/>
                <a:cs typeface="Times New Roman" pitchFamily="18" charset="0"/>
              </a:rPr>
              <a:t>, </a:t>
            </a:r>
            <a:r>
              <a:rPr lang="en-US" sz="2800" dirty="0" err="1">
                <a:latin typeface="+mj-lt"/>
                <a:cs typeface="Times New Roman" pitchFamily="18" charset="0"/>
              </a:rPr>
              <a:t>nô</a:t>
            </a:r>
            <a:r>
              <a:rPr lang="en-US" sz="2800" dirty="0">
                <a:latin typeface="+mj-lt"/>
                <a:cs typeface="Times New Roman" pitchFamily="18" charset="0"/>
              </a:rPr>
              <a:t> </a:t>
            </a:r>
            <a:r>
              <a:rPr lang="en-US" sz="2800" dirty="0" err="1">
                <a:latin typeface="+mj-lt"/>
                <a:cs typeface="Times New Roman" pitchFamily="18" charset="0"/>
              </a:rPr>
              <a:t>đùa</a:t>
            </a:r>
            <a:r>
              <a:rPr lang="en-US" sz="2800" dirty="0">
                <a:latin typeface="+mj-lt"/>
                <a:cs typeface="Times New Roman" pitchFamily="18" charset="0"/>
              </a:rPr>
              <a:t>. </a:t>
            </a:r>
            <a:r>
              <a:rPr lang="en-US" sz="2800" dirty="0" err="1">
                <a:latin typeface="+mj-lt"/>
                <a:cs typeface="Times New Roman" pitchFamily="18" charset="0"/>
              </a:rPr>
              <a:t>Nhưng</a:t>
            </a:r>
            <a:r>
              <a:rPr lang="en-US" sz="2800" dirty="0">
                <a:latin typeface="+mj-lt"/>
                <a:cs typeface="Times New Roman" pitchFamily="18" charset="0"/>
              </a:rPr>
              <a:t> con </a:t>
            </a:r>
            <a:r>
              <a:rPr lang="en-US" sz="2800" dirty="0" err="1">
                <a:latin typeface="+mj-lt"/>
                <a:cs typeface="Times New Roman" pitchFamily="18" charset="0"/>
              </a:rPr>
              <a:t>vật</a:t>
            </a:r>
            <a:r>
              <a:rPr lang="en-US" sz="2800" dirty="0">
                <a:latin typeface="+mj-lt"/>
                <a:cs typeface="Times New Roman" pitchFamily="18" charset="0"/>
              </a:rPr>
              <a:t> </a:t>
            </a:r>
            <a:r>
              <a:rPr lang="en-US" sz="2800" dirty="0" err="1">
                <a:latin typeface="+mj-lt"/>
                <a:cs typeface="Times New Roman" pitchFamily="18" charset="0"/>
              </a:rPr>
              <a:t>thông</a:t>
            </a:r>
            <a:r>
              <a:rPr lang="en-US" sz="2800" dirty="0">
                <a:latin typeface="+mj-lt"/>
                <a:cs typeface="Times New Roman" pitchFamily="18" charset="0"/>
              </a:rPr>
              <a:t> </a:t>
            </a:r>
            <a:r>
              <a:rPr lang="en-US" sz="2800" dirty="0" err="1">
                <a:latin typeface="+mj-lt"/>
                <a:cs typeface="Times New Roman" pitchFamily="18" charset="0"/>
              </a:rPr>
              <a:t>minh</a:t>
            </a:r>
            <a:r>
              <a:rPr lang="en-US" sz="2800" dirty="0">
                <a:latin typeface="+mj-lt"/>
                <a:cs typeface="Times New Roman" pitchFamily="18" charset="0"/>
              </a:rPr>
              <a:t> </a:t>
            </a:r>
            <a:r>
              <a:rPr lang="en-US" sz="2800" dirty="0" err="1">
                <a:latin typeface="+mj-lt"/>
                <a:cs typeface="Times New Roman" pitchFamily="18" charset="0"/>
              </a:rPr>
              <a:t>hiểu</a:t>
            </a:r>
            <a:r>
              <a:rPr lang="en-US" sz="2800" dirty="0">
                <a:latin typeface="+mj-lt"/>
                <a:cs typeface="Times New Roman" pitchFamily="18" charset="0"/>
              </a:rPr>
              <a:t> </a:t>
            </a:r>
            <a:r>
              <a:rPr lang="en-US" sz="2800" dirty="0" err="1">
                <a:latin typeface="+mj-lt"/>
                <a:cs typeface="Times New Roman" pitchFamily="18" charset="0"/>
              </a:rPr>
              <a:t>rằng</a:t>
            </a:r>
            <a:r>
              <a:rPr lang="en-US" sz="2800" dirty="0">
                <a:latin typeface="+mj-lt"/>
                <a:cs typeface="Times New Roman" pitchFamily="18" charset="0"/>
              </a:rPr>
              <a:t> </a:t>
            </a:r>
            <a:r>
              <a:rPr lang="en-US" sz="2800" dirty="0" err="1">
                <a:latin typeface="+mj-lt"/>
                <a:cs typeface="Times New Roman" pitchFamily="18" charset="0"/>
              </a:rPr>
              <a:t>chưa</a:t>
            </a:r>
            <a:r>
              <a:rPr lang="en-US" sz="2800" dirty="0">
                <a:latin typeface="+mj-lt"/>
                <a:cs typeface="Times New Roman" pitchFamily="18" charset="0"/>
              </a:rPr>
              <a:t> </a:t>
            </a:r>
            <a:r>
              <a:rPr lang="en-US" sz="2800" dirty="0" err="1">
                <a:latin typeface="+mj-lt"/>
                <a:cs typeface="Times New Roman" pitchFamily="18" charset="0"/>
              </a:rPr>
              <a:t>đến</a:t>
            </a:r>
            <a:r>
              <a:rPr lang="en-US" sz="2800" dirty="0">
                <a:latin typeface="+mj-lt"/>
                <a:cs typeface="Times New Roman" pitchFamily="18" charset="0"/>
              </a:rPr>
              <a:t> </a:t>
            </a:r>
            <a:r>
              <a:rPr lang="en-US" sz="2800" dirty="0" err="1">
                <a:latin typeface="+mj-lt"/>
                <a:cs typeface="Times New Roman" pitchFamily="18" charset="0"/>
              </a:rPr>
              <a:t>lúc</a:t>
            </a:r>
            <a:r>
              <a:rPr lang="en-US" sz="2800" dirty="0">
                <a:latin typeface="+mj-lt"/>
                <a:cs typeface="Times New Roman" pitchFamily="18" charset="0"/>
              </a:rPr>
              <a:t> </a:t>
            </a:r>
            <a:r>
              <a:rPr lang="en-US" sz="2800" dirty="0" err="1">
                <a:latin typeface="+mj-lt"/>
                <a:cs typeface="Times New Roman" pitchFamily="18" charset="0"/>
              </a:rPr>
              <a:t>chạy</a:t>
            </a:r>
            <a:r>
              <a:rPr lang="en-US" sz="2800" dirty="0">
                <a:latin typeface="+mj-lt"/>
                <a:cs typeface="Times New Roman" pitchFamily="18" charset="0"/>
              </a:rPr>
              <a:t> </a:t>
            </a:r>
            <a:r>
              <a:rPr lang="en-US" sz="2800" dirty="0" err="1">
                <a:latin typeface="+mj-lt"/>
                <a:cs typeface="Times New Roman" pitchFamily="18" charset="0"/>
              </a:rPr>
              <a:t>đi</a:t>
            </a:r>
            <a:r>
              <a:rPr lang="en-US" sz="2800" dirty="0">
                <a:latin typeface="+mj-lt"/>
                <a:cs typeface="Times New Roman" pitchFamily="18" charset="0"/>
              </a:rPr>
              <a:t> </a:t>
            </a:r>
            <a:r>
              <a:rPr lang="en-US" sz="2800" dirty="0" err="1">
                <a:latin typeface="+mj-lt"/>
                <a:cs typeface="Times New Roman" pitchFamily="18" charset="0"/>
              </a:rPr>
              <a:t>chơi</a:t>
            </a:r>
            <a:r>
              <a:rPr lang="en-US" sz="2800" dirty="0">
                <a:latin typeface="+mj-lt"/>
                <a:cs typeface="Times New Roman" pitchFamily="18" charset="0"/>
              </a:rPr>
              <a:t> </a:t>
            </a:r>
            <a:r>
              <a:rPr lang="en-US" sz="2800" dirty="0" err="1">
                <a:latin typeface="+mj-lt"/>
                <a:cs typeface="Times New Roman" pitchFamily="18" charset="0"/>
              </a:rPr>
              <a:t>được</a:t>
            </a:r>
            <a:r>
              <a:rPr lang="en-US" sz="2800" dirty="0">
                <a:latin typeface="+mj-lt"/>
                <a:cs typeface="Times New Roman" pitchFamily="18" charset="0"/>
              </a:rPr>
              <a:t>.</a:t>
            </a:r>
          </a:p>
          <a:p>
            <a:pPr indent="465138" algn="just">
              <a:spcBef>
                <a:spcPts val="800"/>
              </a:spcBef>
              <a:spcAft>
                <a:spcPts val="600"/>
              </a:spcAft>
            </a:pPr>
            <a:r>
              <a:rPr lang="vi-VN" sz="2800" dirty="0">
                <a:latin typeface="+mj-lt"/>
                <a:cs typeface="Times New Roman" pitchFamily="18" charset="0"/>
              </a:rPr>
              <a:t> </a:t>
            </a:r>
            <a:r>
              <a:rPr lang="en-US" sz="2800" dirty="0">
                <a:latin typeface="+mj-lt"/>
                <a:cs typeface="Times New Roman" pitchFamily="18" charset="0"/>
              </a:rPr>
              <a:t>5</a:t>
            </a:r>
            <a:r>
              <a:rPr lang="vi-VN" sz="2800" dirty="0">
                <a:latin typeface="+mj-lt"/>
                <a:cs typeface="Times New Roman" pitchFamily="18" charset="0"/>
              </a:rPr>
              <a:t>. </a:t>
            </a:r>
            <a:r>
              <a:rPr lang="en-US" sz="2800" dirty="0" err="1">
                <a:latin typeface="+mj-lt"/>
                <a:cs typeface="Times New Roman" pitchFamily="18" charset="0"/>
              </a:rPr>
              <a:t>Ngày</a:t>
            </a:r>
            <a:r>
              <a:rPr lang="en-US" sz="2800" dirty="0">
                <a:latin typeface="+mj-lt"/>
                <a:cs typeface="Times New Roman" pitchFamily="18" charset="0"/>
              </a:rPr>
              <a:t> </a:t>
            </a:r>
            <a:r>
              <a:rPr lang="en-US" sz="2800" dirty="0" err="1">
                <a:latin typeface="+mj-lt"/>
                <a:cs typeface="Times New Roman" pitchFamily="18" charset="0"/>
              </a:rPr>
              <a:t>tháo</a:t>
            </a:r>
            <a:r>
              <a:rPr lang="en-US" sz="2800" dirty="0">
                <a:latin typeface="+mj-lt"/>
                <a:cs typeface="Times New Roman" pitchFamily="18" charset="0"/>
              </a:rPr>
              <a:t> </a:t>
            </a:r>
            <a:r>
              <a:rPr lang="en-US" sz="2800" dirty="0" err="1">
                <a:latin typeface="+mj-lt"/>
                <a:cs typeface="Times New Roman" pitchFamily="18" charset="0"/>
              </a:rPr>
              <a:t>bột</a:t>
            </a:r>
            <a:r>
              <a:rPr lang="en-US" sz="2800" dirty="0">
                <a:latin typeface="+mj-lt"/>
                <a:cs typeface="Times New Roman" pitchFamily="18" charset="0"/>
              </a:rPr>
              <a:t> </a:t>
            </a:r>
            <a:r>
              <a:rPr lang="en-US" sz="2800" dirty="0" err="1">
                <a:latin typeface="+mj-lt"/>
                <a:cs typeface="Times New Roman" pitchFamily="18" charset="0"/>
              </a:rPr>
              <a:t>đã</a:t>
            </a:r>
            <a:r>
              <a:rPr lang="en-US" sz="2800" dirty="0">
                <a:latin typeface="+mj-lt"/>
                <a:cs typeface="Times New Roman" pitchFamily="18" charset="0"/>
              </a:rPr>
              <a:t> </a:t>
            </a:r>
            <a:r>
              <a:rPr lang="en-US" sz="2800" dirty="0" err="1">
                <a:latin typeface="+mj-lt"/>
                <a:cs typeface="Times New Roman" pitchFamily="18" charset="0"/>
              </a:rPr>
              <a:t>đến</a:t>
            </a:r>
            <a:r>
              <a:rPr lang="en-US" sz="2800" dirty="0">
                <a:latin typeface="+mj-lt"/>
                <a:cs typeface="Times New Roman" pitchFamily="18" charset="0"/>
              </a:rPr>
              <a:t>. </a:t>
            </a:r>
            <a:r>
              <a:rPr lang="en-US" sz="2800" dirty="0" err="1">
                <a:latin typeface="+mj-lt"/>
                <a:cs typeface="Times New Roman" pitchFamily="18" charset="0"/>
              </a:rPr>
              <a:t>Bác</a:t>
            </a:r>
            <a:r>
              <a:rPr lang="en-US" sz="2800" dirty="0">
                <a:latin typeface="+mj-lt"/>
                <a:cs typeface="Times New Roman" pitchFamily="18" charset="0"/>
              </a:rPr>
              <a:t> </a:t>
            </a:r>
            <a:r>
              <a:rPr lang="en-US" sz="2800" dirty="0" err="1">
                <a:latin typeface="+mj-lt"/>
                <a:cs typeface="Times New Roman" pitchFamily="18" charset="0"/>
              </a:rPr>
              <a:t>sĩ</a:t>
            </a:r>
            <a:r>
              <a:rPr lang="en-US" sz="2800" dirty="0">
                <a:latin typeface="+mj-lt"/>
                <a:cs typeface="Times New Roman" pitchFamily="18" charset="0"/>
              </a:rPr>
              <a:t> </a:t>
            </a:r>
            <a:r>
              <a:rPr lang="en-US" sz="2800" dirty="0" err="1">
                <a:latin typeface="+mj-lt"/>
                <a:cs typeface="Times New Roman" pitchFamily="18" charset="0"/>
              </a:rPr>
              <a:t>rất</a:t>
            </a:r>
            <a:r>
              <a:rPr lang="en-US" sz="2800" dirty="0">
                <a:latin typeface="+mj-lt"/>
                <a:cs typeface="Times New Roman" pitchFamily="18" charset="0"/>
              </a:rPr>
              <a:t> </a:t>
            </a:r>
            <a:r>
              <a:rPr lang="en-US" sz="2800" dirty="0" err="1">
                <a:latin typeface="+mj-lt"/>
                <a:cs typeface="Times New Roman" pitchFamily="18" charset="0"/>
              </a:rPr>
              <a:t>hài</a:t>
            </a:r>
            <a:r>
              <a:rPr lang="en-US" sz="2800" dirty="0">
                <a:latin typeface="+mj-lt"/>
                <a:cs typeface="Times New Roman" pitchFamily="18" charset="0"/>
              </a:rPr>
              <a:t> </a:t>
            </a:r>
            <a:r>
              <a:rPr lang="en-US" sz="2800" dirty="0" err="1">
                <a:latin typeface="+mj-lt"/>
                <a:cs typeface="Times New Roman" pitchFamily="18" charset="0"/>
              </a:rPr>
              <a:t>lòng</a:t>
            </a:r>
            <a:r>
              <a:rPr lang="en-US" sz="2800" dirty="0">
                <a:latin typeface="+mj-lt"/>
                <a:cs typeface="Times New Roman" pitchFamily="18" charset="0"/>
              </a:rPr>
              <a:t> </a:t>
            </a:r>
            <a:r>
              <a:rPr lang="en-US" sz="2800" dirty="0" err="1">
                <a:latin typeface="+mj-lt"/>
                <a:cs typeface="Times New Roman" pitchFamily="18" charset="0"/>
              </a:rPr>
              <a:t>vì</a:t>
            </a:r>
            <a:r>
              <a:rPr lang="en-US" sz="2800" dirty="0">
                <a:latin typeface="+mj-lt"/>
                <a:cs typeface="Times New Roman" pitchFamily="18" charset="0"/>
              </a:rPr>
              <a:t> </a:t>
            </a:r>
            <a:r>
              <a:rPr lang="en-US" sz="2800" dirty="0" err="1">
                <a:latin typeface="+mj-lt"/>
                <a:cs typeface="Times New Roman" pitchFamily="18" charset="0"/>
              </a:rPr>
              <a:t>vết</a:t>
            </a:r>
            <a:r>
              <a:rPr lang="en-US" sz="2800" dirty="0">
                <a:latin typeface="+mj-lt"/>
                <a:cs typeface="Times New Roman" pitchFamily="18" charset="0"/>
              </a:rPr>
              <a:t> </a:t>
            </a:r>
            <a:r>
              <a:rPr lang="en-US" sz="2800" dirty="0" err="1">
                <a:latin typeface="+mj-lt"/>
                <a:cs typeface="Times New Roman" pitchFamily="18" charset="0"/>
              </a:rPr>
              <a:t>thương</a:t>
            </a:r>
            <a:r>
              <a:rPr lang="en-US" sz="2800" dirty="0">
                <a:latin typeface="+mj-lt"/>
                <a:cs typeface="Times New Roman" pitchFamily="18" charset="0"/>
              </a:rPr>
              <a:t> </a:t>
            </a:r>
            <a:r>
              <a:rPr lang="en-US" sz="2800" dirty="0" err="1">
                <a:latin typeface="+mj-lt"/>
                <a:cs typeface="Times New Roman" pitchFamily="18" charset="0"/>
              </a:rPr>
              <a:t>của</a:t>
            </a:r>
            <a:r>
              <a:rPr lang="en-US" sz="2800" dirty="0">
                <a:latin typeface="+mj-lt"/>
                <a:cs typeface="Times New Roman" pitchFamily="18" charset="0"/>
              </a:rPr>
              <a:t> </a:t>
            </a:r>
            <a:r>
              <a:rPr lang="en-US" sz="2800" dirty="0" err="1">
                <a:latin typeface="+mj-lt"/>
                <a:cs typeface="Times New Roman" pitchFamily="18" charset="0"/>
              </a:rPr>
              <a:t>Bé</a:t>
            </a:r>
            <a:r>
              <a:rPr lang="en-US" sz="2800" dirty="0">
                <a:latin typeface="+mj-lt"/>
                <a:cs typeface="Times New Roman" pitchFamily="18" charset="0"/>
              </a:rPr>
              <a:t> </a:t>
            </a:r>
            <a:r>
              <a:rPr lang="en-US" sz="2800" dirty="0" err="1">
                <a:latin typeface="+mj-lt"/>
                <a:cs typeface="Times New Roman" pitchFamily="18" charset="0"/>
              </a:rPr>
              <a:t>đã</a:t>
            </a:r>
            <a:r>
              <a:rPr lang="en-US" sz="2800" dirty="0">
                <a:latin typeface="+mj-lt"/>
                <a:cs typeface="Times New Roman" pitchFamily="18" charset="0"/>
              </a:rPr>
              <a:t> </a:t>
            </a:r>
            <a:r>
              <a:rPr lang="en-US" sz="2800" dirty="0" err="1">
                <a:latin typeface="+mj-lt"/>
                <a:cs typeface="Times New Roman" pitchFamily="18" charset="0"/>
              </a:rPr>
              <a:t>lành</a:t>
            </a:r>
            <a:r>
              <a:rPr lang="en-US" sz="2800" dirty="0">
                <a:latin typeface="+mj-lt"/>
                <a:cs typeface="Times New Roman" pitchFamily="18" charset="0"/>
              </a:rPr>
              <a:t> </a:t>
            </a:r>
            <a:r>
              <a:rPr lang="en-US" sz="2800" dirty="0" err="1">
                <a:latin typeface="+mj-lt"/>
                <a:cs typeface="Times New Roman" pitchFamily="18" charset="0"/>
              </a:rPr>
              <a:t>hẳn</a:t>
            </a:r>
            <a:r>
              <a:rPr lang="en-US" sz="2800" dirty="0">
                <a:latin typeface="+mj-lt"/>
                <a:cs typeface="Times New Roman" pitchFamily="18" charset="0"/>
              </a:rPr>
              <a:t>. </a:t>
            </a:r>
            <a:r>
              <a:rPr lang="en-US" sz="2800" dirty="0" err="1">
                <a:latin typeface="+mj-lt"/>
                <a:cs typeface="Times New Roman" pitchFamily="18" charset="0"/>
              </a:rPr>
              <a:t>Nhìn</a:t>
            </a:r>
            <a:r>
              <a:rPr lang="en-US" sz="2800" dirty="0">
                <a:latin typeface="+mj-lt"/>
                <a:cs typeface="Times New Roman" pitchFamily="18" charset="0"/>
              </a:rPr>
              <a:t> </a:t>
            </a:r>
            <a:r>
              <a:rPr lang="en-US" sz="2800" dirty="0" err="1">
                <a:latin typeface="+mj-lt"/>
                <a:cs typeface="Times New Roman" pitchFamily="18" charset="0"/>
              </a:rPr>
              <a:t>Bé</a:t>
            </a:r>
            <a:r>
              <a:rPr lang="en-US" sz="2800" dirty="0">
                <a:latin typeface="+mj-lt"/>
                <a:cs typeface="Times New Roman" pitchFamily="18" charset="0"/>
              </a:rPr>
              <a:t> </a:t>
            </a:r>
            <a:r>
              <a:rPr lang="en-US" sz="2800" dirty="0" err="1">
                <a:latin typeface="+mj-lt"/>
                <a:cs typeface="Times New Roman" pitchFamily="18" charset="0"/>
              </a:rPr>
              <a:t>vuốt</a:t>
            </a:r>
            <a:r>
              <a:rPr lang="en-US" sz="2800" dirty="0">
                <a:latin typeface="+mj-lt"/>
                <a:cs typeface="Times New Roman" pitchFamily="18" charset="0"/>
              </a:rPr>
              <a:t> </a:t>
            </a:r>
            <a:r>
              <a:rPr lang="en-US" sz="2800" dirty="0" err="1">
                <a:latin typeface="+mj-lt"/>
                <a:cs typeface="Times New Roman" pitchFamily="18" charset="0"/>
              </a:rPr>
              <a:t>ve</a:t>
            </a:r>
            <a:r>
              <a:rPr lang="en-US" sz="2800" dirty="0">
                <a:latin typeface="+mj-lt"/>
                <a:cs typeface="Times New Roman" pitchFamily="18" charset="0"/>
              </a:rPr>
              <a:t> </a:t>
            </a:r>
            <a:r>
              <a:rPr lang="en-US" sz="2800" dirty="0" err="1">
                <a:latin typeface="+mj-lt"/>
                <a:cs typeface="Times New Roman" pitchFamily="18" charset="0"/>
              </a:rPr>
              <a:t>Cún</a:t>
            </a:r>
            <a:r>
              <a:rPr lang="en-US" sz="2800" dirty="0">
                <a:latin typeface="+mj-lt"/>
                <a:cs typeface="Times New Roman" pitchFamily="18" charset="0"/>
              </a:rPr>
              <a:t>, </a:t>
            </a:r>
            <a:r>
              <a:rPr lang="en-US" sz="2800" dirty="0" err="1">
                <a:latin typeface="+mj-lt"/>
                <a:cs typeface="Times New Roman" pitchFamily="18" charset="0"/>
              </a:rPr>
              <a:t>bác</a:t>
            </a:r>
            <a:r>
              <a:rPr lang="en-US" sz="2800" dirty="0">
                <a:latin typeface="+mj-lt"/>
                <a:cs typeface="Times New Roman" pitchFamily="18" charset="0"/>
              </a:rPr>
              <a:t> </a:t>
            </a:r>
            <a:r>
              <a:rPr lang="en-US" sz="2800" dirty="0" err="1">
                <a:latin typeface="+mj-lt"/>
                <a:cs typeface="Times New Roman" pitchFamily="18" charset="0"/>
              </a:rPr>
              <a:t>sĩ</a:t>
            </a:r>
            <a:r>
              <a:rPr lang="en-US" sz="2800" dirty="0">
                <a:latin typeface="+mj-lt"/>
                <a:cs typeface="Times New Roman" pitchFamily="18" charset="0"/>
              </a:rPr>
              <a:t> </a:t>
            </a:r>
            <a:r>
              <a:rPr lang="en-US" sz="2800" dirty="0" err="1">
                <a:latin typeface="+mj-lt"/>
                <a:cs typeface="Times New Roman" pitchFamily="18" charset="0"/>
              </a:rPr>
              <a:t>hiểu</a:t>
            </a:r>
            <a:r>
              <a:rPr lang="en-US" sz="2800" dirty="0">
                <a:latin typeface="+mj-lt"/>
                <a:cs typeface="Times New Roman" pitchFamily="18" charset="0"/>
              </a:rPr>
              <a:t> </a:t>
            </a:r>
            <a:r>
              <a:rPr lang="en-US" sz="2800" dirty="0" err="1">
                <a:latin typeface="+mj-lt"/>
                <a:cs typeface="Times New Roman" pitchFamily="18" charset="0"/>
              </a:rPr>
              <a:t>chính</a:t>
            </a:r>
            <a:r>
              <a:rPr lang="en-US" sz="2800" dirty="0">
                <a:latin typeface="+mj-lt"/>
                <a:cs typeface="Times New Roman" pitchFamily="18" charset="0"/>
              </a:rPr>
              <a:t> </a:t>
            </a:r>
            <a:r>
              <a:rPr lang="en-US" sz="2800" dirty="0" err="1">
                <a:latin typeface="+mj-lt"/>
                <a:cs typeface="Times New Roman" pitchFamily="18" charset="0"/>
              </a:rPr>
              <a:t>Cún</a:t>
            </a:r>
            <a:r>
              <a:rPr lang="en-US" sz="2800" dirty="0">
                <a:latin typeface="+mj-lt"/>
                <a:cs typeface="Times New Roman" pitchFamily="18" charset="0"/>
              </a:rPr>
              <a:t> </a:t>
            </a:r>
            <a:r>
              <a:rPr lang="en-US" sz="2800" dirty="0" err="1">
                <a:latin typeface="+mj-lt"/>
                <a:cs typeface="Times New Roman" pitchFamily="18" charset="0"/>
              </a:rPr>
              <a:t>đã</a:t>
            </a:r>
            <a:r>
              <a:rPr lang="en-US" sz="2800" dirty="0">
                <a:latin typeface="+mj-lt"/>
                <a:cs typeface="Times New Roman" pitchFamily="18" charset="0"/>
              </a:rPr>
              <a:t> </a:t>
            </a:r>
            <a:r>
              <a:rPr lang="en-US" sz="2800" dirty="0" err="1">
                <a:latin typeface="+mj-lt"/>
                <a:cs typeface="Times New Roman" pitchFamily="18" charset="0"/>
              </a:rPr>
              <a:t>giúp</a:t>
            </a:r>
            <a:r>
              <a:rPr lang="en-US" sz="2800" dirty="0">
                <a:latin typeface="+mj-lt"/>
                <a:cs typeface="Times New Roman" pitchFamily="18" charset="0"/>
              </a:rPr>
              <a:t> </a:t>
            </a:r>
            <a:r>
              <a:rPr lang="en-US" sz="2800" dirty="0" err="1">
                <a:latin typeface="+mj-lt"/>
                <a:cs typeface="Times New Roman" pitchFamily="18" charset="0"/>
              </a:rPr>
              <a:t>Bé</a:t>
            </a:r>
            <a:r>
              <a:rPr lang="en-US" sz="2800" dirty="0">
                <a:latin typeface="+mj-lt"/>
                <a:cs typeface="Times New Roman" pitchFamily="18" charset="0"/>
              </a:rPr>
              <a:t> </a:t>
            </a:r>
            <a:r>
              <a:rPr lang="en-US" sz="2800" dirty="0" err="1">
                <a:latin typeface="+mj-lt"/>
                <a:cs typeface="Times New Roman" pitchFamily="18" charset="0"/>
              </a:rPr>
              <a:t>mau</a:t>
            </a:r>
            <a:r>
              <a:rPr lang="en-US" sz="2800" dirty="0">
                <a:latin typeface="+mj-lt"/>
                <a:cs typeface="Times New Roman" pitchFamily="18" charset="0"/>
              </a:rPr>
              <a:t> </a:t>
            </a:r>
            <a:r>
              <a:rPr lang="en-US" sz="2800" dirty="0" err="1">
                <a:latin typeface="+mj-lt"/>
                <a:cs typeface="Times New Roman" pitchFamily="18" charset="0"/>
              </a:rPr>
              <a:t>lành</a:t>
            </a:r>
            <a:r>
              <a:rPr lang="en-US" sz="2800" dirty="0">
                <a:latin typeface="+mj-lt"/>
                <a:cs typeface="Times New Roman" pitchFamily="18" charset="0"/>
              </a:rPr>
              <a:t>.</a:t>
            </a:r>
          </a:p>
          <a:p>
            <a:pPr indent="465138" algn="r">
              <a:spcBef>
                <a:spcPts val="800"/>
              </a:spcBef>
              <a:spcAft>
                <a:spcPts val="600"/>
              </a:spcAft>
            </a:pPr>
            <a:r>
              <a:rPr lang="en-US" sz="2800" dirty="0">
                <a:latin typeface="+mj-lt"/>
                <a:cs typeface="Times New Roman" pitchFamily="18" charset="0"/>
              </a:rPr>
              <a:t>Theo THÚY HÀ</a:t>
            </a:r>
            <a:endParaRPr lang="en-US" sz="2800" dirty="0">
              <a:latin typeface="+mj-lt"/>
            </a:endParaRPr>
          </a:p>
        </p:txBody>
      </p:sp>
      <p:pic>
        <p:nvPicPr>
          <p:cNvPr id="8" name="Hình ảnh 7">
            <a:extLst>
              <a:ext uri="{FF2B5EF4-FFF2-40B4-BE49-F238E27FC236}">
                <a16:creationId xmlns:a16="http://schemas.microsoft.com/office/drawing/2014/main" id="{2C1A12E8-F908-45D9-9129-93A3690FA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714" y="4876800"/>
            <a:ext cx="5536849" cy="1792550"/>
          </a:xfrm>
          <a:prstGeom prst="rect">
            <a:avLst/>
          </a:prstGeom>
        </p:spPr>
      </p:pic>
    </p:spTree>
    <p:extLst>
      <p:ext uri="{BB962C8B-B14F-4D97-AF65-F5344CB8AC3E}">
        <p14:creationId xmlns:p14="http://schemas.microsoft.com/office/powerpoint/2010/main" val="197651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57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325826" y="452670"/>
            <a:ext cx="8020404" cy="5376597"/>
          </a:xfrm>
          <a:prstGeom prst="rect">
            <a:avLst/>
          </a:prstGeom>
        </p:spPr>
      </p:pic>
      <p:sp>
        <p:nvSpPr>
          <p:cNvPr id="4" name="Rectangle 3"/>
          <p:cNvSpPr/>
          <p:nvPr/>
        </p:nvSpPr>
        <p:spPr>
          <a:xfrm>
            <a:off x="3817145" y="2981458"/>
            <a:ext cx="5383205" cy="1323439"/>
          </a:xfrm>
          <a:prstGeom prst="rect">
            <a:avLst/>
          </a:prstGeom>
        </p:spPr>
        <p:txBody>
          <a:bodyPr wrap="none">
            <a:spAutoFit/>
          </a:bodyPr>
          <a:lstStyle/>
          <a:p>
            <a:pPr defTabSz="1218510">
              <a:defRPr/>
            </a:pPr>
            <a:r>
              <a:rPr lang="en-US" sz="80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rPr>
              <a:t>ĐỌC HIỂU</a:t>
            </a: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pic>
        <p:nvPicPr>
          <p:cNvPr id="6" name="Hình ảnh 2">
            <a:extLst>
              <a:ext uri="{FF2B5EF4-FFF2-40B4-BE49-F238E27FC236}">
                <a16:creationId xmlns:a16="http://schemas.microsoft.com/office/drawing/2014/main" id="{540F0CD0-5E33-4BB3-A763-6C1DCCD7A6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9926" y="4805247"/>
            <a:ext cx="4826074" cy="2048040"/>
          </a:xfrm>
          <a:prstGeom prst="rect">
            <a:avLst/>
          </a:prstGeom>
        </p:spPr>
      </p:pic>
    </p:spTree>
    <p:extLst>
      <p:ext uri="{BB962C8B-B14F-4D97-AF65-F5344CB8AC3E}">
        <p14:creationId xmlns:p14="http://schemas.microsoft.com/office/powerpoint/2010/main" val="250537189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ABB6F-A987-4FF4-AC83-76A02F9A6505}"/>
              </a:ext>
            </a:extLst>
          </p:cNvPr>
          <p:cNvSpPr/>
          <p:nvPr/>
        </p:nvSpPr>
        <p:spPr>
          <a:xfrm>
            <a:off x="150" y="518022"/>
            <a:ext cx="10431744" cy="646331"/>
          </a:xfrm>
          <a:prstGeom prst="rect">
            <a:avLst/>
          </a:prstGeom>
        </p:spPr>
        <p:txBody>
          <a:bodyPr wrap="square">
            <a:spAutoFit/>
          </a:bodyPr>
          <a:lstStyle/>
          <a:p>
            <a:r>
              <a:rPr lang="en-US" sz="3600" b="1" dirty="0">
                <a:solidFill>
                  <a:srgbClr val="0000FF"/>
                </a:solidFill>
                <a:latin typeface="+mj-lt"/>
                <a:cs typeface="Times New Roman" pitchFamily="18" charset="0"/>
              </a:rPr>
              <a:t>1. </a:t>
            </a:r>
            <a:r>
              <a:rPr lang="en-US" sz="3600" b="1" dirty="0" err="1">
                <a:solidFill>
                  <a:srgbClr val="0000FF"/>
                </a:solidFill>
                <a:latin typeface="+mj-lt"/>
                <a:cs typeface="Times New Roman" pitchFamily="18" charset="0"/>
              </a:rPr>
              <a:t>Bạn</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của</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Bé</a:t>
            </a:r>
            <a:r>
              <a:rPr lang="en-US" sz="3600" b="1" dirty="0">
                <a:solidFill>
                  <a:srgbClr val="0000FF"/>
                </a:solidFill>
                <a:latin typeface="+mj-lt"/>
                <a:cs typeface="Times New Roman" pitchFamily="18" charset="0"/>
              </a:rPr>
              <a:t> ở </a:t>
            </a:r>
            <a:r>
              <a:rPr lang="en-US" sz="3600" b="1" dirty="0" err="1">
                <a:solidFill>
                  <a:srgbClr val="0000FF"/>
                </a:solidFill>
                <a:latin typeface="+mj-lt"/>
                <a:cs typeface="Times New Roman" pitchFamily="18" charset="0"/>
              </a:rPr>
              <a:t>nhà</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là</a:t>
            </a:r>
            <a:r>
              <a:rPr lang="en-US" sz="3600" b="1" dirty="0">
                <a:solidFill>
                  <a:srgbClr val="0000FF"/>
                </a:solidFill>
                <a:latin typeface="+mj-lt"/>
                <a:cs typeface="Times New Roman" pitchFamily="18" charset="0"/>
              </a:rPr>
              <a:t> ai</a:t>
            </a:r>
            <a:r>
              <a:rPr lang="vi-VN" sz="3600" b="1" dirty="0">
                <a:solidFill>
                  <a:srgbClr val="0000FF"/>
                </a:solidFill>
                <a:latin typeface="+mj-lt"/>
                <a:cs typeface="Times New Roman" pitchFamily="18" charset="0"/>
              </a:rPr>
              <a:t>?</a:t>
            </a:r>
          </a:p>
        </p:txBody>
      </p:sp>
      <p:sp>
        <p:nvSpPr>
          <p:cNvPr id="5" name="Rectangle 4">
            <a:extLst>
              <a:ext uri="{FF2B5EF4-FFF2-40B4-BE49-F238E27FC236}">
                <a16:creationId xmlns:a16="http://schemas.microsoft.com/office/drawing/2014/main" id="{1B36485F-78A3-474B-AEEA-A5404C0A3B25}"/>
              </a:ext>
            </a:extLst>
          </p:cNvPr>
          <p:cNvSpPr/>
          <p:nvPr/>
        </p:nvSpPr>
        <p:spPr>
          <a:xfrm>
            <a:off x="150" y="2267260"/>
            <a:ext cx="9778584" cy="1200329"/>
          </a:xfrm>
          <a:prstGeom prst="rect">
            <a:avLst/>
          </a:prstGeom>
        </p:spPr>
        <p:txBody>
          <a:bodyPr wrap="square">
            <a:spAutoFit/>
          </a:bodyPr>
          <a:lstStyle/>
          <a:p>
            <a:r>
              <a:rPr lang="en-US" sz="3600" b="1" dirty="0">
                <a:solidFill>
                  <a:srgbClr val="0000FF"/>
                </a:solidFill>
                <a:latin typeface="+mj-lt"/>
                <a:cs typeface="Times New Roman" pitchFamily="18" charset="0"/>
              </a:rPr>
              <a:t>2. </a:t>
            </a:r>
            <a:r>
              <a:rPr lang="en-US" sz="3600" b="1" dirty="0" err="1">
                <a:solidFill>
                  <a:srgbClr val="0000FF"/>
                </a:solidFill>
                <a:latin typeface="+mj-lt"/>
                <a:cs typeface="Times New Roman" pitchFamily="18" charset="0"/>
              </a:rPr>
              <a:t>Cún</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Bông</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đã</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giúp</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Bé</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như</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thế</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nào</a:t>
            </a:r>
            <a:r>
              <a:rPr lang="en-US" sz="3600" b="1" dirty="0">
                <a:solidFill>
                  <a:srgbClr val="0000FF"/>
                </a:solidFill>
                <a:latin typeface="+mj-lt"/>
                <a:cs typeface="Times New Roman" pitchFamily="18" charset="0"/>
              </a:rPr>
              <a:t>:</a:t>
            </a:r>
          </a:p>
          <a:p>
            <a:r>
              <a:rPr lang="en-US" sz="3600" b="1" dirty="0">
                <a:solidFill>
                  <a:srgbClr val="0000FF"/>
                </a:solidFill>
                <a:latin typeface="+mj-lt"/>
                <a:cs typeface="Times New Roman" pitchFamily="18" charset="0"/>
              </a:rPr>
              <a:t>a) Khi </a:t>
            </a:r>
            <a:r>
              <a:rPr lang="en-US" sz="3600" b="1" dirty="0" err="1">
                <a:solidFill>
                  <a:srgbClr val="0000FF"/>
                </a:solidFill>
                <a:latin typeface="+mj-lt"/>
                <a:cs typeface="Times New Roman" pitchFamily="18" charset="0"/>
              </a:rPr>
              <a:t>Bé</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ngã</a:t>
            </a:r>
            <a:r>
              <a:rPr lang="en-US" sz="3600" b="1" dirty="0">
                <a:solidFill>
                  <a:srgbClr val="0000FF"/>
                </a:solidFill>
                <a:latin typeface="+mj-lt"/>
                <a:cs typeface="Times New Roman" pitchFamily="18" charset="0"/>
              </a:rPr>
              <a:t>?</a:t>
            </a:r>
            <a:endParaRPr lang="vi-VN" sz="3600" b="1" dirty="0">
              <a:solidFill>
                <a:srgbClr val="0000FF"/>
              </a:solidFill>
              <a:latin typeface="+mj-lt"/>
            </a:endParaRPr>
          </a:p>
        </p:txBody>
      </p:sp>
      <p:sp>
        <p:nvSpPr>
          <p:cNvPr id="6" name="Rectangle 5">
            <a:extLst>
              <a:ext uri="{FF2B5EF4-FFF2-40B4-BE49-F238E27FC236}">
                <a16:creationId xmlns:a16="http://schemas.microsoft.com/office/drawing/2014/main" id="{95A3691F-1FF2-475F-BB41-CE98DF90E7A6}"/>
              </a:ext>
            </a:extLst>
          </p:cNvPr>
          <p:cNvSpPr/>
          <p:nvPr/>
        </p:nvSpPr>
        <p:spPr>
          <a:xfrm>
            <a:off x="174344" y="1095371"/>
            <a:ext cx="11270894" cy="1200329"/>
          </a:xfrm>
          <a:prstGeom prst="rect">
            <a:avLst/>
          </a:prstGeom>
        </p:spPr>
        <p:txBody>
          <a:bodyPr wrap="square">
            <a:spAutoFit/>
          </a:bodyPr>
          <a:lstStyle/>
          <a:p>
            <a:pPr indent="465138"/>
            <a:r>
              <a:rPr lang="en-US" sz="3600" b="1" dirty="0">
                <a:latin typeface="+mj-lt"/>
                <a:cs typeface="Times New Roman" pitchFamily="18" charset="0"/>
              </a:rPr>
              <a:t>- </a:t>
            </a:r>
            <a:r>
              <a:rPr lang="en-US" sz="3600" b="1" dirty="0" err="1">
                <a:latin typeface="+mj-lt"/>
                <a:cs typeface="Times New Roman" pitchFamily="18" charset="0"/>
              </a:rPr>
              <a:t>Bạn</a:t>
            </a:r>
            <a:r>
              <a:rPr lang="en-US" sz="3600" b="1" dirty="0">
                <a:latin typeface="+mj-lt"/>
                <a:cs typeface="Times New Roman" pitchFamily="18" charset="0"/>
              </a:rPr>
              <a:t> </a:t>
            </a:r>
            <a:r>
              <a:rPr lang="en-US" sz="3600" b="1" dirty="0" err="1">
                <a:latin typeface="+mj-lt"/>
                <a:cs typeface="Times New Roman" pitchFamily="18" charset="0"/>
              </a:rPr>
              <a:t>của</a:t>
            </a:r>
            <a:r>
              <a:rPr lang="en-US" sz="3600" b="1" dirty="0">
                <a:latin typeface="+mj-lt"/>
                <a:cs typeface="Times New Roman" pitchFamily="18" charset="0"/>
              </a:rPr>
              <a:t> </a:t>
            </a:r>
            <a:r>
              <a:rPr lang="en-US" sz="3600" b="1" dirty="0" err="1">
                <a:latin typeface="+mj-lt"/>
                <a:cs typeface="Times New Roman" pitchFamily="18" charset="0"/>
              </a:rPr>
              <a:t>Bé</a:t>
            </a:r>
            <a:r>
              <a:rPr lang="en-US" sz="3600" b="1" dirty="0">
                <a:latin typeface="+mj-lt"/>
                <a:cs typeface="Times New Roman" pitchFamily="18" charset="0"/>
              </a:rPr>
              <a:t> ở </a:t>
            </a:r>
            <a:r>
              <a:rPr lang="en-US" sz="3600" b="1" dirty="0" err="1">
                <a:latin typeface="+mj-lt"/>
                <a:cs typeface="Times New Roman" pitchFamily="18" charset="0"/>
              </a:rPr>
              <a:t>nhà</a:t>
            </a:r>
            <a:r>
              <a:rPr lang="en-US" sz="3600" b="1" dirty="0">
                <a:latin typeface="+mj-lt"/>
                <a:cs typeface="Times New Roman" pitchFamily="18" charset="0"/>
              </a:rPr>
              <a:t> </a:t>
            </a:r>
            <a:r>
              <a:rPr lang="en-US" sz="3600" b="1" dirty="0" err="1">
                <a:latin typeface="+mj-lt"/>
                <a:cs typeface="Times New Roman" pitchFamily="18" charset="0"/>
              </a:rPr>
              <a:t>là</a:t>
            </a:r>
            <a:r>
              <a:rPr lang="en-US" sz="3600" b="1" dirty="0">
                <a:latin typeface="+mj-lt"/>
                <a:cs typeface="Times New Roman" pitchFamily="18" charset="0"/>
              </a:rPr>
              <a:t> </a:t>
            </a:r>
            <a:r>
              <a:rPr lang="en-US" sz="3600" b="1" dirty="0" err="1">
                <a:latin typeface="+mj-lt"/>
                <a:cs typeface="Times New Roman" pitchFamily="18" charset="0"/>
              </a:rPr>
              <a:t>Cún</a:t>
            </a:r>
            <a:r>
              <a:rPr lang="en-US" sz="3600" b="1" dirty="0">
                <a:latin typeface="+mj-lt"/>
                <a:cs typeface="Times New Roman" pitchFamily="18" charset="0"/>
              </a:rPr>
              <a:t> </a:t>
            </a:r>
            <a:r>
              <a:rPr lang="en-US" sz="3600" b="1" dirty="0" err="1">
                <a:latin typeface="+mj-lt"/>
                <a:cs typeface="Times New Roman" pitchFamily="18" charset="0"/>
              </a:rPr>
              <a:t>Bông</a:t>
            </a:r>
            <a:r>
              <a:rPr lang="en-US" sz="3600" b="1" dirty="0">
                <a:latin typeface="+mj-lt"/>
                <a:cs typeface="Times New Roman" pitchFamily="18" charset="0"/>
              </a:rPr>
              <a:t>, con </a:t>
            </a:r>
            <a:r>
              <a:rPr lang="en-US" sz="3600" b="1" dirty="0" err="1">
                <a:latin typeface="+mj-lt"/>
                <a:cs typeface="Times New Roman" pitchFamily="18" charset="0"/>
              </a:rPr>
              <a:t>chó</a:t>
            </a:r>
            <a:r>
              <a:rPr lang="en-US" sz="3600" b="1" dirty="0">
                <a:latin typeface="+mj-lt"/>
                <a:cs typeface="Times New Roman" pitchFamily="18" charset="0"/>
              </a:rPr>
              <a:t> </a:t>
            </a:r>
            <a:r>
              <a:rPr lang="en-US" sz="3600" b="1" dirty="0" err="1">
                <a:latin typeface="+mj-lt"/>
                <a:cs typeface="Times New Roman" pitchFamily="18" charset="0"/>
              </a:rPr>
              <a:t>nhà</a:t>
            </a:r>
            <a:r>
              <a:rPr lang="en-US" sz="3600" b="1" dirty="0">
                <a:latin typeface="+mj-lt"/>
                <a:cs typeface="Times New Roman" pitchFamily="18" charset="0"/>
              </a:rPr>
              <a:t> </a:t>
            </a:r>
            <a:r>
              <a:rPr lang="en-US" sz="3600" b="1" dirty="0" err="1">
                <a:latin typeface="+mj-lt"/>
                <a:cs typeface="Times New Roman" pitchFamily="18" charset="0"/>
              </a:rPr>
              <a:t>hàng</a:t>
            </a:r>
            <a:r>
              <a:rPr lang="en-US" sz="3600" b="1" dirty="0">
                <a:latin typeface="+mj-lt"/>
                <a:cs typeface="Times New Roman" pitchFamily="18" charset="0"/>
              </a:rPr>
              <a:t> </a:t>
            </a:r>
            <a:r>
              <a:rPr lang="en-US" sz="3600" b="1" dirty="0" err="1">
                <a:latin typeface="+mj-lt"/>
                <a:cs typeface="Times New Roman" pitchFamily="18" charset="0"/>
              </a:rPr>
              <a:t>xóm</a:t>
            </a:r>
            <a:r>
              <a:rPr lang="vi-VN" sz="3600" b="1" dirty="0">
                <a:latin typeface="+mj-lt"/>
                <a:cs typeface="Times New Roman" pitchFamily="18" charset="0"/>
              </a:rPr>
              <a:t>.</a:t>
            </a:r>
          </a:p>
        </p:txBody>
      </p:sp>
      <p:sp>
        <p:nvSpPr>
          <p:cNvPr id="7" name="Rectangle 6">
            <a:extLst>
              <a:ext uri="{FF2B5EF4-FFF2-40B4-BE49-F238E27FC236}">
                <a16:creationId xmlns:a16="http://schemas.microsoft.com/office/drawing/2014/main" id="{131C1C74-48DF-4A18-A8B4-3503B50E102F}"/>
              </a:ext>
            </a:extLst>
          </p:cNvPr>
          <p:cNvSpPr/>
          <p:nvPr/>
        </p:nvSpPr>
        <p:spPr>
          <a:xfrm>
            <a:off x="-130428" y="3336961"/>
            <a:ext cx="11575666" cy="646331"/>
          </a:xfrm>
          <a:prstGeom prst="rect">
            <a:avLst/>
          </a:prstGeom>
        </p:spPr>
        <p:txBody>
          <a:bodyPr wrap="square">
            <a:spAutoFit/>
          </a:bodyPr>
          <a:lstStyle/>
          <a:p>
            <a:pPr indent="465138"/>
            <a:r>
              <a:rPr lang="en-US" sz="3600" b="1" dirty="0">
                <a:latin typeface="+mj-lt"/>
                <a:cs typeface="Times New Roman" pitchFamily="18" charset="0"/>
              </a:rPr>
              <a:t>- Khi </a:t>
            </a:r>
            <a:r>
              <a:rPr lang="en-US" sz="3600" b="1" dirty="0" err="1">
                <a:latin typeface="+mj-lt"/>
                <a:cs typeface="Times New Roman" pitchFamily="18" charset="0"/>
              </a:rPr>
              <a:t>Bé</a:t>
            </a:r>
            <a:r>
              <a:rPr lang="en-US" sz="3600" b="1" dirty="0">
                <a:latin typeface="+mj-lt"/>
                <a:cs typeface="Times New Roman" pitchFamily="18" charset="0"/>
              </a:rPr>
              <a:t> </a:t>
            </a:r>
            <a:r>
              <a:rPr lang="en-US" sz="3600" b="1" dirty="0" err="1">
                <a:latin typeface="+mj-lt"/>
                <a:cs typeface="Times New Roman" pitchFamily="18" charset="0"/>
              </a:rPr>
              <a:t>ngã</a:t>
            </a:r>
            <a:r>
              <a:rPr lang="en-US" sz="3600" b="1" dirty="0">
                <a:latin typeface="+mj-lt"/>
                <a:cs typeface="Times New Roman" pitchFamily="18" charset="0"/>
              </a:rPr>
              <a:t>, </a:t>
            </a:r>
            <a:r>
              <a:rPr lang="en-US" sz="3600" b="1" dirty="0" err="1">
                <a:latin typeface="+mj-lt"/>
                <a:cs typeface="Times New Roman" pitchFamily="18" charset="0"/>
              </a:rPr>
              <a:t>Cún</a:t>
            </a:r>
            <a:r>
              <a:rPr lang="en-US" sz="3600" b="1" dirty="0">
                <a:latin typeface="+mj-lt"/>
                <a:cs typeface="Times New Roman" pitchFamily="18" charset="0"/>
              </a:rPr>
              <a:t> </a:t>
            </a:r>
            <a:r>
              <a:rPr lang="en-US" sz="3600" b="1" dirty="0" err="1">
                <a:latin typeface="+mj-lt"/>
                <a:cs typeface="Times New Roman" pitchFamily="18" charset="0"/>
              </a:rPr>
              <a:t>chạy</a:t>
            </a:r>
            <a:r>
              <a:rPr lang="en-US" sz="3600" b="1" dirty="0">
                <a:latin typeface="+mj-lt"/>
                <a:cs typeface="Times New Roman" pitchFamily="18" charset="0"/>
              </a:rPr>
              <a:t> </a:t>
            </a:r>
            <a:r>
              <a:rPr lang="en-US" sz="3600" b="1" dirty="0" err="1">
                <a:latin typeface="+mj-lt"/>
                <a:cs typeface="Times New Roman" pitchFamily="18" charset="0"/>
              </a:rPr>
              <a:t>đi</a:t>
            </a:r>
            <a:r>
              <a:rPr lang="en-US" sz="3600" b="1" dirty="0">
                <a:latin typeface="+mj-lt"/>
                <a:cs typeface="Times New Roman" pitchFamily="18" charset="0"/>
              </a:rPr>
              <a:t> </a:t>
            </a:r>
            <a:r>
              <a:rPr lang="en-US" sz="3600" b="1" dirty="0" err="1">
                <a:latin typeface="+mj-lt"/>
                <a:cs typeface="Times New Roman" pitchFamily="18" charset="0"/>
              </a:rPr>
              <a:t>tìm</a:t>
            </a:r>
            <a:r>
              <a:rPr lang="en-US" sz="3600" b="1" dirty="0">
                <a:latin typeface="+mj-lt"/>
                <a:cs typeface="Times New Roman" pitchFamily="18" charset="0"/>
              </a:rPr>
              <a:t> </a:t>
            </a:r>
            <a:r>
              <a:rPr lang="en-US" sz="3600" b="1" dirty="0" err="1">
                <a:latin typeface="+mj-lt"/>
                <a:cs typeface="Times New Roman" pitchFamily="18" charset="0"/>
              </a:rPr>
              <a:t>người</a:t>
            </a:r>
            <a:r>
              <a:rPr lang="en-US" sz="3600" b="1" dirty="0">
                <a:latin typeface="+mj-lt"/>
                <a:cs typeface="Times New Roman" pitchFamily="18" charset="0"/>
              </a:rPr>
              <a:t> </a:t>
            </a:r>
            <a:r>
              <a:rPr lang="en-US" sz="3600" b="1" dirty="0" err="1">
                <a:latin typeface="+mj-lt"/>
                <a:cs typeface="Times New Roman" pitchFamily="18" charset="0"/>
              </a:rPr>
              <a:t>giúp</a:t>
            </a:r>
            <a:r>
              <a:rPr lang="en-US" sz="3600" b="1" dirty="0">
                <a:latin typeface="+mj-lt"/>
                <a:cs typeface="Times New Roman" pitchFamily="18" charset="0"/>
              </a:rPr>
              <a:t> </a:t>
            </a:r>
            <a:r>
              <a:rPr lang="en-US" sz="3600" b="1" dirty="0" err="1">
                <a:latin typeface="+mj-lt"/>
                <a:cs typeface="Times New Roman" pitchFamily="18" charset="0"/>
              </a:rPr>
              <a:t>Bé</a:t>
            </a:r>
            <a:r>
              <a:rPr lang="vi-VN" sz="3600" b="1" dirty="0">
                <a:latin typeface="+mj-lt"/>
                <a:cs typeface="Times New Roman" pitchFamily="18" charset="0"/>
              </a:rPr>
              <a:t>.</a:t>
            </a:r>
          </a:p>
        </p:txBody>
      </p:sp>
      <p:sp>
        <p:nvSpPr>
          <p:cNvPr id="11" name="Rectangle 4">
            <a:extLst>
              <a:ext uri="{FF2B5EF4-FFF2-40B4-BE49-F238E27FC236}">
                <a16:creationId xmlns:a16="http://schemas.microsoft.com/office/drawing/2014/main" id="{D14737A3-ED5F-46A4-B2A1-6F0B8CB77DB4}"/>
              </a:ext>
            </a:extLst>
          </p:cNvPr>
          <p:cNvSpPr/>
          <p:nvPr/>
        </p:nvSpPr>
        <p:spPr>
          <a:xfrm>
            <a:off x="150" y="3886410"/>
            <a:ext cx="9778584" cy="646331"/>
          </a:xfrm>
          <a:prstGeom prst="rect">
            <a:avLst/>
          </a:prstGeom>
        </p:spPr>
        <p:txBody>
          <a:bodyPr wrap="square">
            <a:spAutoFit/>
          </a:bodyPr>
          <a:lstStyle/>
          <a:p>
            <a:r>
              <a:rPr lang="en-US" sz="3600" b="1" dirty="0">
                <a:solidFill>
                  <a:srgbClr val="0000FF"/>
                </a:solidFill>
                <a:latin typeface="+mj-lt"/>
                <a:cs typeface="Times New Roman" pitchFamily="18" charset="0"/>
              </a:rPr>
              <a:t>b) Khi </a:t>
            </a:r>
            <a:r>
              <a:rPr lang="en-US" sz="3600" b="1" dirty="0" err="1">
                <a:solidFill>
                  <a:srgbClr val="0000FF"/>
                </a:solidFill>
                <a:latin typeface="+mj-lt"/>
                <a:cs typeface="Times New Roman" pitchFamily="18" charset="0"/>
              </a:rPr>
              <a:t>Bé</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phải</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nằm</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bất</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động</a:t>
            </a:r>
            <a:r>
              <a:rPr lang="en-US" sz="3600" b="1" dirty="0">
                <a:solidFill>
                  <a:srgbClr val="0000FF"/>
                </a:solidFill>
                <a:latin typeface="+mj-lt"/>
                <a:cs typeface="Times New Roman" pitchFamily="18" charset="0"/>
              </a:rPr>
              <a:t>?</a:t>
            </a:r>
            <a:endParaRPr lang="vi-VN" sz="3600" b="1" dirty="0">
              <a:solidFill>
                <a:srgbClr val="0000FF"/>
              </a:solidFill>
              <a:latin typeface="+mj-lt"/>
            </a:endParaRPr>
          </a:p>
        </p:txBody>
      </p:sp>
      <p:sp>
        <p:nvSpPr>
          <p:cNvPr id="12" name="Rectangle 6">
            <a:extLst>
              <a:ext uri="{FF2B5EF4-FFF2-40B4-BE49-F238E27FC236}">
                <a16:creationId xmlns:a16="http://schemas.microsoft.com/office/drawing/2014/main" id="{1AF64EEF-F505-4C65-917C-5748E45EB384}"/>
              </a:ext>
            </a:extLst>
          </p:cNvPr>
          <p:cNvSpPr/>
          <p:nvPr/>
        </p:nvSpPr>
        <p:spPr>
          <a:xfrm>
            <a:off x="0" y="4523201"/>
            <a:ext cx="10876188" cy="1200329"/>
          </a:xfrm>
          <a:prstGeom prst="rect">
            <a:avLst/>
          </a:prstGeom>
        </p:spPr>
        <p:txBody>
          <a:bodyPr wrap="square">
            <a:spAutoFit/>
          </a:bodyPr>
          <a:lstStyle/>
          <a:p>
            <a:pPr indent="465138"/>
            <a:r>
              <a:rPr lang="en-US" sz="3600" b="1" dirty="0">
                <a:latin typeface="+mj-lt"/>
                <a:cs typeface="Times New Roman" pitchFamily="18" charset="0"/>
              </a:rPr>
              <a:t>- Khi </a:t>
            </a:r>
            <a:r>
              <a:rPr lang="en-US" sz="3600" b="1" dirty="0" err="1">
                <a:latin typeface="+mj-lt"/>
                <a:cs typeface="Times New Roman" pitchFamily="18" charset="0"/>
              </a:rPr>
              <a:t>Bé</a:t>
            </a:r>
            <a:r>
              <a:rPr lang="en-US" sz="3600" b="1" dirty="0">
                <a:latin typeface="+mj-lt"/>
                <a:cs typeface="Times New Roman" pitchFamily="18" charset="0"/>
              </a:rPr>
              <a:t> </a:t>
            </a:r>
            <a:r>
              <a:rPr lang="en-US" sz="3600" b="1" dirty="0" err="1">
                <a:latin typeface="+mj-lt"/>
                <a:cs typeface="Times New Roman" pitchFamily="18" charset="0"/>
              </a:rPr>
              <a:t>phải</a:t>
            </a:r>
            <a:r>
              <a:rPr lang="en-US" sz="3600" b="1" dirty="0">
                <a:latin typeface="+mj-lt"/>
                <a:cs typeface="Times New Roman" pitchFamily="18" charset="0"/>
              </a:rPr>
              <a:t> </a:t>
            </a:r>
            <a:r>
              <a:rPr lang="en-US" sz="3600" b="1" dirty="0" err="1">
                <a:latin typeface="+mj-lt"/>
                <a:cs typeface="Times New Roman" pitchFamily="18" charset="0"/>
              </a:rPr>
              <a:t>nằm</a:t>
            </a:r>
            <a:r>
              <a:rPr lang="en-US" sz="3600" b="1" dirty="0">
                <a:latin typeface="+mj-lt"/>
                <a:cs typeface="Times New Roman" pitchFamily="18" charset="0"/>
              </a:rPr>
              <a:t> </a:t>
            </a:r>
            <a:r>
              <a:rPr lang="en-US" sz="3600" b="1" dirty="0" err="1">
                <a:latin typeface="+mj-lt"/>
                <a:cs typeface="Times New Roman" pitchFamily="18" charset="0"/>
              </a:rPr>
              <a:t>bất</a:t>
            </a:r>
            <a:r>
              <a:rPr lang="en-US" sz="3600" b="1" dirty="0">
                <a:latin typeface="+mj-lt"/>
                <a:cs typeface="Times New Roman" pitchFamily="18" charset="0"/>
              </a:rPr>
              <a:t> </a:t>
            </a:r>
            <a:r>
              <a:rPr lang="en-US" sz="3600" b="1" dirty="0" err="1">
                <a:latin typeface="+mj-lt"/>
                <a:cs typeface="Times New Roman" pitchFamily="18" charset="0"/>
              </a:rPr>
              <a:t>động</a:t>
            </a:r>
            <a:r>
              <a:rPr lang="en-US" sz="3600" b="1" dirty="0">
                <a:latin typeface="+mj-lt"/>
                <a:cs typeface="Times New Roman" pitchFamily="18" charset="0"/>
              </a:rPr>
              <a:t>, </a:t>
            </a:r>
            <a:r>
              <a:rPr lang="en-US" sz="3600" b="1" dirty="0" err="1">
                <a:latin typeface="+mj-lt"/>
                <a:cs typeface="Times New Roman" pitchFamily="18" charset="0"/>
              </a:rPr>
              <a:t>Cún</a:t>
            </a:r>
            <a:r>
              <a:rPr lang="en-US" sz="3600" b="1" dirty="0">
                <a:latin typeface="+mj-lt"/>
                <a:cs typeface="Times New Roman" pitchFamily="18" charset="0"/>
              </a:rPr>
              <a:t> </a:t>
            </a:r>
            <a:r>
              <a:rPr lang="en-US" sz="3600" b="1" dirty="0" err="1">
                <a:latin typeface="+mj-lt"/>
                <a:cs typeface="Times New Roman" pitchFamily="18" charset="0"/>
              </a:rPr>
              <a:t>mang</a:t>
            </a:r>
            <a:r>
              <a:rPr lang="en-US" sz="3600" b="1" dirty="0">
                <a:latin typeface="+mj-lt"/>
                <a:cs typeface="Times New Roman" pitchFamily="18" charset="0"/>
              </a:rPr>
              <a:t> </a:t>
            </a:r>
            <a:r>
              <a:rPr lang="en-US" sz="3600" b="1" dirty="0" err="1">
                <a:latin typeface="+mj-lt"/>
                <a:cs typeface="Times New Roman" pitchFamily="18" charset="0"/>
              </a:rPr>
              <a:t>cho</a:t>
            </a:r>
            <a:r>
              <a:rPr lang="en-US" sz="3600" b="1" dirty="0">
                <a:latin typeface="+mj-lt"/>
                <a:cs typeface="Times New Roman" pitchFamily="18" charset="0"/>
              </a:rPr>
              <a:t> </a:t>
            </a:r>
            <a:r>
              <a:rPr lang="en-US" sz="3600" b="1" dirty="0" err="1">
                <a:latin typeface="+mj-lt"/>
                <a:cs typeface="Times New Roman" pitchFamily="18" charset="0"/>
              </a:rPr>
              <a:t>Bé</a:t>
            </a:r>
            <a:r>
              <a:rPr lang="en-US" sz="3600" b="1" dirty="0">
                <a:latin typeface="+mj-lt"/>
                <a:cs typeface="Times New Roman" pitchFamily="18" charset="0"/>
              </a:rPr>
              <a:t> </a:t>
            </a:r>
            <a:r>
              <a:rPr lang="en-US" sz="3600" b="1" dirty="0" err="1">
                <a:latin typeface="+mj-lt"/>
                <a:cs typeface="Times New Roman" pitchFamily="18" charset="0"/>
              </a:rPr>
              <a:t>tờ</a:t>
            </a:r>
            <a:r>
              <a:rPr lang="en-US" sz="3600" b="1" dirty="0">
                <a:latin typeface="+mj-lt"/>
                <a:cs typeface="Times New Roman" pitchFamily="18" charset="0"/>
              </a:rPr>
              <a:t> </a:t>
            </a:r>
            <a:r>
              <a:rPr lang="en-US" sz="3600" b="1" dirty="0" err="1">
                <a:latin typeface="+mj-lt"/>
                <a:cs typeface="Times New Roman" pitchFamily="18" charset="0"/>
              </a:rPr>
              <a:t>báo</a:t>
            </a:r>
            <a:r>
              <a:rPr lang="en-US" sz="3600" b="1" dirty="0">
                <a:latin typeface="+mj-lt"/>
                <a:cs typeface="Times New Roman" pitchFamily="18" charset="0"/>
              </a:rPr>
              <a:t>, </a:t>
            </a:r>
            <a:r>
              <a:rPr lang="en-US" sz="3600" b="1" dirty="0" err="1">
                <a:latin typeface="+mj-lt"/>
                <a:cs typeface="Times New Roman" pitchFamily="18" charset="0"/>
              </a:rPr>
              <a:t>búp</a:t>
            </a:r>
            <a:r>
              <a:rPr lang="en-US" sz="3600" b="1" dirty="0">
                <a:latin typeface="+mj-lt"/>
                <a:cs typeface="Times New Roman" pitchFamily="18" charset="0"/>
              </a:rPr>
              <a:t> </a:t>
            </a:r>
            <a:r>
              <a:rPr lang="en-US" sz="3600" b="1" dirty="0" err="1">
                <a:latin typeface="+mj-lt"/>
                <a:cs typeface="Times New Roman" pitchFamily="18" charset="0"/>
              </a:rPr>
              <a:t>bê</a:t>
            </a:r>
            <a:r>
              <a:rPr lang="en-US" sz="3600" b="1" dirty="0">
                <a:latin typeface="+mj-lt"/>
                <a:cs typeface="Times New Roman" pitchFamily="18" charset="0"/>
              </a:rPr>
              <a:t>, </a:t>
            </a:r>
            <a:r>
              <a:rPr lang="en-US" sz="3600" b="1" dirty="0" err="1">
                <a:latin typeface="+mj-lt"/>
                <a:cs typeface="Times New Roman" pitchFamily="18" charset="0"/>
              </a:rPr>
              <a:t>ngồi</a:t>
            </a:r>
            <a:r>
              <a:rPr lang="en-US" sz="3600" b="1" dirty="0">
                <a:latin typeface="+mj-lt"/>
                <a:cs typeface="Times New Roman" pitchFamily="18" charset="0"/>
              </a:rPr>
              <a:t> </a:t>
            </a:r>
            <a:r>
              <a:rPr lang="en-US" sz="3600" b="1" dirty="0" err="1">
                <a:latin typeface="+mj-lt"/>
                <a:cs typeface="Times New Roman" pitchFamily="18" charset="0"/>
              </a:rPr>
              <a:t>chơi</a:t>
            </a:r>
            <a:r>
              <a:rPr lang="en-US" sz="3600" b="1" dirty="0">
                <a:latin typeface="+mj-lt"/>
                <a:cs typeface="Times New Roman" pitchFamily="18" charset="0"/>
              </a:rPr>
              <a:t> </a:t>
            </a:r>
            <a:r>
              <a:rPr lang="en-US" sz="3600" b="1" dirty="0" err="1">
                <a:latin typeface="+mj-lt"/>
                <a:cs typeface="Times New Roman" pitchFamily="18" charset="0"/>
              </a:rPr>
              <a:t>với</a:t>
            </a:r>
            <a:r>
              <a:rPr lang="en-US" sz="3600" b="1" dirty="0">
                <a:latin typeface="+mj-lt"/>
                <a:cs typeface="Times New Roman" pitchFamily="18" charset="0"/>
              </a:rPr>
              <a:t> </a:t>
            </a:r>
            <a:r>
              <a:rPr lang="en-US" sz="3600" b="1" dirty="0" err="1">
                <a:latin typeface="+mj-lt"/>
                <a:cs typeface="Times New Roman" pitchFamily="18" charset="0"/>
              </a:rPr>
              <a:t>Bé</a:t>
            </a:r>
            <a:r>
              <a:rPr lang="vi-VN" sz="3600" b="1" dirty="0">
                <a:latin typeface="+mj-lt"/>
                <a:cs typeface="Times New Roman" pitchFamily="18" charset="0"/>
              </a:rPr>
              <a:t>.</a:t>
            </a:r>
          </a:p>
        </p:txBody>
      </p:sp>
    </p:spTree>
    <p:extLst>
      <p:ext uri="{BB962C8B-B14F-4D97-AF65-F5344CB8AC3E}">
        <p14:creationId xmlns:p14="http://schemas.microsoft.com/office/powerpoint/2010/main" val="40177307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279237-1549-439F-BB06-6C2F5008DCCC}"/>
              </a:ext>
            </a:extLst>
          </p:cNvPr>
          <p:cNvSpPr/>
          <p:nvPr/>
        </p:nvSpPr>
        <p:spPr>
          <a:xfrm>
            <a:off x="262908" y="619212"/>
            <a:ext cx="11522692" cy="646331"/>
          </a:xfrm>
          <a:prstGeom prst="rect">
            <a:avLst/>
          </a:prstGeom>
        </p:spPr>
        <p:txBody>
          <a:bodyPr wrap="square">
            <a:spAutoFit/>
          </a:bodyPr>
          <a:lstStyle/>
          <a:p>
            <a:r>
              <a:rPr lang="en-US" sz="3600" b="1" dirty="0">
                <a:solidFill>
                  <a:srgbClr val="0000FF"/>
                </a:solidFill>
                <a:latin typeface="+mj-lt"/>
                <a:cs typeface="Times New Roman" pitchFamily="18" charset="0"/>
              </a:rPr>
              <a:t>3. </a:t>
            </a:r>
            <a:r>
              <a:rPr lang="en-US" sz="3600" b="1" dirty="0" err="1">
                <a:solidFill>
                  <a:srgbClr val="0000FF"/>
                </a:solidFill>
                <a:latin typeface="+mj-lt"/>
                <a:cs typeface="Times New Roman" pitchFamily="18" charset="0"/>
              </a:rPr>
              <a:t>Vì</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sao</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bác</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sĩ</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nghĩ</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Bé</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mau</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lành</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là</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nhờ</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Cún</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Bông</a:t>
            </a:r>
            <a:r>
              <a:rPr lang="vi-VN" sz="3600" b="1" dirty="0">
                <a:solidFill>
                  <a:srgbClr val="0000FF"/>
                </a:solidFill>
                <a:latin typeface="+mj-lt"/>
                <a:cs typeface="Times New Roman" pitchFamily="18" charset="0"/>
              </a:rPr>
              <a:t>? </a:t>
            </a:r>
          </a:p>
        </p:txBody>
      </p:sp>
      <p:sp>
        <p:nvSpPr>
          <p:cNvPr id="2" name="Rectangle 1"/>
          <p:cNvSpPr/>
          <p:nvPr/>
        </p:nvSpPr>
        <p:spPr>
          <a:xfrm>
            <a:off x="377371" y="1486877"/>
            <a:ext cx="11234057" cy="1754326"/>
          </a:xfrm>
          <a:prstGeom prst="rect">
            <a:avLst/>
          </a:prstGeom>
        </p:spPr>
        <p:txBody>
          <a:bodyPr wrap="square">
            <a:spAutoFit/>
          </a:bodyPr>
          <a:lstStyle/>
          <a:p>
            <a:pPr algn="just"/>
            <a:r>
              <a:rPr lang="en-US" sz="3600" b="1">
                <a:cs typeface="Times New Roman" pitchFamily="18" charset="0"/>
              </a:rPr>
              <a:t>Vì nhìn Bé vuốt ve Cún Bông, bác sĩ hiểu tình bạn với Cún Bông đã giúp Bé vui vẻ trong những ngày chữa bệnh để vết thương mau lành</a:t>
            </a:r>
            <a:r>
              <a:rPr lang="vi-VN" sz="3600" b="1">
                <a:cs typeface="Times New Roman" pitchFamily="18" charset="0"/>
              </a:rPr>
              <a:t>.</a:t>
            </a:r>
            <a:endParaRPr lang="vi-VN" sz="3600" b="1" dirty="0">
              <a:cs typeface="Times New Roman" pitchFamily="18" charset="0"/>
            </a:endParaRPr>
          </a:p>
        </p:txBody>
      </p:sp>
    </p:spTree>
    <p:extLst>
      <p:ext uri="{BB962C8B-B14F-4D97-AF65-F5344CB8AC3E}">
        <p14:creationId xmlns:p14="http://schemas.microsoft.com/office/powerpoint/2010/main" val="7428454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AE8DC09-2F86-446B-A2C3-B46188629195}"/>
              </a:ext>
            </a:extLst>
          </p:cNvPr>
          <p:cNvSpPr/>
          <p:nvPr/>
        </p:nvSpPr>
        <p:spPr>
          <a:xfrm>
            <a:off x="0" y="614654"/>
            <a:ext cx="11567811" cy="646331"/>
          </a:xfrm>
          <a:prstGeom prst="rect">
            <a:avLst/>
          </a:prstGeom>
        </p:spPr>
        <p:txBody>
          <a:bodyPr wrap="square">
            <a:spAutoFit/>
          </a:bodyPr>
          <a:lstStyle/>
          <a:p>
            <a:pPr>
              <a:spcBef>
                <a:spcPts val="600"/>
              </a:spcBef>
            </a:pPr>
            <a:r>
              <a:rPr lang="en-US" sz="3600" b="1" dirty="0">
                <a:solidFill>
                  <a:srgbClr val="0033CC"/>
                </a:solidFill>
                <a:latin typeface="+mj-lt"/>
                <a:cs typeface="Times New Roman" pitchFamily="18" charset="0"/>
              </a:rPr>
              <a:t>1. </a:t>
            </a:r>
            <a:r>
              <a:rPr lang="en-US" sz="3600" b="1" dirty="0" err="1">
                <a:solidFill>
                  <a:srgbClr val="0033CC"/>
                </a:solidFill>
                <a:latin typeface="+mj-lt"/>
                <a:cs typeface="Times New Roman" pitchFamily="18" charset="0"/>
              </a:rPr>
              <a:t>Tìm</a:t>
            </a:r>
            <a:r>
              <a:rPr lang="en-US" sz="3600" b="1" dirty="0">
                <a:solidFill>
                  <a:srgbClr val="0033CC"/>
                </a:solidFill>
                <a:latin typeface="+mj-lt"/>
                <a:cs typeface="Times New Roman" pitchFamily="18" charset="0"/>
              </a:rPr>
              <a:t> </a:t>
            </a:r>
            <a:r>
              <a:rPr lang="en-US" sz="3600" b="1" dirty="0" err="1">
                <a:solidFill>
                  <a:srgbClr val="0033CC"/>
                </a:solidFill>
                <a:latin typeface="+mj-lt"/>
                <a:cs typeface="Times New Roman" pitchFamily="18" charset="0"/>
              </a:rPr>
              <a:t>bộ</a:t>
            </a:r>
            <a:r>
              <a:rPr lang="en-US" sz="3600" b="1" dirty="0">
                <a:solidFill>
                  <a:srgbClr val="0033CC"/>
                </a:solidFill>
                <a:latin typeface="+mj-lt"/>
                <a:cs typeface="Times New Roman" pitchFamily="18" charset="0"/>
              </a:rPr>
              <a:t> </a:t>
            </a:r>
            <a:r>
              <a:rPr lang="en-US" sz="3600" b="1" dirty="0" err="1">
                <a:solidFill>
                  <a:srgbClr val="0033CC"/>
                </a:solidFill>
                <a:latin typeface="+mj-lt"/>
                <a:cs typeface="Times New Roman" pitchFamily="18" charset="0"/>
              </a:rPr>
              <a:t>phận</a:t>
            </a:r>
            <a:r>
              <a:rPr lang="en-US" sz="3600" b="1" dirty="0">
                <a:solidFill>
                  <a:srgbClr val="0033CC"/>
                </a:solidFill>
                <a:latin typeface="+mj-lt"/>
                <a:cs typeface="Times New Roman" pitchFamily="18" charset="0"/>
              </a:rPr>
              <a:t> </a:t>
            </a:r>
            <a:r>
              <a:rPr lang="en-US" sz="3600" b="1" dirty="0" err="1">
                <a:solidFill>
                  <a:srgbClr val="0033CC"/>
                </a:solidFill>
                <a:latin typeface="+mj-lt"/>
                <a:cs typeface="Times New Roman" pitchFamily="18" charset="0"/>
              </a:rPr>
              <a:t>câu</a:t>
            </a:r>
            <a:r>
              <a:rPr lang="en-US" sz="3600" b="1" dirty="0">
                <a:solidFill>
                  <a:srgbClr val="0033CC"/>
                </a:solidFill>
                <a:latin typeface="+mj-lt"/>
                <a:cs typeface="Times New Roman" pitchFamily="18" charset="0"/>
              </a:rPr>
              <a:t> </a:t>
            </a:r>
            <a:r>
              <a:rPr lang="en-US" sz="3600" b="1" dirty="0" err="1">
                <a:solidFill>
                  <a:srgbClr val="0033CC"/>
                </a:solidFill>
                <a:latin typeface="+mj-lt"/>
                <a:cs typeface="Times New Roman" pitchFamily="18" charset="0"/>
              </a:rPr>
              <a:t>trả</a:t>
            </a:r>
            <a:r>
              <a:rPr lang="en-US" sz="3600" b="1" dirty="0">
                <a:solidFill>
                  <a:srgbClr val="0033CC"/>
                </a:solidFill>
                <a:latin typeface="+mj-lt"/>
                <a:cs typeface="Times New Roman" pitchFamily="18" charset="0"/>
              </a:rPr>
              <a:t> </a:t>
            </a:r>
            <a:r>
              <a:rPr lang="en-US" sz="3600" b="1" dirty="0" err="1">
                <a:solidFill>
                  <a:srgbClr val="0033CC"/>
                </a:solidFill>
                <a:latin typeface="+mj-lt"/>
                <a:cs typeface="Times New Roman" pitchFamily="18" charset="0"/>
              </a:rPr>
              <a:t>lời</a:t>
            </a:r>
            <a:r>
              <a:rPr lang="en-US" sz="3600" b="1" dirty="0">
                <a:solidFill>
                  <a:srgbClr val="0033CC"/>
                </a:solidFill>
                <a:latin typeface="+mj-lt"/>
                <a:cs typeface="Times New Roman" pitchFamily="18" charset="0"/>
              </a:rPr>
              <a:t> </a:t>
            </a:r>
            <a:r>
              <a:rPr lang="en-US" sz="3600" b="1" dirty="0" err="1">
                <a:solidFill>
                  <a:srgbClr val="0033CC"/>
                </a:solidFill>
                <a:latin typeface="+mj-lt"/>
                <a:cs typeface="Times New Roman" pitchFamily="18" charset="0"/>
              </a:rPr>
              <a:t>cho</a:t>
            </a:r>
            <a:r>
              <a:rPr lang="en-US" sz="3600" b="1" dirty="0">
                <a:solidFill>
                  <a:srgbClr val="0033CC"/>
                </a:solidFill>
                <a:latin typeface="+mj-lt"/>
                <a:cs typeface="Times New Roman" pitchFamily="18" charset="0"/>
              </a:rPr>
              <a:t> </a:t>
            </a:r>
            <a:r>
              <a:rPr lang="en-US" sz="3600" b="1" dirty="0" err="1">
                <a:solidFill>
                  <a:srgbClr val="0033CC"/>
                </a:solidFill>
                <a:latin typeface="+mj-lt"/>
                <a:cs typeface="Times New Roman" pitchFamily="18" charset="0"/>
              </a:rPr>
              <a:t>câu</a:t>
            </a:r>
            <a:r>
              <a:rPr lang="en-US" sz="3600" b="1" dirty="0">
                <a:solidFill>
                  <a:srgbClr val="0033CC"/>
                </a:solidFill>
                <a:latin typeface="+mj-lt"/>
                <a:cs typeface="Times New Roman" pitchFamily="18" charset="0"/>
              </a:rPr>
              <a:t> </a:t>
            </a:r>
            <a:r>
              <a:rPr lang="en-US" sz="3600" b="1" dirty="0" err="1">
                <a:solidFill>
                  <a:srgbClr val="0033CC"/>
                </a:solidFill>
                <a:latin typeface="+mj-lt"/>
                <a:cs typeface="Times New Roman" pitchFamily="18" charset="0"/>
              </a:rPr>
              <a:t>hỏi</a:t>
            </a:r>
            <a:r>
              <a:rPr lang="en-US" sz="3600" b="1" dirty="0">
                <a:solidFill>
                  <a:srgbClr val="0033CC"/>
                </a:solidFill>
                <a:latin typeface="+mj-lt"/>
                <a:cs typeface="Times New Roman" pitchFamily="18" charset="0"/>
              </a:rPr>
              <a:t> </a:t>
            </a:r>
            <a:r>
              <a:rPr lang="en-US" sz="3600" b="1" i="1" dirty="0" err="1">
                <a:solidFill>
                  <a:srgbClr val="FF0000"/>
                </a:solidFill>
                <a:latin typeface="+mj-lt"/>
                <a:cs typeface="Times New Roman" pitchFamily="18" charset="0"/>
              </a:rPr>
              <a:t>Thế</a:t>
            </a:r>
            <a:r>
              <a:rPr lang="en-US" sz="3600" b="1" i="1" dirty="0">
                <a:solidFill>
                  <a:srgbClr val="FF0000"/>
                </a:solidFill>
                <a:latin typeface="+mj-lt"/>
                <a:cs typeface="Times New Roman" pitchFamily="18" charset="0"/>
              </a:rPr>
              <a:t> </a:t>
            </a:r>
            <a:r>
              <a:rPr lang="en-US" sz="3600" b="1" i="1" dirty="0" err="1">
                <a:solidFill>
                  <a:srgbClr val="FF0000"/>
                </a:solidFill>
                <a:latin typeface="+mj-lt"/>
                <a:cs typeface="Times New Roman" pitchFamily="18" charset="0"/>
              </a:rPr>
              <a:t>nào</a:t>
            </a:r>
            <a:r>
              <a:rPr lang="en-US" sz="3600" b="1" dirty="0">
                <a:solidFill>
                  <a:srgbClr val="FF0000"/>
                </a:solidFill>
                <a:latin typeface="+mj-lt"/>
                <a:cs typeface="Times New Roman" pitchFamily="18" charset="0"/>
              </a:rPr>
              <a:t>?</a:t>
            </a:r>
            <a:endParaRPr lang="vi-VN" sz="3600" b="1" dirty="0">
              <a:solidFill>
                <a:srgbClr val="FF0000"/>
              </a:solidFill>
              <a:latin typeface="+mj-lt"/>
              <a:cs typeface="Times New Roman" pitchFamily="18" charset="0"/>
            </a:endParaRPr>
          </a:p>
        </p:txBody>
      </p:sp>
      <p:sp>
        <p:nvSpPr>
          <p:cNvPr id="3" name="Rectangle 2"/>
          <p:cNvSpPr/>
          <p:nvPr/>
        </p:nvSpPr>
        <p:spPr>
          <a:xfrm>
            <a:off x="187105" y="1287866"/>
            <a:ext cx="7388562" cy="646331"/>
          </a:xfrm>
          <a:prstGeom prst="rect">
            <a:avLst/>
          </a:prstGeom>
        </p:spPr>
        <p:txBody>
          <a:bodyPr wrap="none">
            <a:spAutoFit/>
          </a:bodyPr>
          <a:lstStyle/>
          <a:p>
            <a:pPr algn="ctr"/>
            <a:r>
              <a:rPr lang="vi-VN" sz="3600" b="1" smtClean="0">
                <a:cs typeface="Times New Roman" pitchFamily="18" charset="0"/>
              </a:rPr>
              <a:t>a. </a:t>
            </a:r>
            <a:r>
              <a:rPr lang="en-US" sz="3600" b="1">
                <a:cs typeface="Times New Roman" pitchFamily="18" charset="0"/>
              </a:rPr>
              <a:t>Vết thương của Bé khá </a:t>
            </a:r>
            <a:r>
              <a:rPr lang="en-US" sz="3600" b="1" smtClean="0">
                <a:cs typeface="Times New Roman" pitchFamily="18" charset="0"/>
              </a:rPr>
              <a:t>nặng.  </a:t>
            </a:r>
            <a:endParaRPr lang="vi-VN" sz="3600" b="1" dirty="0">
              <a:cs typeface="Times New Roman" pitchFamily="18" charset="0"/>
            </a:endParaRPr>
          </a:p>
        </p:txBody>
      </p:sp>
      <p:sp>
        <p:nvSpPr>
          <p:cNvPr id="14" name="Rectangle 13"/>
          <p:cNvSpPr/>
          <p:nvPr/>
        </p:nvSpPr>
        <p:spPr>
          <a:xfrm>
            <a:off x="187105" y="2086151"/>
            <a:ext cx="7879080" cy="646331"/>
          </a:xfrm>
          <a:prstGeom prst="rect">
            <a:avLst/>
          </a:prstGeom>
        </p:spPr>
        <p:txBody>
          <a:bodyPr wrap="none">
            <a:spAutoFit/>
          </a:bodyPr>
          <a:lstStyle/>
          <a:p>
            <a:r>
              <a:rPr lang="vi-VN" sz="3600" b="1" smtClean="0">
                <a:cs typeface="Times New Roman" pitchFamily="18" charset="0"/>
              </a:rPr>
              <a:t>b. </a:t>
            </a:r>
            <a:r>
              <a:rPr lang="en-US" sz="3600" b="1">
                <a:cs typeface="Times New Roman" pitchFamily="18" charset="0"/>
              </a:rPr>
              <a:t>Bé và </a:t>
            </a:r>
            <a:r>
              <a:rPr lang="en-US" sz="3600" b="1" smtClean="0">
                <a:cs typeface="Times New Roman" pitchFamily="18" charset="0"/>
              </a:rPr>
              <a:t>Cún càng thêm thân thiết. </a:t>
            </a:r>
            <a:endParaRPr lang="vi-VN" sz="3600" b="1"/>
          </a:p>
        </p:txBody>
      </p:sp>
      <p:sp>
        <p:nvSpPr>
          <p:cNvPr id="19" name="Rectangle 18"/>
          <p:cNvSpPr/>
          <p:nvPr/>
        </p:nvSpPr>
        <p:spPr>
          <a:xfrm>
            <a:off x="187105" y="3019085"/>
            <a:ext cx="7520007" cy="646331"/>
          </a:xfrm>
          <a:prstGeom prst="rect">
            <a:avLst/>
          </a:prstGeom>
        </p:spPr>
        <p:txBody>
          <a:bodyPr wrap="none">
            <a:spAutoFit/>
          </a:bodyPr>
          <a:lstStyle/>
          <a:p>
            <a:r>
              <a:rPr lang="vi-VN" sz="3600" b="1" smtClean="0">
                <a:cs typeface="Times New Roman" pitchFamily="18" charset="0"/>
              </a:rPr>
              <a:t>c. </a:t>
            </a:r>
            <a:r>
              <a:rPr lang="en-US" sz="3600" b="1">
                <a:cs typeface="Times New Roman" pitchFamily="18" charset="0"/>
              </a:rPr>
              <a:t>Bác sĩ </a:t>
            </a:r>
            <a:r>
              <a:rPr lang="en-US" sz="3600" b="1" smtClean="0">
                <a:cs typeface="Times New Roman" pitchFamily="18" charset="0"/>
              </a:rPr>
              <a:t>rất hài lòng.                    </a:t>
            </a:r>
            <a:r>
              <a:rPr lang="en-US" sz="3600" b="1">
                <a:cs typeface="Times New Roman" pitchFamily="18" charset="0"/>
              </a:rPr>
              <a:t>.</a:t>
            </a:r>
            <a:endParaRPr lang="vi-VN" sz="3600" b="1"/>
          </a:p>
        </p:txBody>
      </p:sp>
      <p:sp>
        <p:nvSpPr>
          <p:cNvPr id="20" name="Rectangle 19"/>
          <p:cNvSpPr/>
          <p:nvPr/>
        </p:nvSpPr>
        <p:spPr>
          <a:xfrm>
            <a:off x="187105" y="1287866"/>
            <a:ext cx="7388562" cy="646331"/>
          </a:xfrm>
          <a:prstGeom prst="rect">
            <a:avLst/>
          </a:prstGeom>
        </p:spPr>
        <p:txBody>
          <a:bodyPr wrap="none">
            <a:spAutoFit/>
          </a:bodyPr>
          <a:lstStyle/>
          <a:p>
            <a:pPr algn="ctr"/>
            <a:r>
              <a:rPr lang="vi-VN" sz="3600" b="1" smtClean="0">
                <a:cs typeface="Times New Roman" pitchFamily="18" charset="0"/>
              </a:rPr>
              <a:t>a. </a:t>
            </a:r>
            <a:r>
              <a:rPr lang="en-US" sz="3600" b="1">
                <a:cs typeface="Times New Roman" pitchFamily="18" charset="0"/>
              </a:rPr>
              <a:t>Vết thương của Bé </a:t>
            </a:r>
            <a:r>
              <a:rPr lang="en-US" sz="3600" b="1">
                <a:solidFill>
                  <a:srgbClr val="FF0000"/>
                </a:solidFill>
                <a:cs typeface="Times New Roman" pitchFamily="18" charset="0"/>
              </a:rPr>
              <a:t>khá </a:t>
            </a:r>
            <a:r>
              <a:rPr lang="en-US" sz="3600" b="1" smtClean="0">
                <a:solidFill>
                  <a:srgbClr val="FF0000"/>
                </a:solidFill>
                <a:cs typeface="Times New Roman" pitchFamily="18" charset="0"/>
              </a:rPr>
              <a:t>nặng</a:t>
            </a:r>
            <a:r>
              <a:rPr lang="en-US" sz="3600" b="1" smtClean="0">
                <a:cs typeface="Times New Roman" pitchFamily="18" charset="0"/>
              </a:rPr>
              <a:t>.  </a:t>
            </a:r>
            <a:endParaRPr lang="vi-VN" sz="3600" b="1" dirty="0">
              <a:cs typeface="Times New Roman" pitchFamily="18" charset="0"/>
            </a:endParaRPr>
          </a:p>
        </p:txBody>
      </p:sp>
      <p:sp>
        <p:nvSpPr>
          <p:cNvPr id="21" name="Rectangle 20"/>
          <p:cNvSpPr/>
          <p:nvPr/>
        </p:nvSpPr>
        <p:spPr>
          <a:xfrm>
            <a:off x="187105" y="2075101"/>
            <a:ext cx="7879080" cy="646331"/>
          </a:xfrm>
          <a:prstGeom prst="rect">
            <a:avLst/>
          </a:prstGeom>
        </p:spPr>
        <p:txBody>
          <a:bodyPr wrap="none">
            <a:spAutoFit/>
          </a:bodyPr>
          <a:lstStyle/>
          <a:p>
            <a:r>
              <a:rPr lang="vi-VN" sz="3600" b="1" smtClean="0">
                <a:cs typeface="Times New Roman" pitchFamily="18" charset="0"/>
              </a:rPr>
              <a:t>b. </a:t>
            </a:r>
            <a:r>
              <a:rPr lang="en-US" sz="3600" b="1">
                <a:cs typeface="Times New Roman" pitchFamily="18" charset="0"/>
              </a:rPr>
              <a:t>Bé và </a:t>
            </a:r>
            <a:r>
              <a:rPr lang="en-US" sz="3600" b="1" smtClean="0">
                <a:cs typeface="Times New Roman" pitchFamily="18" charset="0"/>
              </a:rPr>
              <a:t>Cún </a:t>
            </a:r>
            <a:r>
              <a:rPr lang="en-US" sz="3600" b="1" smtClean="0">
                <a:solidFill>
                  <a:srgbClr val="FF0000"/>
                </a:solidFill>
                <a:cs typeface="Times New Roman" pitchFamily="18" charset="0"/>
              </a:rPr>
              <a:t>càng thêm thân thiết. </a:t>
            </a:r>
            <a:endParaRPr lang="vi-VN" sz="3600" b="1">
              <a:solidFill>
                <a:srgbClr val="FF0000"/>
              </a:solidFill>
            </a:endParaRPr>
          </a:p>
        </p:txBody>
      </p:sp>
      <p:sp>
        <p:nvSpPr>
          <p:cNvPr id="22" name="Rectangle 21"/>
          <p:cNvSpPr/>
          <p:nvPr/>
        </p:nvSpPr>
        <p:spPr>
          <a:xfrm>
            <a:off x="187105" y="3019084"/>
            <a:ext cx="7520007" cy="646331"/>
          </a:xfrm>
          <a:prstGeom prst="rect">
            <a:avLst/>
          </a:prstGeom>
        </p:spPr>
        <p:txBody>
          <a:bodyPr wrap="none">
            <a:spAutoFit/>
          </a:bodyPr>
          <a:lstStyle/>
          <a:p>
            <a:r>
              <a:rPr lang="vi-VN" sz="3600" b="1" smtClean="0">
                <a:cs typeface="Times New Roman" pitchFamily="18" charset="0"/>
              </a:rPr>
              <a:t>c. </a:t>
            </a:r>
            <a:r>
              <a:rPr lang="en-US" sz="3600" b="1">
                <a:cs typeface="Times New Roman" pitchFamily="18" charset="0"/>
              </a:rPr>
              <a:t>Bác sĩ </a:t>
            </a:r>
            <a:r>
              <a:rPr lang="en-US" sz="3600" b="1" smtClean="0">
                <a:solidFill>
                  <a:srgbClr val="FF0000"/>
                </a:solidFill>
                <a:cs typeface="Times New Roman" pitchFamily="18" charset="0"/>
              </a:rPr>
              <a:t>rất hài lòng.                    </a:t>
            </a:r>
            <a:r>
              <a:rPr lang="en-US" sz="3600" b="1">
                <a:cs typeface="Times New Roman" pitchFamily="18" charset="0"/>
              </a:rPr>
              <a:t>.</a:t>
            </a:r>
            <a:endParaRPr lang="vi-VN" sz="3600" b="1"/>
          </a:p>
        </p:txBody>
      </p:sp>
    </p:spTree>
    <p:extLst>
      <p:ext uri="{BB962C8B-B14F-4D97-AF65-F5344CB8AC3E}">
        <p14:creationId xmlns:p14="http://schemas.microsoft.com/office/powerpoint/2010/main" val="5192363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0" nodeType="clickEffect">
                                  <p:stCondLst>
                                    <p:cond delay="0"/>
                                  </p:stCondLst>
                                  <p:childTnLst>
                                    <p:animEffect transition="out" filter="blinds(horizontal)">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C96A0-0602-4AF0-BE61-C66CA6396614}"/>
              </a:ext>
            </a:extLst>
          </p:cNvPr>
          <p:cNvSpPr/>
          <p:nvPr/>
        </p:nvSpPr>
        <p:spPr>
          <a:xfrm>
            <a:off x="0" y="1301409"/>
            <a:ext cx="11979965" cy="615553"/>
          </a:xfrm>
          <a:prstGeom prst="rect">
            <a:avLst/>
          </a:prstGeom>
        </p:spPr>
        <p:txBody>
          <a:bodyPr wrap="square">
            <a:spAutoFit/>
          </a:bodyPr>
          <a:lstStyle/>
          <a:p>
            <a:pPr algn="ctr"/>
            <a:r>
              <a:rPr lang="vi-VN" sz="3400" dirty="0">
                <a:solidFill>
                  <a:srgbClr val="0033CC"/>
                </a:solidFill>
                <a:effectLst/>
                <a:latin typeface="+mj-lt"/>
                <a:cs typeface="Times New Roman" pitchFamily="18" charset="0"/>
              </a:rPr>
              <a:t>2. </a:t>
            </a:r>
            <a:r>
              <a:rPr lang="en-US" sz="3400" dirty="0" err="1">
                <a:solidFill>
                  <a:srgbClr val="0033CC"/>
                </a:solidFill>
                <a:effectLst/>
                <a:latin typeface="+mj-lt"/>
                <a:cs typeface="Times New Roman" pitchFamily="18" charset="0"/>
              </a:rPr>
              <a:t>Đặt</a:t>
            </a:r>
            <a:r>
              <a:rPr lang="en-US" sz="3400" dirty="0">
                <a:solidFill>
                  <a:srgbClr val="0033CC"/>
                </a:solidFill>
                <a:effectLst/>
                <a:latin typeface="+mj-lt"/>
                <a:cs typeface="Times New Roman" pitchFamily="18" charset="0"/>
              </a:rPr>
              <a:t> </a:t>
            </a:r>
            <a:r>
              <a:rPr lang="en-US" sz="3400" dirty="0" err="1">
                <a:solidFill>
                  <a:srgbClr val="0033CC"/>
                </a:solidFill>
                <a:effectLst/>
                <a:latin typeface="+mj-lt"/>
                <a:cs typeface="Times New Roman" pitchFamily="18" charset="0"/>
              </a:rPr>
              <a:t>một</a:t>
            </a:r>
            <a:r>
              <a:rPr lang="en-US" sz="3400" dirty="0">
                <a:solidFill>
                  <a:srgbClr val="0033CC"/>
                </a:solidFill>
                <a:effectLst/>
                <a:latin typeface="+mj-lt"/>
                <a:cs typeface="Times New Roman" pitchFamily="18" charset="0"/>
              </a:rPr>
              <a:t> </a:t>
            </a:r>
            <a:r>
              <a:rPr lang="en-US" sz="3400" dirty="0" err="1">
                <a:solidFill>
                  <a:srgbClr val="0033CC"/>
                </a:solidFill>
                <a:effectLst/>
                <a:latin typeface="+mj-lt"/>
                <a:cs typeface="Times New Roman" pitchFamily="18" charset="0"/>
              </a:rPr>
              <a:t>câu</a:t>
            </a:r>
            <a:r>
              <a:rPr lang="en-US" sz="3400" dirty="0">
                <a:solidFill>
                  <a:srgbClr val="0033CC"/>
                </a:solidFill>
                <a:effectLst/>
                <a:latin typeface="+mj-lt"/>
                <a:cs typeface="Times New Roman" pitchFamily="18" charset="0"/>
              </a:rPr>
              <a:t> </a:t>
            </a:r>
            <a:r>
              <a:rPr lang="en-US" sz="3400" dirty="0" err="1">
                <a:solidFill>
                  <a:srgbClr val="0033CC"/>
                </a:solidFill>
                <a:effectLst/>
                <a:latin typeface="+mj-lt"/>
                <a:cs typeface="Times New Roman" pitchFamily="18" charset="0"/>
              </a:rPr>
              <a:t>nói</a:t>
            </a:r>
            <a:r>
              <a:rPr lang="en-US" sz="3400" dirty="0">
                <a:solidFill>
                  <a:srgbClr val="0033CC"/>
                </a:solidFill>
                <a:effectLst/>
                <a:latin typeface="+mj-lt"/>
                <a:cs typeface="Times New Roman" pitchFamily="18" charset="0"/>
              </a:rPr>
              <a:t> </a:t>
            </a:r>
            <a:r>
              <a:rPr lang="en-US" sz="3400" dirty="0" err="1">
                <a:solidFill>
                  <a:srgbClr val="0033CC"/>
                </a:solidFill>
                <a:effectLst/>
                <a:latin typeface="+mj-lt"/>
                <a:cs typeface="Times New Roman" pitchFamily="18" charset="0"/>
              </a:rPr>
              <a:t>về</a:t>
            </a:r>
            <a:r>
              <a:rPr lang="en-US" sz="3400" dirty="0">
                <a:solidFill>
                  <a:srgbClr val="0033CC"/>
                </a:solidFill>
                <a:effectLst/>
                <a:latin typeface="+mj-lt"/>
                <a:cs typeface="Times New Roman" pitchFamily="18" charset="0"/>
              </a:rPr>
              <a:t> </a:t>
            </a:r>
            <a:r>
              <a:rPr lang="en-US" sz="3400" dirty="0" err="1">
                <a:solidFill>
                  <a:srgbClr val="0033CC"/>
                </a:solidFill>
                <a:effectLst/>
                <a:latin typeface="+mj-lt"/>
                <a:cs typeface="Times New Roman" pitchFamily="18" charset="0"/>
              </a:rPr>
              <a:t>Cún</a:t>
            </a:r>
            <a:r>
              <a:rPr lang="en-US" sz="3400" dirty="0">
                <a:solidFill>
                  <a:srgbClr val="0033CC"/>
                </a:solidFill>
                <a:effectLst/>
                <a:latin typeface="+mj-lt"/>
                <a:cs typeface="Times New Roman" pitchFamily="18" charset="0"/>
              </a:rPr>
              <a:t> </a:t>
            </a:r>
            <a:r>
              <a:rPr lang="en-US" sz="3400" dirty="0" err="1">
                <a:solidFill>
                  <a:srgbClr val="0033CC"/>
                </a:solidFill>
                <a:effectLst/>
                <a:latin typeface="+mj-lt"/>
                <a:cs typeface="Times New Roman" pitchFamily="18" charset="0"/>
              </a:rPr>
              <a:t>Bông</a:t>
            </a:r>
            <a:r>
              <a:rPr lang="en-US" sz="3400" dirty="0">
                <a:solidFill>
                  <a:srgbClr val="0033CC"/>
                </a:solidFill>
                <a:effectLst/>
                <a:latin typeface="+mj-lt"/>
                <a:cs typeface="Times New Roman" pitchFamily="18" charset="0"/>
              </a:rPr>
              <a:t> </a:t>
            </a:r>
            <a:r>
              <a:rPr lang="en-US" sz="3400" dirty="0" err="1">
                <a:solidFill>
                  <a:srgbClr val="0033CC"/>
                </a:solidFill>
                <a:effectLst/>
                <a:latin typeface="+mj-lt"/>
                <a:cs typeface="Times New Roman" pitchFamily="18" charset="0"/>
              </a:rPr>
              <a:t>theo</a:t>
            </a:r>
            <a:r>
              <a:rPr lang="en-US" sz="3400" dirty="0">
                <a:solidFill>
                  <a:srgbClr val="0033CC"/>
                </a:solidFill>
                <a:effectLst/>
                <a:latin typeface="+mj-lt"/>
                <a:cs typeface="Times New Roman" pitchFamily="18" charset="0"/>
              </a:rPr>
              <a:t> </a:t>
            </a:r>
            <a:r>
              <a:rPr lang="en-US" sz="3400" dirty="0" err="1">
                <a:solidFill>
                  <a:srgbClr val="0033CC"/>
                </a:solidFill>
                <a:effectLst/>
                <a:latin typeface="+mj-lt"/>
                <a:cs typeface="Times New Roman" pitchFamily="18" charset="0"/>
              </a:rPr>
              <a:t>mẫu</a:t>
            </a:r>
            <a:r>
              <a:rPr lang="en-US" sz="3400" dirty="0">
                <a:solidFill>
                  <a:srgbClr val="0033CC"/>
                </a:solidFill>
                <a:effectLst/>
                <a:latin typeface="+mj-lt"/>
                <a:cs typeface="Times New Roman" pitchFamily="18" charset="0"/>
              </a:rPr>
              <a:t> </a:t>
            </a:r>
            <a:r>
              <a:rPr lang="en-US" sz="3400" i="1" dirty="0">
                <a:solidFill>
                  <a:srgbClr val="0033CC"/>
                </a:solidFill>
                <a:effectLst/>
                <a:latin typeface="+mj-lt"/>
                <a:cs typeface="Times New Roman" pitchFamily="18" charset="0"/>
              </a:rPr>
              <a:t>Ai </a:t>
            </a:r>
            <a:r>
              <a:rPr lang="en-US" sz="3400" i="1" dirty="0" err="1">
                <a:solidFill>
                  <a:srgbClr val="0033CC"/>
                </a:solidFill>
                <a:effectLst/>
                <a:latin typeface="+mj-lt"/>
                <a:cs typeface="Times New Roman" pitchFamily="18" charset="0"/>
              </a:rPr>
              <a:t>thế</a:t>
            </a:r>
            <a:r>
              <a:rPr lang="en-US" sz="3400" i="1" dirty="0">
                <a:solidFill>
                  <a:srgbClr val="0033CC"/>
                </a:solidFill>
                <a:effectLst/>
                <a:latin typeface="+mj-lt"/>
                <a:cs typeface="Times New Roman" pitchFamily="18" charset="0"/>
              </a:rPr>
              <a:t> </a:t>
            </a:r>
            <a:r>
              <a:rPr lang="en-US" sz="3400" i="1" dirty="0" err="1">
                <a:solidFill>
                  <a:srgbClr val="0033CC"/>
                </a:solidFill>
                <a:effectLst/>
                <a:latin typeface="+mj-lt"/>
                <a:cs typeface="Times New Roman" pitchFamily="18" charset="0"/>
              </a:rPr>
              <a:t>nào</a:t>
            </a:r>
            <a:r>
              <a:rPr lang="en-US" sz="3400" i="1" dirty="0">
                <a:solidFill>
                  <a:srgbClr val="0033CC"/>
                </a:solidFill>
                <a:effectLst/>
                <a:latin typeface="+mj-lt"/>
                <a:cs typeface="Times New Roman" pitchFamily="18" charset="0"/>
              </a:rPr>
              <a:t>?</a:t>
            </a:r>
            <a:endParaRPr lang="vi-VN" sz="3400" i="1" dirty="0">
              <a:solidFill>
                <a:srgbClr val="0033CC"/>
              </a:solidFill>
              <a:effectLst/>
              <a:latin typeface="+mj-lt"/>
              <a:cs typeface="Times New Roman" pitchFamily="18" charset="0"/>
            </a:endParaRPr>
          </a:p>
        </p:txBody>
      </p:sp>
    </p:spTree>
    <p:extLst>
      <p:ext uri="{BB962C8B-B14F-4D97-AF65-F5344CB8AC3E}">
        <p14:creationId xmlns:p14="http://schemas.microsoft.com/office/powerpoint/2010/main" val="19646280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9344" y="5054600"/>
            <a:ext cx="9803581" cy="1764457"/>
          </a:xfrm>
          <a:prstGeom prst="rect">
            <a:avLst/>
          </a:prstGeom>
          <a:noFill/>
        </p:spPr>
        <p:txBody>
          <a:bodyPr wrap="none" lIns="121920" tIns="60960" rIns="121920" bIns="60960">
            <a:spAutoFit/>
          </a:bodyPr>
          <a:lstStyle/>
          <a:p>
            <a:pPr algn="ctr" defTabSz="1219170"/>
            <a:r>
              <a:rPr lang="vi-VN" sz="10666"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Arial" panose="020B0604020202020204" pitchFamily="34" charset="0"/>
              </a:rPr>
              <a:t>PH</a:t>
            </a:r>
            <a:r>
              <a:rPr lang="vi-VN"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rPr>
              <a:t>       </a:t>
            </a:r>
            <a:r>
              <a:rPr lang="vi-VN" sz="9600" b="1" spc="267" dirty="0">
                <a:ln w="29210">
                  <a:solidFill>
                    <a:srgbClr val="9BBB59">
                      <a:tint val="10000"/>
                    </a:srgbClr>
                  </a:solidFill>
                </a:ln>
                <a:solidFill>
                  <a:srgbClr val="9BBB59">
                    <a:satMod val="200000"/>
                    <a:alpha val="50000"/>
                  </a:srgbClr>
                </a:solidFill>
                <a:effectLst>
                  <a:innerShdw blurRad="50800" dist="50800" dir="8100000">
                    <a:srgbClr val="7D7D7D">
                      <a:alpha val="73000"/>
                    </a:srgbClr>
                  </a:innerShdw>
                </a:effectLst>
                <a:latin typeface="Arial" panose="020B0604020202020204" pitchFamily="34" charset="0"/>
              </a:rPr>
              <a:t>THUYỀN</a:t>
            </a:r>
            <a:endParaRPr lang="en-US" sz="9600" b="1" spc="267" dirty="0">
              <a:ln w="29210">
                <a:solidFill>
                  <a:srgbClr val="9BBB59">
                    <a:tint val="10000"/>
                  </a:srgbClr>
                </a:solidFill>
              </a:ln>
              <a:solidFill>
                <a:srgbClr val="9BBB59">
                  <a:satMod val="200000"/>
                  <a:alpha val="50000"/>
                </a:srgbClr>
              </a:solidFill>
              <a:effectLst>
                <a:innerShdw blurRad="50800" dist="50800" dir="8100000">
                  <a:srgbClr val="7D7D7D">
                    <a:alpha val="73000"/>
                  </a:srgbClr>
                </a:innerShdw>
              </a:effectLst>
              <a:latin typeface="Calibri"/>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7411" t="6252" r="1942" b="5055"/>
          <a:stretch/>
        </p:blipFill>
        <p:spPr>
          <a:xfrm>
            <a:off x="3362186" y="5378093"/>
            <a:ext cx="1142215" cy="1117599"/>
          </a:xfrm>
          <a:prstGeom prst="rect">
            <a:avLst/>
          </a:prstGeom>
        </p:spPr>
      </p:pic>
      <p:sp>
        <p:nvSpPr>
          <p:cNvPr id="4" name="Rectangle 3"/>
          <p:cNvSpPr/>
          <p:nvPr/>
        </p:nvSpPr>
        <p:spPr>
          <a:xfrm>
            <a:off x="2146351" y="-127000"/>
            <a:ext cx="8058803" cy="1815882"/>
          </a:xfrm>
          <a:prstGeom prst="rect">
            <a:avLst/>
          </a:prstGeom>
        </p:spPr>
        <p:txBody>
          <a:bodyPr wrap="square">
            <a:spAutoFit/>
          </a:bodyPr>
          <a:lstStyle/>
          <a:p>
            <a:pPr algn="ctr" defTabSz="1219170"/>
            <a:endParaRPr lang="vi-VN" sz="32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Arial" panose="020B0604020202020204" pitchFamily="34" charset="0"/>
            </a:endParaRPr>
          </a:p>
          <a:p>
            <a:pPr algn="ctr" defTabSz="1219170"/>
            <a:r>
              <a:rPr lang="vi-VN" sz="80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Arial" panose="020B0604020202020204" pitchFamily="34" charset="0"/>
              </a:rPr>
              <a:t>HÀNH</a:t>
            </a:r>
            <a:r>
              <a:rPr lang="vi-VN"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rPr>
              <a:t> </a:t>
            </a:r>
            <a:r>
              <a:rPr lang="vi-VN"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rPr>
              <a:t>TRÌNH</a:t>
            </a:r>
            <a:r>
              <a:rPr lang="vi-VN"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rPr>
              <a:t> </a:t>
            </a: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50000" t="19714" r="31461" b="60573"/>
          <a:stretch/>
        </p:blipFill>
        <p:spPr>
          <a:xfrm>
            <a:off x="4209196" y="1605181"/>
            <a:ext cx="3530427" cy="3754220"/>
          </a:xfrm>
          <a:prstGeom prst="rect">
            <a:avLst/>
          </a:prstGeom>
        </p:spPr>
      </p:pic>
      <p:sp>
        <p:nvSpPr>
          <p:cNvPr id="5" name="Oval 4"/>
          <p:cNvSpPr/>
          <p:nvPr/>
        </p:nvSpPr>
        <p:spPr>
          <a:xfrm flipV="1">
            <a:off x="4676087" y="1821258"/>
            <a:ext cx="2971396" cy="2928540"/>
          </a:xfrm>
          <a:prstGeom prst="ellipse">
            <a:avLst/>
          </a:prstGeom>
          <a:noFill/>
          <a:ln w="38100">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400">
              <a:solidFill>
                <a:prstClr val="white"/>
              </a:solidFill>
              <a:latin typeface="Arial" panose="020B0604020202020204" pitchFamily="34" charset="0"/>
            </a:endParaRPr>
          </a:p>
        </p:txBody>
      </p:sp>
      <p:pic>
        <p:nvPicPr>
          <p:cNvPr id="6" name="Nhạc nề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1719660"/>
            <a:ext cx="812800" cy="812800"/>
          </a:xfrm>
          <a:prstGeom prst="rect">
            <a:avLst/>
          </a:prstGeom>
        </p:spPr>
      </p:pic>
      <p:pic>
        <p:nvPicPr>
          <p:cNvPr id="9" name="Picture 8">
            <a:extLst>
              <a:ext uri="{FF2B5EF4-FFF2-40B4-BE49-F238E27FC236}">
                <a16:creationId xmlns:a16="http://schemas.microsoft.com/office/drawing/2014/main" id="{E7066837-4867-419F-8DB6-ECAC6AA84F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1"/>
            <a:ext cx="1028699" cy="533400"/>
          </a:xfrm>
          <a:prstGeom prst="rect">
            <a:avLst/>
          </a:prstGeom>
        </p:spPr>
      </p:pic>
      <p:pic>
        <p:nvPicPr>
          <p:cNvPr id="10" name="Picture 9">
            <a:hlinkClick r:id="rId9" action="ppaction://hlinksldjump"/>
            <a:extLst>
              <a:ext uri="{FF2B5EF4-FFF2-40B4-BE49-F238E27FC236}">
                <a16:creationId xmlns:a16="http://schemas.microsoft.com/office/drawing/2014/main" id="{79DA42FD-AC3A-48F3-AFB9-FF76772553D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0988" t="20000" r="8025" b="29630"/>
          <a:stretch/>
        </p:blipFill>
        <p:spPr>
          <a:xfrm>
            <a:off x="11088398" y="6125114"/>
            <a:ext cx="927350" cy="693943"/>
          </a:xfrm>
          <a:prstGeom prst="rect">
            <a:avLst/>
          </a:prstGeom>
        </p:spPr>
      </p:pic>
    </p:spTree>
    <p:extLst>
      <p:ext uri="{BB962C8B-B14F-4D97-AF65-F5344CB8AC3E}">
        <p14:creationId xmlns:p14="http://schemas.microsoft.com/office/powerpoint/2010/main" val="5299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indefinite"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4000"/>
                                        <p:tgtEl>
                                          <p:spTgt spid="5"/>
                                        </p:tgtEl>
                                      </p:cBhvr>
                                    </p:animEffect>
                                  </p:childTnLst>
                                </p:cTn>
                              </p:par>
                              <p:par>
                                <p:cTn id="8" presetID="8" presetClass="emph" presetSubtype="0" repeatCount="indefinite" fill="hold" nodeType="withEffect">
                                  <p:stCondLst>
                                    <p:cond delay="0"/>
                                  </p:stCondLst>
                                  <p:childTnLst>
                                    <p:animRot by="21600000">
                                      <p:cBhvr>
                                        <p:cTn id="9" dur="2000" fill="hold"/>
                                        <p:tgtEl>
                                          <p:spTgt spid="2"/>
                                        </p:tgtEl>
                                        <p:attrNameLst>
                                          <p:attrName>r</p:attrName>
                                        </p:attrNameLst>
                                      </p:cBhvr>
                                    </p:animRot>
                                  </p:childTnLst>
                                </p:cTn>
                              </p:par>
                              <p:par>
                                <p:cTn id="10" presetID="1" presetClass="mediacall" presetSubtype="0" fill="hold" nodeType="withEffect">
                                  <p:stCondLst>
                                    <p:cond delay="0"/>
                                  </p:stCondLst>
                                  <p:childTnLst>
                                    <p:cmd type="call" cmd="playFrom(0.0)">
                                      <p:cBhvr>
                                        <p:cTn id="11" dur="1" fill="hold"/>
                                        <p:tgtEl>
                                          <p:spTgt spid="6"/>
                                        </p:tgtEl>
                                      </p:cBhvr>
                                    </p:cmd>
                                  </p:childTnLst>
                                </p:cTn>
                              </p:par>
                            </p:childTnLst>
                          </p:cTn>
                        </p:par>
                        <p:par>
                          <p:cTn id="12" fill="hold">
                            <p:stCondLst>
                              <p:cond delay="4000"/>
                            </p:stCondLst>
                            <p:childTnLst>
                              <p:par>
                                <p:cTn id="13" presetID="42"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
                <p:cTn id="18" fill="hold" display="0">
                  <p:stCondLst>
                    <p:cond delay="indefinite"/>
                  </p:stCondLst>
                  <p:endCondLst>
                    <p:cond evt="onStopAudio" delay="0">
                      <p:tgtEl>
                        <p:sldTgt/>
                      </p:tgtEl>
                    </p:cond>
                  </p:endCondLst>
                </p:cTn>
                <p:tgtEl>
                  <p:spTgt spid="6"/>
                </p:tgtEl>
              </p:cMediaNode>
            </p:audio>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739CFF-05F0-4372-BB65-A448012D7071}"/>
              </a:ext>
            </a:extLst>
          </p:cNvPr>
          <p:cNvSpPr txBox="1"/>
          <p:nvPr/>
        </p:nvSpPr>
        <p:spPr>
          <a:xfrm>
            <a:off x="305377" y="291607"/>
            <a:ext cx="11581246" cy="5835508"/>
          </a:xfrm>
          <a:prstGeom prst="rect">
            <a:avLst/>
          </a:prstGeom>
          <a:noFill/>
        </p:spPr>
        <p:txBody>
          <a:bodyPr wrap="square" rtlCol="0">
            <a:spAutoFit/>
          </a:bodyPr>
          <a:lstStyle/>
          <a:p>
            <a:pPr algn="ctr">
              <a:lnSpc>
                <a:spcPct val="200000"/>
              </a:lnSpc>
            </a:pPr>
            <a:r>
              <a:rPr lang="en-US" sz="3200" b="1" dirty="0">
                <a:solidFill>
                  <a:srgbClr val="FF0000"/>
                </a:solidFill>
                <a:latin typeface="+mj-lt"/>
                <a:cs typeface="Times New Roman" panose="02020603050405020304" pitchFamily="18" charset="0"/>
              </a:rPr>
              <a:t>CÁCH CHƠI: </a:t>
            </a:r>
          </a:p>
          <a:p>
            <a:pPr>
              <a:lnSpc>
                <a:spcPct val="200000"/>
              </a:lnSpc>
            </a:pPr>
            <a:r>
              <a:rPr lang="en-US" sz="3200" dirty="0" err="1">
                <a:latin typeface="+mj-lt"/>
                <a:cs typeface="Times New Roman" panose="02020603050405020304" pitchFamily="18" charset="0"/>
              </a:rPr>
              <a:t>Nhấp</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vào</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hành</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tinh</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đầu</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tiên</a:t>
            </a:r>
            <a:r>
              <a:rPr lang="en-US" sz="3200" dirty="0">
                <a:latin typeface="+mj-lt"/>
                <a:cs typeface="Times New Roman" panose="02020603050405020304" pitchFamily="18" charset="0"/>
              </a:rPr>
              <a:t>, click </a:t>
            </a:r>
            <a:r>
              <a:rPr lang="en-US" sz="3200" dirty="0" err="1">
                <a:latin typeface="+mj-lt"/>
                <a:cs typeface="Times New Roman" panose="02020603050405020304" pitchFamily="18" charset="0"/>
              </a:rPr>
              <a:t>chuột</a:t>
            </a:r>
            <a:r>
              <a:rPr lang="en-US" sz="3200" dirty="0">
                <a:latin typeface="+mj-lt"/>
                <a:cs typeface="Times New Roman" panose="02020603050405020304" pitchFamily="18" charset="0"/>
              </a:rPr>
              <a:t> ra </a:t>
            </a:r>
            <a:r>
              <a:rPr lang="en-US" sz="3200" dirty="0" err="1">
                <a:latin typeface="+mj-lt"/>
                <a:cs typeface="Times New Roman" panose="02020603050405020304" pitchFamily="18" charset="0"/>
              </a:rPr>
              <a:t>câu</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hỏi</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và</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đáp</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án</a:t>
            </a:r>
            <a:r>
              <a:rPr lang="en-US" sz="3200" dirty="0">
                <a:latin typeface="+mj-lt"/>
                <a:cs typeface="Times New Roman" panose="02020603050405020304" pitchFamily="18" charset="0"/>
              </a:rPr>
              <a:t>. Sau </a:t>
            </a:r>
            <a:r>
              <a:rPr lang="en-US" sz="3200" dirty="0" err="1">
                <a:latin typeface="+mj-lt"/>
                <a:cs typeface="Times New Roman" panose="02020603050405020304" pitchFamily="18" charset="0"/>
              </a:rPr>
              <a:t>đó</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chọn</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đáp</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án</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đúng</a:t>
            </a:r>
            <a:r>
              <a:rPr lang="en-US" sz="3200" dirty="0">
                <a:latin typeface="+mj-lt"/>
                <a:cs typeface="Times New Roman" panose="02020603050405020304" pitchFamily="18" charset="0"/>
              </a:rPr>
              <a:t>. Click </a:t>
            </a:r>
            <a:r>
              <a:rPr lang="en-US" sz="3200" dirty="0" err="1">
                <a:latin typeface="+mj-lt"/>
                <a:cs typeface="Times New Roman" panose="02020603050405020304" pitchFamily="18" charset="0"/>
              </a:rPr>
              <a:t>chuột</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vào</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mũi</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tên</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màu</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đỏ</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để</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tiếp</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tục</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chọn</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hành</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tinh</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Cứ</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như</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thế</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cho</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đến</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hết</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Đối</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với</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câu</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hỏi</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cuối</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cùng</a:t>
            </a:r>
            <a:r>
              <a:rPr lang="en-US" sz="3200" dirty="0">
                <a:latin typeface="+mj-lt"/>
                <a:cs typeface="Times New Roman" panose="02020603050405020304" pitchFamily="18" charset="0"/>
              </a:rPr>
              <a:t>, click </a:t>
            </a:r>
            <a:r>
              <a:rPr lang="en-US" sz="3200" dirty="0" err="1">
                <a:latin typeface="+mj-lt"/>
                <a:cs typeface="Times New Roman" panose="02020603050405020304" pitchFamily="18" charset="0"/>
              </a:rPr>
              <a:t>chuột</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để</a:t>
            </a:r>
            <a:r>
              <a:rPr lang="en-US" sz="3200" dirty="0">
                <a:latin typeface="+mj-lt"/>
                <a:cs typeface="Times New Roman" panose="02020603050405020304" pitchFamily="18" charset="0"/>
              </a:rPr>
              <a:t> sang </a:t>
            </a:r>
            <a:r>
              <a:rPr lang="en-US" sz="3200" dirty="0" err="1">
                <a:latin typeface="+mj-lt"/>
                <a:cs typeface="Times New Roman" panose="02020603050405020304" pitchFamily="18" charset="0"/>
              </a:rPr>
              <a:t>trang</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kết</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thúc</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không</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nhấp</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vào</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mũi</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tên</a:t>
            </a:r>
            <a:r>
              <a:rPr lang="en-US" sz="3200" dirty="0">
                <a:latin typeface="+mj-lt"/>
                <a:cs typeface="Times New Roman" panose="02020603050405020304" pitchFamily="18" charset="0"/>
              </a:rPr>
              <a:t> </a:t>
            </a:r>
            <a:r>
              <a:rPr lang="en-US" sz="3200" dirty="0" err="1">
                <a:latin typeface="+mj-lt"/>
                <a:cs typeface="Times New Roman" panose="02020603050405020304" pitchFamily="18" charset="0"/>
              </a:rPr>
              <a:t>đỏ</a:t>
            </a:r>
            <a:r>
              <a:rPr lang="en-US" sz="3200" dirty="0">
                <a:latin typeface="+mj-lt"/>
                <a:cs typeface="Times New Roman" panose="02020603050405020304" pitchFamily="18" charset="0"/>
              </a:rPr>
              <a:t>.</a:t>
            </a:r>
          </a:p>
        </p:txBody>
      </p:sp>
    </p:spTree>
    <p:extLst>
      <p:ext uri="{BB962C8B-B14F-4D97-AF65-F5344CB8AC3E}">
        <p14:creationId xmlns:p14="http://schemas.microsoft.com/office/powerpoint/2010/main" val="1842357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TotalTime>
  <Words>1498</Words>
  <Application>Microsoft Office PowerPoint</Application>
  <PresentationFormat>Widescreen</PresentationFormat>
  <Paragraphs>113</Paragraphs>
  <Slides>26</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UTM Avo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HP</cp:lastModifiedBy>
  <cp:revision>88</cp:revision>
  <dcterms:created xsi:type="dcterms:W3CDTF">2021-11-01T08:16:43Z</dcterms:created>
  <dcterms:modified xsi:type="dcterms:W3CDTF">2026-01-20T02:36:19Z</dcterms:modified>
</cp:coreProperties>
</file>