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8"/>
  </p:notesMasterIdLst>
  <p:handoutMasterIdLst>
    <p:handoutMasterId r:id="rId29"/>
  </p:handoutMasterIdLst>
  <p:sldIdLst>
    <p:sldId id="386" r:id="rId2"/>
    <p:sldId id="393" r:id="rId3"/>
    <p:sldId id="394" r:id="rId4"/>
    <p:sldId id="395" r:id="rId5"/>
    <p:sldId id="396" r:id="rId6"/>
    <p:sldId id="258" r:id="rId7"/>
    <p:sldId id="368" r:id="rId8"/>
    <p:sldId id="369" r:id="rId9"/>
    <p:sldId id="374" r:id="rId10"/>
    <p:sldId id="375" r:id="rId11"/>
    <p:sldId id="398" r:id="rId12"/>
    <p:sldId id="333" r:id="rId13"/>
    <p:sldId id="335" r:id="rId14"/>
    <p:sldId id="364" r:id="rId15"/>
    <p:sldId id="366" r:id="rId16"/>
    <p:sldId id="365" r:id="rId17"/>
    <p:sldId id="381" r:id="rId18"/>
    <p:sldId id="337" r:id="rId19"/>
    <p:sldId id="383" r:id="rId20"/>
    <p:sldId id="349" r:id="rId21"/>
    <p:sldId id="313" r:id="rId22"/>
    <p:sldId id="400" r:id="rId23"/>
    <p:sldId id="401" r:id="rId24"/>
    <p:sldId id="402" r:id="rId25"/>
    <p:sldId id="403" r:id="rId26"/>
    <p:sldId id="404" r:id="rId27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38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05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09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46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E8959F"/>
    <a:srgbClr val="341213"/>
    <a:srgbClr val="4DC8F5"/>
    <a:srgbClr val="FFF9D1"/>
    <a:srgbClr val="FF5050"/>
    <a:srgbClr val="0099FF"/>
    <a:srgbClr val="F5750B"/>
    <a:srgbClr val="18A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6691" autoAdjust="0"/>
  </p:normalViewPr>
  <p:slideViewPr>
    <p:cSldViewPr>
      <p:cViewPr varScale="1">
        <p:scale>
          <a:sx n="90" d="100"/>
          <a:sy n="90" d="100"/>
        </p:scale>
        <p:origin x="508" y="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7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51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3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5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9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46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68173"/>
            <a:ext cx="9460266" cy="5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95CF85-A662-F747-986E-790310079C6B}"/>
              </a:ext>
            </a:extLst>
          </p:cNvPr>
          <p:cNvSpPr/>
          <p:nvPr userDrawn="1"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8058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5483"/>
            <a:ext cx="9138659" cy="511253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2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3"/>
            <a:ext cx="9124379" cy="514049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9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3"/>
            <a:ext cx="9124379" cy="514049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6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3988"/>
            <a:ext cx="9143999" cy="5115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60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9143999" cy="514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6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545"/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45"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5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545"/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64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slide" Target="slide3.xml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microsoft.com/office/2007/relationships/media" Target="../media/media1.WAV"/><Relationship Id="rId16" Type="http://schemas.openxmlformats.org/officeDocument/2006/relationships/image" Target="../media/image14.gif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image" Target="../media/image13.gif"/><Relationship Id="rId10" Type="http://schemas.openxmlformats.org/officeDocument/2006/relationships/image" Target="../media/image10.png"/><Relationship Id="rId4" Type="http://schemas.openxmlformats.org/officeDocument/2006/relationships/image" Target="../media/image7.jpg"/><Relationship Id="rId9" Type="http://schemas.openxmlformats.org/officeDocument/2006/relationships/slide" Target="slide4.xml"/><Relationship Id="rId1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7E63E99-2A2D-487B-AEF6-9D014082E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213" y="0"/>
            <a:ext cx="9790213" cy="5143500"/>
          </a:xfrm>
          <a:prstGeom prst="rect">
            <a:avLst/>
          </a:prstGeom>
        </p:spPr>
      </p:pic>
      <p:pic>
        <p:nvPicPr>
          <p:cNvPr id="4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F1EDBB3F-BA54-44EC-B78D-8574C3E15F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143000"/>
            <a:ext cx="2102946" cy="1737217"/>
          </a:xfrm>
          <a:prstGeom prst="rect">
            <a:avLst/>
          </a:prstGeom>
        </p:spPr>
      </p:pic>
      <p:pic>
        <p:nvPicPr>
          <p:cNvPr id="5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E54533F5-9325-457B-BF7E-FB4DFBED4F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32" y="1148276"/>
            <a:ext cx="2107518" cy="1737217"/>
          </a:xfrm>
          <a:prstGeom prst="rect">
            <a:avLst/>
          </a:prstGeom>
        </p:spPr>
      </p:pic>
      <p:pic>
        <p:nvPicPr>
          <p:cNvPr id="6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id="{01E11CDD-18B2-43FA-8FEC-114361AE6D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891934"/>
            <a:ext cx="2107518" cy="1737217"/>
          </a:xfrm>
          <a:prstGeom prst="rect">
            <a:avLst/>
          </a:prstGeom>
        </p:spPr>
      </p:pic>
      <p:pic>
        <p:nvPicPr>
          <p:cNvPr id="7" name="Picture 10">
            <a:hlinkClick r:id="rId11" action="ppaction://hlinksldjump"/>
            <a:extLst>
              <a:ext uri="{FF2B5EF4-FFF2-40B4-BE49-F238E27FC236}">
                <a16:creationId xmlns:a16="http://schemas.microsoft.com/office/drawing/2014/main" id="{F8E091E7-539B-4716-B7B6-279736560F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32" y="2891934"/>
            <a:ext cx="2107518" cy="1737217"/>
          </a:xfrm>
          <a:prstGeom prst="rect">
            <a:avLst/>
          </a:prstGeom>
        </p:spPr>
      </p:pic>
      <p:pic>
        <p:nvPicPr>
          <p:cNvPr id="8" name="VUIDEHOC.WAV">
            <a:hlinkClick r:id="" action="ppaction://media"/>
            <a:extLst>
              <a:ext uri="{FF2B5EF4-FFF2-40B4-BE49-F238E27FC236}">
                <a16:creationId xmlns:a16="http://schemas.microsoft.com/office/drawing/2014/main" id="{F9DEE52D-9F8D-4763-8CE2-F8CC30014C9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86950" y="3886200"/>
            <a:ext cx="457200" cy="457200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4BEB4884-B769-40D1-AED3-78D8925A93BE}"/>
              </a:ext>
            </a:extLst>
          </p:cNvPr>
          <p:cNvSpPr txBox="1"/>
          <p:nvPr/>
        </p:nvSpPr>
        <p:spPr>
          <a:xfrm>
            <a:off x="1828800" y="589936"/>
            <a:ext cx="5596404" cy="5078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7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0" name="Picture 14">
            <a:hlinkClick r:id="rId14" action="ppaction://hlinksldjump"/>
            <a:extLst>
              <a:ext uri="{FF2B5EF4-FFF2-40B4-BE49-F238E27FC236}">
                <a16:creationId xmlns:a16="http://schemas.microsoft.com/office/drawing/2014/main" id="{86DA8338-E433-496B-880B-384A7963E1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343400"/>
            <a:ext cx="535781" cy="778669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E8F1C139-BA1C-457F-B8A3-D53822268D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28" y="167428"/>
            <a:ext cx="535781" cy="892969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B44209B-123B-144C-AD72-DA14FE71D4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931"/>
            <a:ext cx="1152128" cy="4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487" y="1486151"/>
            <a:ext cx="43423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2" y="2478501"/>
            <a:ext cx="2276402" cy="24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52DC3-14BB-4FC4-91C7-9B80A1D743AD}"/>
              </a:ext>
            </a:extLst>
          </p:cNvPr>
          <p:cNvSpPr/>
          <p:nvPr/>
        </p:nvSpPr>
        <p:spPr>
          <a:xfrm>
            <a:off x="3112636" y="7078018"/>
            <a:ext cx="39338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 nước nhá</a:t>
            </a:r>
            <a:r>
              <a:rPr lang="vi-VN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uống nước nhé.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3630A2E-0042-4442-9E0C-B592554A1252}"/>
              </a:ext>
            </a:extLst>
          </p:cNvPr>
          <p:cNvSpPr/>
          <p:nvPr/>
        </p:nvSpPr>
        <p:spPr>
          <a:xfrm>
            <a:off x="7906281" y="7278073"/>
            <a:ext cx="2622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vi-VN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áng rõ, soi rõ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Hình ảnh 6">
            <a:extLst>
              <a:ext uri="{FF2B5EF4-FFF2-40B4-BE49-F238E27FC236}">
                <a16:creationId xmlns:a16="http://schemas.microsoft.com/office/drawing/2014/main" id="{655268A3-1D15-4C8A-B3FF-4BD9419C8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8" y="843558"/>
            <a:ext cx="3965262" cy="2736304"/>
          </a:xfrm>
          <a:prstGeom prst="rect">
            <a:avLst/>
          </a:prstGeom>
        </p:spPr>
      </p:pic>
      <p:pic>
        <p:nvPicPr>
          <p:cNvPr id="17" name="Hình ảnh 8">
            <a:extLst>
              <a:ext uri="{FF2B5EF4-FFF2-40B4-BE49-F238E27FC236}">
                <a16:creationId xmlns:a16="http://schemas.microsoft.com/office/drawing/2014/main" id="{F3C9CFE0-4CC6-4009-98A4-D35FE519A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43558"/>
            <a:ext cx="446449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38824" y="411510"/>
            <a:ext cx="2334560" cy="4392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69" y="339502"/>
            <a:ext cx="6015303" cy="40324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8532" y="2211710"/>
            <a:ext cx="40815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ĐỌC HIỂU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6228184" y="3386789"/>
            <a:ext cx="2610189" cy="17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71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754" y="546012"/>
            <a:ext cx="8523154" cy="646286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</a:t>
            </a:r>
            <a:r>
              <a:rPr lang="vi-V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366" y="1306895"/>
            <a:ext cx="4969698" cy="1569616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en-US" sz="2800" dirty="0">
                <a:latin typeface="+mj-lt"/>
                <a:cs typeface="Times New Roman" pitchFamily="18" charset="0"/>
              </a:rPr>
              <a:t>-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Bài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thơ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là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lời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của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bạn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nhỏ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chăn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trâu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nói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với</a:t>
            </a:r>
            <a:r>
              <a:rPr lang="en-US" sz="3200" b="1" dirty="0">
                <a:latin typeface="+mj-lt"/>
                <a:cs typeface="Times New Roman" pitchFamily="18" charset="0"/>
              </a:rPr>
              <a:t> con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trâu</a:t>
            </a:r>
            <a:r>
              <a:rPr lang="en-US" sz="3200" b="1" dirty="0">
                <a:latin typeface="+mj-lt"/>
                <a:cs typeface="Times New Roman" pitchFamily="18" charset="0"/>
              </a:rPr>
              <a:t>.</a:t>
            </a:r>
            <a:endParaRPr lang="vi-VN" sz="3200" b="1" dirty="0">
              <a:latin typeface="+mj-lt"/>
              <a:cs typeface="Times New Roman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08568AD-3A2C-4ACF-8B49-897EF86EE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81" y="746598"/>
            <a:ext cx="4104953" cy="39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99EC313-70F5-4E95-A7ED-C70E1F508A9E}"/>
              </a:ext>
            </a:extLst>
          </p:cNvPr>
          <p:cNvSpPr/>
          <p:nvPr/>
        </p:nvSpPr>
        <p:spPr>
          <a:xfrm>
            <a:off x="176157" y="195486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vi-VN" sz="36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 Tìm từ ngữ tả hình dáng con trâu trong 4 dòng thơ đầu.</a:t>
            </a:r>
          </a:p>
        </p:txBody>
      </p:sp>
      <p:pic>
        <p:nvPicPr>
          <p:cNvPr id="41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7CF6EFD-7634-4430-AA59-6184B7901B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7386" y="-876953"/>
            <a:ext cx="609600" cy="6096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70A0223-39B9-4407-BAD2-A02D72012B19}"/>
              </a:ext>
            </a:extLst>
          </p:cNvPr>
          <p:cNvSpPr txBox="1"/>
          <p:nvPr/>
        </p:nvSpPr>
        <p:spPr>
          <a:xfrm>
            <a:off x="107504" y="1430450"/>
            <a:ext cx="518457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latin typeface="+mj-lt"/>
                <a:cs typeface="Arial" panose="020B0604020202020204" pitchFamily="34" charset="0"/>
              </a:rPr>
              <a:t>Con trâu đen lông mượt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latin typeface="+mj-lt"/>
                <a:cs typeface="Arial" panose="020B0604020202020204" pitchFamily="34" charset="0"/>
              </a:rPr>
              <a:t>Cái sừng nó vênh vênh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latin typeface="+mj-lt"/>
                <a:cs typeface="Arial" panose="020B0604020202020204" pitchFamily="34" charset="0"/>
              </a:rPr>
              <a:t>Nó cao lớn lênh khênh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latin typeface="+mj-lt"/>
                <a:cs typeface="Arial" panose="020B0604020202020204" pitchFamily="34" charset="0"/>
              </a:rPr>
              <a:t>Chân đi như đập đất.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AA783AAC-29D8-4DE3-A94E-8DDF59A444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5647177" y="3370598"/>
            <a:ext cx="2610189" cy="1790565"/>
          </a:xfrm>
          <a:prstGeom prst="rect">
            <a:avLst/>
          </a:prstGeom>
        </p:spPr>
      </p:pic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D44B1ACC-D1F8-451D-B04D-A3888DA79DB0}"/>
              </a:ext>
            </a:extLst>
          </p:cNvPr>
          <p:cNvCxnSpPr/>
          <p:nvPr/>
        </p:nvCxnSpPr>
        <p:spPr>
          <a:xfrm>
            <a:off x="2179819" y="1995686"/>
            <a:ext cx="5919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8FCA4789-1E6C-4F3D-A288-1054C6A6E85D}"/>
              </a:ext>
            </a:extLst>
          </p:cNvPr>
          <p:cNvCxnSpPr>
            <a:cxnSpLocks/>
          </p:cNvCxnSpPr>
          <p:nvPr/>
        </p:nvCxnSpPr>
        <p:spPr>
          <a:xfrm flipV="1">
            <a:off x="2904590" y="1995686"/>
            <a:ext cx="1955442" cy="217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id="{FC78F60E-872A-40EC-9674-39D83C3FEAD2}"/>
              </a:ext>
            </a:extLst>
          </p:cNvPr>
          <p:cNvCxnSpPr>
            <a:cxnSpLocks/>
          </p:cNvCxnSpPr>
          <p:nvPr/>
        </p:nvCxnSpPr>
        <p:spPr>
          <a:xfrm>
            <a:off x="899592" y="3411008"/>
            <a:ext cx="13681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nối Thẳng 38">
            <a:extLst>
              <a:ext uri="{FF2B5EF4-FFF2-40B4-BE49-F238E27FC236}">
                <a16:creationId xmlns:a16="http://schemas.microsoft.com/office/drawing/2014/main" id="{3F3E2D4A-AD47-4C0F-8C89-413DE425221E}"/>
              </a:ext>
            </a:extLst>
          </p:cNvPr>
          <p:cNvCxnSpPr>
            <a:cxnSpLocks/>
          </p:cNvCxnSpPr>
          <p:nvPr/>
        </p:nvCxnSpPr>
        <p:spPr>
          <a:xfrm flipV="1">
            <a:off x="899592" y="2698941"/>
            <a:ext cx="3686801" cy="168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FF78402F-9F75-4D6F-BC31-96E0C61A2A59}"/>
              </a:ext>
            </a:extLst>
          </p:cNvPr>
          <p:cNvCxnSpPr>
            <a:cxnSpLocks/>
          </p:cNvCxnSpPr>
          <p:nvPr/>
        </p:nvCxnSpPr>
        <p:spPr>
          <a:xfrm flipH="1">
            <a:off x="2435468" y="3370598"/>
            <a:ext cx="2150925" cy="319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Hình ảnh 4">
            <a:extLst>
              <a:ext uri="{FF2B5EF4-FFF2-40B4-BE49-F238E27FC236}">
                <a16:creationId xmlns:a16="http://schemas.microsoft.com/office/drawing/2014/main" id="{93142FA4-F869-4385-BF50-379A3BD0BB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44" b="40043"/>
          <a:stretch/>
        </p:blipFill>
        <p:spPr>
          <a:xfrm>
            <a:off x="5961172" y="1155390"/>
            <a:ext cx="2520281" cy="20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7CF6EFD-7634-4430-AA59-6184B7901B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7386" y="-876953"/>
            <a:ext cx="609600" cy="609600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2139CBE9-56D8-4C2A-878D-A85462263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52" y="1156369"/>
            <a:ext cx="2699792" cy="3453788"/>
          </a:xfrm>
          <a:prstGeom prst="rect">
            <a:avLst/>
          </a:prstGeom>
        </p:spPr>
      </p:pic>
      <p:sp>
        <p:nvSpPr>
          <p:cNvPr id="28" name="Rectangle 44">
            <a:extLst>
              <a:ext uri="{FF2B5EF4-FFF2-40B4-BE49-F238E27FC236}">
                <a16:creationId xmlns:a16="http://schemas.microsoft.com/office/drawing/2014/main" id="{04FEB5FF-9502-4965-9853-D4D7FA5907DF}"/>
              </a:ext>
            </a:extLst>
          </p:cNvPr>
          <p:cNvSpPr/>
          <p:nvPr/>
        </p:nvSpPr>
        <p:spPr>
          <a:xfrm>
            <a:off x="229644" y="279206"/>
            <a:ext cx="6790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?</a:t>
            </a:r>
            <a:endParaRPr lang="vi-VN" sz="3600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0DFF8A24-A289-4257-85F5-B036001B5D0A}"/>
              </a:ext>
            </a:extLst>
          </p:cNvPr>
          <p:cNvSpPr/>
          <p:nvPr/>
        </p:nvSpPr>
        <p:spPr>
          <a:xfrm>
            <a:off x="229644" y="2335177"/>
            <a:ext cx="6446368" cy="1754282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latin typeface="+mj-lt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+mj-lt"/>
                <a:cs typeface="Arial" panose="020B0604020202020204" pitchFamily="34" charset="0"/>
              </a:rPr>
              <a:t>nhỏ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+mj-lt"/>
                <a:cs typeface="Arial" panose="020B0604020202020204" pitchFamily="34" charset="0"/>
              </a:rPr>
              <a:t>yêu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+mj-lt"/>
                <a:cs typeface="Arial" panose="020B0604020202020204" pitchFamily="34" charset="0"/>
              </a:rPr>
              <a:t>quý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+mj-lt"/>
                <a:cs typeface="Arial" panose="020B0604020202020204" pitchFamily="34" charset="0"/>
              </a:rPr>
              <a:t>nói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+mj-lt"/>
                <a:cs typeface="Arial" panose="020B0604020202020204" pitchFamily="34" charset="0"/>
              </a:rPr>
              <a:t>chuyện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+mj-lt"/>
                <a:cs typeface="Arial" panose="020B0604020202020204" pitchFamily="34" charset="0"/>
              </a:rPr>
              <a:t>với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+mj-lt"/>
                <a:cs typeface="Arial" panose="020B0604020202020204" pitchFamily="34" charset="0"/>
              </a:rPr>
              <a:t>như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+mj-lt"/>
                <a:cs typeface="Arial" panose="020B0604020202020204" pitchFamily="34" charset="0"/>
              </a:rPr>
              <a:t>với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+mj-lt"/>
                <a:cs typeface="Arial" panose="020B0604020202020204" pitchFamily="34" charset="0"/>
              </a:rPr>
              <a:t>một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+mj-lt"/>
                <a:cs typeface="Arial" panose="020B0604020202020204" pitchFamily="34" charset="0"/>
              </a:rPr>
              <a:t>người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+mj-lt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+mj-lt"/>
                <a:cs typeface="Arial" panose="020B0604020202020204" pitchFamily="34" charset="0"/>
              </a:rPr>
              <a:t>thân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+mj-lt"/>
                <a:cs typeface="Arial" panose="020B0604020202020204" pitchFamily="34" charset="0"/>
              </a:rPr>
              <a:t>thiết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82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695" y="353102"/>
            <a:ext cx="7128792" cy="584731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- Qua </a:t>
            </a:r>
            <a:r>
              <a:rPr lang="en-US" sz="3200" b="1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thơ</a:t>
            </a:r>
            <a:r>
              <a:rPr lang="en-US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gì</a:t>
            </a:r>
            <a:r>
              <a:rPr lang="vi-VN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Đám mây 5">
            <a:extLst>
              <a:ext uri="{FF2B5EF4-FFF2-40B4-BE49-F238E27FC236}">
                <a16:creationId xmlns:a16="http://schemas.microsoft.com/office/drawing/2014/main" id="{3935D0B9-1238-400F-ABEF-86745EC7F55A}"/>
              </a:ext>
            </a:extLst>
          </p:cNvPr>
          <p:cNvSpPr/>
          <p:nvPr/>
        </p:nvSpPr>
        <p:spPr>
          <a:xfrm>
            <a:off x="-20216" y="937833"/>
            <a:ext cx="9073008" cy="410408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BB07FB2-8834-429A-8C51-9636CAAB12DB}"/>
              </a:ext>
            </a:extLst>
          </p:cNvPr>
          <p:cNvSpPr txBox="1"/>
          <p:nvPr/>
        </p:nvSpPr>
        <p:spPr>
          <a:xfrm>
            <a:off x="3923928" y="325994"/>
            <a:ext cx="44644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m</a:t>
            </a:r>
            <a:r>
              <a:rPr lang="vi-VN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ợt</a:t>
            </a:r>
            <a:endParaRPr lang="en-US" sz="2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	      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Trích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)</a:t>
            </a:r>
          </a:p>
          <a:p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Con</a:t>
            </a: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Cái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Chân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Hay</a:t>
            </a: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Đừng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Phải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4D131E9F-E464-4F3F-8F77-860EDFE9C34D}"/>
              </a:ext>
            </a:extLst>
          </p:cNvPr>
          <p:cNvSpPr/>
          <p:nvPr/>
        </p:nvSpPr>
        <p:spPr>
          <a:xfrm>
            <a:off x="395536" y="555526"/>
            <a:ext cx="2808312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thuộc lòng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164E53-54AD-4F8E-8A8B-D32E780C97D4}"/>
              </a:ext>
            </a:extLst>
          </p:cNvPr>
          <p:cNvSpPr txBox="1"/>
          <p:nvPr/>
        </p:nvSpPr>
        <p:spPr>
          <a:xfrm>
            <a:off x="6096549" y="15062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lông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ợt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61E944D-F800-4E08-AE39-68B31F7AAEC3}"/>
              </a:ext>
            </a:extLst>
          </p:cNvPr>
          <p:cNvSpPr txBox="1"/>
          <p:nvPr/>
        </p:nvSpPr>
        <p:spPr>
          <a:xfrm>
            <a:off x="5840519" y="183179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vênh vênh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3F78D97-8879-4542-B7E8-B17D5C35DEDB}"/>
              </a:ext>
            </a:extLst>
          </p:cNvPr>
          <p:cNvSpPr txBox="1"/>
          <p:nvPr/>
        </p:nvSpPr>
        <p:spPr>
          <a:xfrm>
            <a:off x="5808516" y="2235841"/>
            <a:ext cx="191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lênh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2407B95-805B-4766-9B97-B3444E2985C8}"/>
              </a:ext>
            </a:extLst>
          </p:cNvPr>
          <p:cNvSpPr txBox="1"/>
          <p:nvPr/>
        </p:nvSpPr>
        <p:spPr>
          <a:xfrm>
            <a:off x="5898988" y="257175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+mj-lt"/>
                <a:cs typeface="Arial" panose="020B0604020202020204" pitchFamily="34" charset="0"/>
              </a:rPr>
              <a:t>đập đất.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D5418C4-AE8D-48DE-933B-08B5E34D5979}"/>
              </a:ext>
            </a:extLst>
          </p:cNvPr>
          <p:cNvSpPr txBox="1"/>
          <p:nvPr/>
        </p:nvSpPr>
        <p:spPr>
          <a:xfrm>
            <a:off x="5570173" y="292185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mật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93C022B-4EAF-469B-9F13-3A33F795160E}"/>
              </a:ext>
            </a:extLst>
          </p:cNvPr>
          <p:cNvSpPr txBox="1"/>
          <p:nvPr/>
        </p:nvSpPr>
        <p:spPr>
          <a:xfrm>
            <a:off x="5448477" y="3333751"/>
            <a:ext cx="135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+mj-lt"/>
                <a:cs typeface="Arial" panose="020B0604020202020204" pitchFamily="34" charset="0"/>
              </a:rPr>
              <a:t>cỏ gà?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0D0FB6B-6281-4765-B20D-284A9B9A88D4}"/>
              </a:ext>
            </a:extLst>
          </p:cNvPr>
          <p:cNvSpPr txBox="1"/>
          <p:nvPr/>
        </p:nvSpPr>
        <p:spPr>
          <a:xfrm>
            <a:off x="5856517" y="370518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đồng ta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36626AF-0908-41BB-B1DA-29651220D6C5}"/>
              </a:ext>
            </a:extLst>
          </p:cNvPr>
          <p:cNvSpPr txBox="1"/>
          <p:nvPr/>
        </p:nvSpPr>
        <p:spPr>
          <a:xfrm>
            <a:off x="5974839" y="405880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của cha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D6C2212-6B95-4359-B69D-F6B75A37ADAB}"/>
              </a:ext>
            </a:extLst>
          </p:cNvPr>
          <p:cNvSpPr txBox="1"/>
          <p:nvPr/>
        </p:nvSpPr>
        <p:spPr>
          <a:xfrm>
            <a:off x="6036663" y="442769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vất vả).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CD65003-979B-46A3-BC07-3E475B3F410F}"/>
              </a:ext>
            </a:extLst>
          </p:cNvPr>
          <p:cNvSpPr txBox="1"/>
          <p:nvPr/>
        </p:nvSpPr>
        <p:spPr>
          <a:xfrm>
            <a:off x="4714825" y="149163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đen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8CCD063-C277-41E4-9AA4-A36A6C359948}"/>
              </a:ext>
            </a:extLst>
          </p:cNvPr>
          <p:cNvSpPr txBox="1"/>
          <p:nvPr/>
        </p:nvSpPr>
        <p:spPr>
          <a:xfrm>
            <a:off x="4624130" y="1841641"/>
            <a:ext cx="151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sừng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4EED1AA6-99D3-4EE4-AC99-4447C0D1DC80}"/>
              </a:ext>
            </a:extLst>
          </p:cNvPr>
          <p:cNvSpPr txBox="1"/>
          <p:nvPr/>
        </p:nvSpPr>
        <p:spPr>
          <a:xfrm>
            <a:off x="4591878" y="222872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lớn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09402D1-30CD-4A97-998D-AD6DE71A5624}"/>
              </a:ext>
            </a:extLst>
          </p:cNvPr>
          <p:cNvSpPr txBox="1"/>
          <p:nvPr/>
        </p:nvSpPr>
        <p:spPr>
          <a:xfrm>
            <a:off x="4932040" y="257454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+mj-lt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60C6736F-30B2-4711-A358-6137158A8FE5}"/>
              </a:ext>
            </a:extLst>
          </p:cNvPr>
          <p:cNvSpPr txBox="1"/>
          <p:nvPr/>
        </p:nvSpPr>
        <p:spPr>
          <a:xfrm>
            <a:off x="5118247" y="2934295"/>
            <a:ext cx="1487768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F89E7DD3-C897-40A1-804E-3FECEC072BC0}"/>
              </a:ext>
            </a:extLst>
          </p:cNvPr>
          <p:cNvSpPr txBox="1"/>
          <p:nvPr/>
        </p:nvSpPr>
        <p:spPr>
          <a:xfrm>
            <a:off x="4860032" y="369238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DF13129-56E5-4831-AF1F-E37A92374039}"/>
              </a:ext>
            </a:extLst>
          </p:cNvPr>
          <p:cNvSpPr txBox="1"/>
          <p:nvPr/>
        </p:nvSpPr>
        <p:spPr>
          <a:xfrm>
            <a:off x="4733998" y="404973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mẹ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160B09B-E52C-4A69-975E-7BC2D59EA5D2}"/>
              </a:ext>
            </a:extLst>
          </p:cNvPr>
          <p:cNvSpPr txBox="1"/>
          <p:nvPr/>
        </p:nvSpPr>
        <p:spPr>
          <a:xfrm>
            <a:off x="4644008" y="3323188"/>
            <a:ext cx="135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BFB63CC-E55F-4DE0-A438-2526B4CD1540}"/>
              </a:ext>
            </a:extLst>
          </p:cNvPr>
          <p:cNvSpPr txBox="1"/>
          <p:nvPr/>
        </p:nvSpPr>
        <p:spPr>
          <a:xfrm>
            <a:off x="4754144" y="441977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cấy cày</a:t>
            </a:r>
          </a:p>
        </p:txBody>
      </p:sp>
    </p:spTree>
    <p:extLst>
      <p:ext uri="{BB962C8B-B14F-4D97-AF65-F5344CB8AC3E}">
        <p14:creationId xmlns:p14="http://schemas.microsoft.com/office/powerpoint/2010/main" val="11048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4546"/>
            <a:ext cx="7281915" cy="39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64850" y="2647860"/>
            <a:ext cx="3418860" cy="769397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Luyện</a:t>
            </a:r>
            <a:r>
              <a:rPr lang="en-US" sz="4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Tập</a:t>
            </a:r>
            <a:endParaRPr lang="en-US" sz="44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34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ó thể là hình ảnh về hoa và văn bản">
            <a:extLst>
              <a:ext uri="{FF2B5EF4-FFF2-40B4-BE49-F238E27FC236}">
                <a16:creationId xmlns:a16="http://schemas.microsoft.com/office/drawing/2014/main" id="{D7F3378B-9676-4E06-8466-45D71BA3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" y="346003"/>
            <a:ext cx="9135731" cy="481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3058098" y="1448537"/>
            <a:ext cx="2523997" cy="287005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6000420" y="1431324"/>
            <a:ext cx="2523997" cy="2903547"/>
          </a:xfrm>
          <a:prstGeom prst="roundRect">
            <a:avLst/>
          </a:prstGeom>
          <a:noFill/>
          <a:ln w="38100">
            <a:solidFill>
              <a:srgbClr val="7DBE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4" r="25789" b="37143"/>
          <a:stretch/>
        </p:blipFill>
        <p:spPr>
          <a:xfrm>
            <a:off x="114528" y="2628044"/>
            <a:ext cx="8691333" cy="234975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842836" y="2845996"/>
            <a:ext cx="2971112" cy="2171793"/>
            <a:chOff x="3511337" y="4461914"/>
            <a:chExt cx="3962400" cy="289639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3" t="37846" r="51287" b="37143"/>
            <a:stretch/>
          </p:blipFill>
          <p:spPr>
            <a:xfrm>
              <a:off x="3511337" y="4461914"/>
              <a:ext cx="3962400" cy="2896394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3845952" y="5021078"/>
              <a:ext cx="3352800" cy="121919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 chỉ sự vật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97357" y="2640599"/>
            <a:ext cx="3095501" cy="2364635"/>
            <a:chOff x="2818606" y="93203"/>
            <a:chExt cx="4128289" cy="31535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22" t="35344" r="25789" b="37143"/>
            <a:stretch/>
          </p:blipFill>
          <p:spPr>
            <a:xfrm>
              <a:off x="2818606" y="93203"/>
              <a:ext cx="4128289" cy="3153575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3199606" y="838994"/>
              <a:ext cx="3428999" cy="126444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 chỉ đặc điểm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79330" y="2811261"/>
            <a:ext cx="8748402" cy="2387536"/>
            <a:chOff x="232568" y="3877073"/>
            <a:chExt cx="11667236" cy="318411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44" r="25789" b="37143"/>
            <a:stretch/>
          </p:blipFill>
          <p:spPr>
            <a:xfrm>
              <a:off x="232568" y="3886995"/>
              <a:ext cx="11591127" cy="3133732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885406" y="4164797"/>
              <a:ext cx="3962400" cy="2896394"/>
              <a:chOff x="3733006" y="4012397"/>
              <a:chExt cx="3962400" cy="2896394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63" t="37846" r="51287" b="37143"/>
              <a:stretch/>
            </p:blipFill>
            <p:spPr>
              <a:xfrm>
                <a:off x="3733006" y="4012397"/>
                <a:ext cx="3962400" cy="2896394"/>
              </a:xfrm>
              <a:prstGeom prst="rect">
                <a:avLst/>
              </a:prstGeom>
            </p:spPr>
          </p:pic>
          <p:sp>
            <p:nvSpPr>
              <p:cNvPr id="34" name="Rounded Rectangle 33"/>
              <p:cNvSpPr/>
              <p:nvPr/>
            </p:nvSpPr>
            <p:spPr>
              <a:xfrm>
                <a:off x="4037806" y="4496594"/>
                <a:ext cx="3352800" cy="1219199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hoạt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việc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tốt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anh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chị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em</a:t>
                </a:r>
                <a:endParaRPr lang="vi-VN" sz="135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771515" y="3877073"/>
              <a:ext cx="4128289" cy="3153576"/>
              <a:chOff x="2818606" y="93203"/>
              <a:chExt cx="4128289" cy="3153576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22" t="35344" r="25789" b="37143"/>
              <a:stretch/>
            </p:blipFill>
            <p:spPr>
              <a:xfrm>
                <a:off x="2818606" y="93203"/>
                <a:ext cx="4128289" cy="3153576"/>
              </a:xfrm>
              <a:prstGeom prst="rect">
                <a:avLst/>
              </a:prstGeom>
            </p:spPr>
          </p:pic>
          <p:sp>
            <p:nvSpPr>
              <p:cNvPr id="37" name="Rounded Rectangle 36"/>
              <p:cNvSpPr/>
              <p:nvPr/>
            </p:nvSpPr>
            <p:spPr>
              <a:xfrm>
                <a:off x="3199606" y="838994"/>
                <a:ext cx="3429000" cy="1264444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tình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cảm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anh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chị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em</a:t>
                </a:r>
                <a:endParaRPr lang="vi-VN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Hình chữ nhật: Góc Tròn 61">
            <a:extLst>
              <a:ext uri="{FF2B5EF4-FFF2-40B4-BE49-F238E27FC236}">
                <a16:creationId xmlns:a16="http://schemas.microsoft.com/office/drawing/2014/main" id="{D62A43D5-21FE-41EB-9411-E5FE1106FC51}"/>
              </a:ext>
            </a:extLst>
          </p:cNvPr>
          <p:cNvSpPr/>
          <p:nvPr/>
        </p:nvSpPr>
        <p:spPr>
          <a:xfrm>
            <a:off x="6700119" y="589705"/>
            <a:ext cx="1023249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</a:p>
        </p:txBody>
      </p:sp>
      <p:sp>
        <p:nvSpPr>
          <p:cNvPr id="63" name="Hình chữ nhật: Góc Tròn 62">
            <a:extLst>
              <a:ext uri="{FF2B5EF4-FFF2-40B4-BE49-F238E27FC236}">
                <a16:creationId xmlns:a16="http://schemas.microsoft.com/office/drawing/2014/main" id="{9E20C164-B902-4D06-9C0A-7AAB2C076B62}"/>
              </a:ext>
            </a:extLst>
          </p:cNvPr>
          <p:cNvSpPr/>
          <p:nvPr/>
        </p:nvSpPr>
        <p:spPr>
          <a:xfrm>
            <a:off x="7805600" y="588642"/>
            <a:ext cx="93610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</a:p>
        </p:txBody>
      </p:sp>
      <p:sp>
        <p:nvSpPr>
          <p:cNvPr id="64" name="Hình chữ nhật: Góc Tròn 63">
            <a:extLst>
              <a:ext uri="{FF2B5EF4-FFF2-40B4-BE49-F238E27FC236}">
                <a16:creationId xmlns:a16="http://schemas.microsoft.com/office/drawing/2014/main" id="{1343A529-175D-4C1E-80D9-E88132575420}"/>
              </a:ext>
            </a:extLst>
          </p:cNvPr>
          <p:cNvSpPr/>
          <p:nvPr/>
        </p:nvSpPr>
        <p:spPr>
          <a:xfrm>
            <a:off x="7143511" y="987574"/>
            <a:ext cx="93610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</a:p>
        </p:txBody>
      </p:sp>
      <p:sp>
        <p:nvSpPr>
          <p:cNvPr id="65" name="Hình chữ nhật: Góc Tròn 64">
            <a:extLst>
              <a:ext uri="{FF2B5EF4-FFF2-40B4-BE49-F238E27FC236}">
                <a16:creationId xmlns:a16="http://schemas.microsoft.com/office/drawing/2014/main" id="{53AEDEE0-C528-4555-B14B-680CE7C605CA}"/>
              </a:ext>
            </a:extLst>
          </p:cNvPr>
          <p:cNvSpPr/>
          <p:nvPr/>
        </p:nvSpPr>
        <p:spPr>
          <a:xfrm>
            <a:off x="1553462" y="1022704"/>
            <a:ext cx="141673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trời</a:t>
            </a:r>
          </a:p>
        </p:txBody>
      </p:sp>
      <p:sp>
        <p:nvSpPr>
          <p:cNvPr id="66" name="Hình chữ nhật: Góc Tròn 65">
            <a:extLst>
              <a:ext uri="{FF2B5EF4-FFF2-40B4-BE49-F238E27FC236}">
                <a16:creationId xmlns:a16="http://schemas.microsoft.com/office/drawing/2014/main" id="{B9CB2280-7CC0-42B2-A457-1637C9C6D100}"/>
              </a:ext>
            </a:extLst>
          </p:cNvPr>
          <p:cNvSpPr/>
          <p:nvPr/>
        </p:nvSpPr>
        <p:spPr>
          <a:xfrm>
            <a:off x="3160140" y="1005562"/>
            <a:ext cx="1080120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</a:p>
        </p:txBody>
      </p:sp>
      <p:sp>
        <p:nvSpPr>
          <p:cNvPr id="67" name="Hình chữ nhật: Góc Tròn 66">
            <a:extLst>
              <a:ext uri="{FF2B5EF4-FFF2-40B4-BE49-F238E27FC236}">
                <a16:creationId xmlns:a16="http://schemas.microsoft.com/office/drawing/2014/main" id="{C53475A4-FDCD-4318-8728-813805505474}"/>
              </a:ext>
            </a:extLst>
          </p:cNvPr>
          <p:cNvSpPr/>
          <p:nvPr/>
        </p:nvSpPr>
        <p:spPr>
          <a:xfrm>
            <a:off x="4370547" y="996679"/>
            <a:ext cx="1602400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trăng</a:t>
            </a:r>
          </a:p>
        </p:txBody>
      </p:sp>
      <p:sp>
        <p:nvSpPr>
          <p:cNvPr id="68" name="Hình chữ nhật: Góc Tròn 67">
            <a:extLst>
              <a:ext uri="{FF2B5EF4-FFF2-40B4-BE49-F238E27FC236}">
                <a16:creationId xmlns:a16="http://schemas.microsoft.com/office/drawing/2014/main" id="{0C259DAB-0AA2-40E7-AB6D-566DBDF374E0}"/>
              </a:ext>
            </a:extLst>
          </p:cNvPr>
          <p:cNvSpPr/>
          <p:nvPr/>
        </p:nvSpPr>
        <p:spPr>
          <a:xfrm>
            <a:off x="6090177" y="996679"/>
            <a:ext cx="93610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</a:p>
        </p:txBody>
      </p:sp>
      <p:sp>
        <p:nvSpPr>
          <p:cNvPr id="69" name="Hình chữ nhật: Góc Tròn 68">
            <a:extLst>
              <a:ext uri="{FF2B5EF4-FFF2-40B4-BE49-F238E27FC236}">
                <a16:creationId xmlns:a16="http://schemas.microsoft.com/office/drawing/2014/main" id="{A22354AE-DC9F-4BBE-A22E-2B36059D7BA5}"/>
              </a:ext>
            </a:extLst>
          </p:cNvPr>
          <p:cNvSpPr/>
          <p:nvPr/>
        </p:nvSpPr>
        <p:spPr>
          <a:xfrm>
            <a:off x="664357" y="580406"/>
            <a:ext cx="93610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Hình chữ nhật: Góc Tròn 69">
            <a:extLst>
              <a:ext uri="{FF2B5EF4-FFF2-40B4-BE49-F238E27FC236}">
                <a16:creationId xmlns:a16="http://schemas.microsoft.com/office/drawing/2014/main" id="{871C9CC7-57E9-4F00-BAF1-4320DAF1E2D9}"/>
              </a:ext>
            </a:extLst>
          </p:cNvPr>
          <p:cNvSpPr/>
          <p:nvPr/>
        </p:nvSpPr>
        <p:spPr>
          <a:xfrm>
            <a:off x="1654645" y="555526"/>
            <a:ext cx="93610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</a:p>
        </p:txBody>
      </p:sp>
      <p:sp>
        <p:nvSpPr>
          <p:cNvPr id="71" name="Hình chữ nhật: Góc Tròn 70">
            <a:extLst>
              <a:ext uri="{FF2B5EF4-FFF2-40B4-BE49-F238E27FC236}">
                <a16:creationId xmlns:a16="http://schemas.microsoft.com/office/drawing/2014/main" id="{D1B47EE7-B182-4F4F-B4EF-649E1365D83A}"/>
              </a:ext>
            </a:extLst>
          </p:cNvPr>
          <p:cNvSpPr/>
          <p:nvPr/>
        </p:nvSpPr>
        <p:spPr>
          <a:xfrm>
            <a:off x="2662369" y="570308"/>
            <a:ext cx="984930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</a:t>
            </a:r>
          </a:p>
        </p:txBody>
      </p:sp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id="{DF26805C-BFD6-4C6A-89E7-503035284AB0}"/>
              </a:ext>
            </a:extLst>
          </p:cNvPr>
          <p:cNvSpPr/>
          <p:nvPr/>
        </p:nvSpPr>
        <p:spPr>
          <a:xfrm>
            <a:off x="3694083" y="555526"/>
            <a:ext cx="1080121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</a:p>
        </p:txBody>
      </p:sp>
      <p:sp>
        <p:nvSpPr>
          <p:cNvPr id="73" name="Hình chữ nhật: Góc Tròn 72">
            <a:extLst>
              <a:ext uri="{FF2B5EF4-FFF2-40B4-BE49-F238E27FC236}">
                <a16:creationId xmlns:a16="http://schemas.microsoft.com/office/drawing/2014/main" id="{5E4B6F79-9CDC-4EFB-8922-644DD424DF6D}"/>
              </a:ext>
            </a:extLst>
          </p:cNvPr>
          <p:cNvSpPr/>
          <p:nvPr/>
        </p:nvSpPr>
        <p:spPr>
          <a:xfrm>
            <a:off x="4881796" y="571722"/>
            <a:ext cx="1736091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vênh vênh</a:t>
            </a:r>
          </a:p>
        </p:txBody>
      </p:sp>
    </p:spTree>
    <p:extLst>
      <p:ext uri="{BB962C8B-B14F-4D97-AF65-F5344CB8AC3E}">
        <p14:creationId xmlns:p14="http://schemas.microsoft.com/office/powerpoint/2010/main" val="3165908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35802E-6 L -4.72222E-6 0.19969 C -4.72222E-6 0.28951 0.07049 0.40031 0.12813 0.40031 L 0.25799 0.40031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1173 C 0.00781 0.00062 0.03906 -0.00833 0.04965 -0.00833 C 0.11857 -0.00833 0.18923 0.16544 0.18923 0.34568 C 0.18923 0.2534 0.22482 0.16544 0.25798 0.16544 C 0.29357 0.16544 0.32673 0.25463 0.32673 0.34568 C 0.32673 0.29908 0.34444 0.2534 0.36232 0.2534 C 0.38003 0.2534 0.39739 0.29753 0.39739 0.34568 C 0.39739 0.32006 0.40642 0.29908 0.41528 0.29908 C 0.42396 0.29908 0.43316 0.32161 0.43316 0.34568 C 0.43316 0.33056 0.43767 0.32006 0.44184 0.32006 C 0.4441 0.32006 0.45052 0.33056 0.45052 0.34568 C 0.45052 0.33735 0.45278 0.33056 0.45503 0.33056 C 0.45503 0.33272 0.46007 0.33735 0.46007 0.34568 C 0.46007 0.34013 0.46007 0.33735 0.46215 0.33735 C 0.46215 0.33797 0.46423 0.33951 0.46423 0.34568 C 0.46423 0.34167 0.46423 0.34013 0.46423 0.33797 C 0.46666 0.33797 0.46666 0.33951 0.46666 0.34105 C 0.46927 0.34105 0.46927 0.33951 0.46927 0.33797 C 0.47257 0.33797 0.47257 0.33951 0.47257 0.34105 " pathEditMode="relative" rAng="0" ptsTypes="AAAAAAAAAAAAAAAAAAA">
                                      <p:cBhvr>
                                        <p:cTn id="3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C 0.00659 -0.0145 0.03072 -0.0287 0.03871 -0.0287 C 0.09201 -0.0287 0.14652 0.19877 0.14652 0.42747 C 0.14652 0.31204 0.17378 0.19877 0.19965 0.19877 C 0.22708 0.19877 0.2526 0.31358 0.2526 0.42747 C 0.2526 0.37068 0.26631 0.31204 0.28003 0.31204 C 0.29375 0.31204 0.30729 0.36852 0.30729 0.42747 C 0.30729 0.39723 0.31406 0.37068 0.321 0.37068 C 0.32777 0.37068 0.33454 0.4 0.33454 0.42747 C 0.33454 0.41204 0.33802 0.39723 0.34149 0.39723 C 0.3434 0.39723 0.34809 0.41204 0.34809 0.42747 C 0.34809 0.41945 0.35017 0.41204 0.35191 0.41204 C 0.35191 0.4142 0.3552 0.41945 0.3552 0.42747 C 0.3552 0.42377 0.3552 0.41945 0.35729 0.41945 C 0.35729 0.4213 0.35885 0.42315 0.35885 0.42747 C 0.35885 0.42531 0.35885 0.42377 0.35885 0.4213 C 0.36076 0.4213 0.36076 0.42315 0.36076 0.42469 C 0.3625 0.42469 0.3625 0.42315 0.3625 0.4213 C 0.36458 0.4213 0.36458 0.42315 0.36458 0.42469 " pathEditMode="relative" rAng="0" ptsTypes="AAAAAAAAAAAAAAAAAAA">
                                      <p:cBhvr>
                                        <p:cTn id="3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1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08642E-6 L -0.0368 -3.08642E-6 C -0.0533 -3.08642E-6 -0.07326 0.08673 -0.07326 0.15679 L -0.07326 0.31482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93827E-7 L 0.23351 0.4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5679E-6 L 4.72222E-6 0.19877 C 4.72222E-6 0.28797 -0.07014 0.39877 -0.12726 0.39877 L -0.25382 0.39877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1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5679E-6 L -0.00347 -4.5679E-6 L -0.00347 0.04599 L -0.00677 0.04599 L -0.00677 0.0926 L -0.01024 0.0926 L -0.01024 0.1392 L -0.01371 0.1392 L -0.01371 0.18581 L -0.01719 0.18581 L -0.01719 0.23241 L -0.02048 0.23241 L -0.02048 0.27902 L -0.02396 0.27902 L -0.02396 0.32593 " pathEditMode="relative" rAng="0" ptsTypes="AAAAAAAAAAAAAAA">
                                      <p:cBhvr>
                                        <p:cTn id="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82716E-6 L 0.2684 0.224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0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457E-6 L 0.31909 0.181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0809 0.117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13646 0.1654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8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10869 0.117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3D988EB6-350B-4BE3-A04B-4DC9CDFC2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639" y="21431"/>
            <a:ext cx="9752639" cy="509666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AF3492-1ECA-401D-BB18-967A97ABF092}"/>
              </a:ext>
            </a:extLst>
          </p:cNvPr>
          <p:cNvSpPr/>
          <p:nvPr/>
        </p:nvSpPr>
        <p:spPr>
          <a:xfrm>
            <a:off x="-252536" y="1460773"/>
            <a:ext cx="9289032" cy="1761356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/>
                </a:solidFill>
              </a:rPr>
              <a:t>Câu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dưới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đây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thuộc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mẫu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câu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nào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mai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loài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báo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hiệu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mùa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xuân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89104F67-1E9C-4941-AE5D-B0C2E1C8C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343400"/>
            <a:ext cx="535781" cy="778669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A47CA236-18F5-4307-81DF-7636543EB8E8}"/>
              </a:ext>
            </a:extLst>
          </p:cNvPr>
          <p:cNvSpPr/>
          <p:nvPr/>
        </p:nvSpPr>
        <p:spPr>
          <a:xfrm>
            <a:off x="2195736" y="3404523"/>
            <a:ext cx="2376264" cy="765591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00FF"/>
                </a:solidFill>
              </a:rPr>
              <a:t>Ai </a:t>
            </a:r>
            <a:r>
              <a:rPr lang="en-US" sz="3600" dirty="0" err="1">
                <a:solidFill>
                  <a:srgbClr val="0000FF"/>
                </a:solidFill>
              </a:rPr>
              <a:t>là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gì</a:t>
            </a:r>
            <a:r>
              <a:rPr lang="en-US" sz="36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39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C">
            <a:extLst>
              <a:ext uri="{FF2B5EF4-FFF2-40B4-BE49-F238E27FC236}">
                <a16:creationId xmlns:a16="http://schemas.microsoft.com/office/drawing/2014/main" id="{44A47BF2-CA4B-4E70-A5FE-C38B67FD474B}"/>
              </a:ext>
            </a:extLst>
          </p:cNvPr>
          <p:cNvGrpSpPr/>
          <p:nvPr/>
        </p:nvGrpSpPr>
        <p:grpSpPr>
          <a:xfrm>
            <a:off x="736492" y="2623683"/>
            <a:ext cx="5665526" cy="1022838"/>
            <a:chOff x="866077" y="483519"/>
            <a:chExt cx="5665526" cy="1022838"/>
          </a:xfrm>
        </p:grpSpPr>
        <p:pic>
          <p:nvPicPr>
            <p:cNvPr id="31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45ED485B-B7B8-439B-A031-0B93706A6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3E13BD-A0D2-4188-BCAC-58007F80E6BC}"/>
                </a:ext>
              </a:extLst>
            </p:cNvPr>
            <p:cNvSpPr txBox="1"/>
            <p:nvPr/>
          </p:nvSpPr>
          <p:spPr>
            <a:xfrm>
              <a:off x="1009923" y="505270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33" name="textbox1">
              <a:extLst>
                <a:ext uri="{FF2B5EF4-FFF2-40B4-BE49-F238E27FC236}">
                  <a16:creationId xmlns:a16="http://schemas.microsoft.com/office/drawing/2014/main" id="{26769DE2-D410-4EC8-B6E4-9AC10F590844}"/>
                </a:ext>
              </a:extLst>
            </p:cNvPr>
            <p:cNvSpPr/>
            <p:nvPr/>
          </p:nvSpPr>
          <p:spPr>
            <a:xfrm>
              <a:off x="2079659" y="832017"/>
              <a:ext cx="4451944" cy="584775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32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Trâu</a:t>
              </a:r>
              <a:r>
                <a:rPr lang="en-US" altLang="zh-CN" sz="32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vi-VN" altLang="zh-CN" sz="32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ơ</a:t>
              </a:r>
              <a:r>
                <a:rPr lang="en-US" altLang="zh-CN" sz="32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i, </a:t>
              </a:r>
              <a:r>
                <a:rPr lang="en-US" altLang="zh-CN" sz="32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uống</a:t>
              </a:r>
              <a:r>
                <a:rPr lang="en-US" altLang="zh-CN" sz="32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n</a:t>
              </a:r>
              <a:r>
                <a:rPr lang="vi-VN" altLang="zh-CN" sz="32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ư</a:t>
              </a:r>
              <a:r>
                <a:rPr lang="en-US" altLang="zh-CN" sz="32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ớc</a:t>
              </a:r>
              <a:r>
                <a:rPr lang="en-US" altLang="zh-CN" sz="32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nhá</a:t>
              </a:r>
              <a:r>
                <a:rPr lang="en-US" altLang="zh-CN" sz="32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?</a:t>
              </a:r>
              <a:endParaRPr lang="zh-CN" altLang="en-US" sz="32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34" name="A">
            <a:extLst>
              <a:ext uri="{FF2B5EF4-FFF2-40B4-BE49-F238E27FC236}">
                <a16:creationId xmlns:a16="http://schemas.microsoft.com/office/drawing/2014/main" id="{3EFA96BD-412A-40DF-940F-C938BBEC2973}"/>
              </a:ext>
            </a:extLst>
          </p:cNvPr>
          <p:cNvGrpSpPr/>
          <p:nvPr/>
        </p:nvGrpSpPr>
        <p:grpSpPr>
          <a:xfrm>
            <a:off x="1474853" y="1041630"/>
            <a:ext cx="4927165" cy="1030824"/>
            <a:chOff x="866077" y="483519"/>
            <a:chExt cx="4389135" cy="1030824"/>
          </a:xfrm>
        </p:grpSpPr>
        <p:pic>
          <p:nvPicPr>
            <p:cNvPr id="35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1E0EE2EE-D18C-4971-B78C-DBBA0A978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F3C00E-CD3E-4EE2-999E-B84C895CB82E}"/>
                </a:ext>
              </a:extLst>
            </p:cNvPr>
            <p:cNvSpPr txBox="1"/>
            <p:nvPr/>
          </p:nvSpPr>
          <p:spPr>
            <a:xfrm>
              <a:off x="998477" y="526736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37" name="textbox1">
              <a:extLst>
                <a:ext uri="{FF2B5EF4-FFF2-40B4-BE49-F238E27FC236}">
                  <a16:creationId xmlns:a16="http://schemas.microsoft.com/office/drawing/2014/main" id="{BD39EB16-9D7F-46EF-9534-1B3AAF519F54}"/>
                </a:ext>
              </a:extLst>
            </p:cNvPr>
            <p:cNvSpPr/>
            <p:nvPr/>
          </p:nvSpPr>
          <p:spPr>
            <a:xfrm>
              <a:off x="2042792" y="560236"/>
              <a:ext cx="3212420" cy="95410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Trâu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vi-VN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ơ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i,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ăn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cỏ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mật</a:t>
              </a:r>
              <a:endParaRPr lang="en-US" altLang="zh-CN" sz="28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  <a:p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Hay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là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ăn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cỏ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gà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?</a:t>
              </a:r>
              <a:endParaRPr lang="zh-CN" altLang="en-US" sz="28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38" name="B">
            <a:extLst>
              <a:ext uri="{FF2B5EF4-FFF2-40B4-BE49-F238E27FC236}">
                <a16:creationId xmlns:a16="http://schemas.microsoft.com/office/drawing/2014/main" id="{E7D4A85E-BF32-4AAA-8F24-26148FB45311}"/>
              </a:ext>
            </a:extLst>
          </p:cNvPr>
          <p:cNvGrpSpPr/>
          <p:nvPr/>
        </p:nvGrpSpPr>
        <p:grpSpPr>
          <a:xfrm>
            <a:off x="2795812" y="1816489"/>
            <a:ext cx="5019678" cy="1022838"/>
            <a:chOff x="1807451" y="461768"/>
            <a:chExt cx="4318082" cy="1022838"/>
          </a:xfrm>
        </p:grpSpPr>
        <p:pic>
          <p:nvPicPr>
            <p:cNvPr id="39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8D9E3AA2-EC4D-4F45-A36B-8690763DF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218" y="461768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649585B-F74B-4E89-89CF-EE609747BD11}"/>
                </a:ext>
              </a:extLst>
            </p:cNvPr>
            <p:cNvSpPr txBox="1"/>
            <p:nvPr/>
          </p:nvSpPr>
          <p:spPr>
            <a:xfrm>
              <a:off x="5225064" y="483519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41" name="textbox1">
              <a:extLst>
                <a:ext uri="{FF2B5EF4-FFF2-40B4-BE49-F238E27FC236}">
                  <a16:creationId xmlns:a16="http://schemas.microsoft.com/office/drawing/2014/main" id="{E0386452-7B53-446F-AC63-34A63975795C}"/>
                </a:ext>
              </a:extLst>
            </p:cNvPr>
            <p:cNvSpPr/>
            <p:nvPr/>
          </p:nvSpPr>
          <p:spPr>
            <a:xfrm>
              <a:off x="1807451" y="854774"/>
              <a:ext cx="3212420" cy="52322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Đừng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ăn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lúa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đồng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ta.</a:t>
              </a:r>
              <a:endParaRPr lang="zh-CN" altLang="en-US" sz="28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690F06F-1A39-42D7-97C5-345B7F5679E2}"/>
              </a:ext>
            </a:extLst>
          </p:cNvPr>
          <p:cNvSpPr/>
          <p:nvPr/>
        </p:nvSpPr>
        <p:spPr>
          <a:xfrm>
            <a:off x="479134" y="394484"/>
            <a:ext cx="84027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0000FF"/>
                </a:solidFill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khuyên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trâu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:</a:t>
            </a:r>
            <a:endParaRPr lang="vi-VN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4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34ADBB5-F9F0-4B95-8E74-F45F54EF2E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7386" y="-876953"/>
            <a:ext cx="609600" cy="609600"/>
          </a:xfrm>
          <a:prstGeom prst="rect">
            <a:avLst/>
          </a:prstGeom>
        </p:spPr>
      </p:pic>
      <p:grpSp>
        <p:nvGrpSpPr>
          <p:cNvPr id="17" name="A">
            <a:extLst>
              <a:ext uri="{FF2B5EF4-FFF2-40B4-BE49-F238E27FC236}">
                <a16:creationId xmlns:a16="http://schemas.microsoft.com/office/drawing/2014/main" id="{B682D013-D580-44BC-A0D6-8B3646516A4C}"/>
              </a:ext>
            </a:extLst>
          </p:cNvPr>
          <p:cNvGrpSpPr/>
          <p:nvPr/>
        </p:nvGrpSpPr>
        <p:grpSpPr>
          <a:xfrm>
            <a:off x="3364129" y="3752410"/>
            <a:ext cx="5196113" cy="1198846"/>
            <a:chOff x="866077" y="483519"/>
            <a:chExt cx="4628715" cy="1198846"/>
          </a:xfrm>
        </p:grpSpPr>
        <p:pic>
          <p:nvPicPr>
            <p:cNvPr id="18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8F6C1F09-9036-4C90-AD4C-E14C9D219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35">
              <a:extLst>
                <a:ext uri="{FF2B5EF4-FFF2-40B4-BE49-F238E27FC236}">
                  <a16:creationId xmlns:a16="http://schemas.microsoft.com/office/drawing/2014/main" id="{C56802D4-C46F-4238-B953-208101B76C0D}"/>
                </a:ext>
              </a:extLst>
            </p:cNvPr>
            <p:cNvSpPr txBox="1"/>
            <p:nvPr/>
          </p:nvSpPr>
          <p:spPr>
            <a:xfrm>
              <a:off x="998477" y="526736"/>
              <a:ext cx="866785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D</a:t>
              </a:r>
              <a:r>
                <a:rPr lang="en-US" altLang="zh-CN" sz="320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.</a:t>
              </a:r>
              <a:endParaRPr lang="en-US" altLang="zh-CN" sz="3200" dirty="0">
                <a:solidFill>
                  <a:schemeClr val="bg1"/>
                </a:solidFill>
                <a:latin typeface="UTM Avo" panose="02040603050506020204" pitchFamily="18" charset="0"/>
                <a:ea typeface="华康海报体W12(P)" pitchFamily="82" charset="-122"/>
                <a:cs typeface="Times New Roman" pitchFamily="18" charset="0"/>
              </a:endParaRPr>
            </a:p>
          </p:txBody>
        </p:sp>
        <p:sp>
          <p:nvSpPr>
            <p:cNvPr id="20" name="textbox1">
              <a:extLst>
                <a:ext uri="{FF2B5EF4-FFF2-40B4-BE49-F238E27FC236}">
                  <a16:creationId xmlns:a16="http://schemas.microsoft.com/office/drawing/2014/main" id="{F723814A-E341-4E1C-BB22-79F04934C524}"/>
                </a:ext>
              </a:extLst>
            </p:cNvPr>
            <p:cNvSpPr/>
            <p:nvPr/>
          </p:nvSpPr>
          <p:spPr>
            <a:xfrm>
              <a:off x="2042792" y="728258"/>
              <a:ext cx="3452000" cy="954107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Trâu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cứ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chén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cho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no</a:t>
              </a:r>
            </a:p>
            <a:p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Ngày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mai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cày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cho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khỏe</a:t>
              </a:r>
              <a:r>
                <a:rPr lang="en-US" altLang="zh-CN" sz="28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.</a:t>
              </a:r>
              <a:endParaRPr lang="zh-CN" altLang="en-US" sz="28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93594 -1.85185E-6 " pathEditMode="relative" rAng="0" ptsTypes="AA">
                                      <p:cBhvr>
                                        <p:cTn id="35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88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09877E-6 L 0.88316 2.09877E-6 " pathEditMode="relative" rAng="0" ptsTypes="AA">
                                      <p:cBhvr>
                                        <p:cTn id="37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9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44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1419622"/>
            <a:ext cx="6858000" cy="144016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8119"/>
                </a:solidFill>
              </a:rPr>
              <a:t/>
            </a:r>
            <a:br>
              <a:rPr lang="en-US" sz="3600" b="1" dirty="0">
                <a:solidFill>
                  <a:srgbClr val="FF8119"/>
                </a:solidFill>
              </a:rPr>
            </a:b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Hoc10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chúc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tốt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18369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6619DD8-36A7-4023-BCDD-A077C1CAFF34}"/>
              </a:ext>
            </a:extLst>
          </p:cNvPr>
          <p:cNvSpPr txBox="1"/>
          <p:nvPr/>
        </p:nvSpPr>
        <p:spPr>
          <a:xfrm>
            <a:off x="143508" y="398932"/>
            <a:ext cx="4680520" cy="471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Con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m</a:t>
            </a:r>
            <a:r>
              <a:rPr lang="vi-VN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ợt</a:t>
            </a:r>
            <a:endParaRPr lang="en-US" sz="2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đen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lông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ợt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Chân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đập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mật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ta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cha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9BF26C2-43E6-4055-B210-D2F9C51DF922}"/>
              </a:ext>
            </a:extLst>
          </p:cNvPr>
          <p:cNvSpPr txBox="1"/>
          <p:nvPr/>
        </p:nvSpPr>
        <p:spPr>
          <a:xfrm>
            <a:off x="4752020" y="944915"/>
            <a:ext cx="4248472" cy="419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uống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nhá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trong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Trăng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Bờ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mướt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chén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no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khỏe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               </a:t>
            </a:r>
            <a:r>
              <a:rPr lang="en-US" dirty="0">
                <a:latin typeface="+mj-lt"/>
                <a:cs typeface="Arial" panose="020B0604020202020204" pitchFamily="34" charset="0"/>
              </a:rPr>
              <a:t>TRẦN ĐĂNG KHOA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29B0127-C274-44A1-BE53-CC2C7C111ADC}"/>
              </a:ext>
            </a:extLst>
          </p:cNvPr>
          <p:cNvSpPr/>
          <p:nvPr/>
        </p:nvSpPr>
        <p:spPr>
          <a:xfrm>
            <a:off x="6192180" y="373176"/>
            <a:ext cx="2808312" cy="7584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74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E784D9E-5735-429B-92EF-E00DC3079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8" y="448819"/>
            <a:ext cx="7421011" cy="4420217"/>
          </a:xfrm>
          <a:prstGeom prst="rect">
            <a:avLst/>
          </a:prstGeom>
        </p:spPr>
      </p:pic>
      <p:pic>
        <p:nvPicPr>
          <p:cNvPr id="9" name="Tieng-yeah-tre-con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55C4B5CE-51CF-4455-8822-5A4AED17D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6045" y="2658928"/>
            <a:ext cx="457200" cy="457200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CCCCC1F-0985-4B79-ABA6-11F0F5AC6C0D}"/>
              </a:ext>
            </a:extLst>
          </p:cNvPr>
          <p:cNvSpPr/>
          <p:nvPr/>
        </p:nvSpPr>
        <p:spPr>
          <a:xfrm>
            <a:off x="5032517" y="916968"/>
            <a:ext cx="3744416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th</a:t>
            </a: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chia làm mấy đoạn?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17435DF8-4BAA-4FB7-9BC9-13B85CB9BD7E}"/>
              </a:ext>
            </a:extLst>
          </p:cNvPr>
          <p:cNvCxnSpPr/>
          <p:nvPr/>
        </p:nvCxnSpPr>
        <p:spPr>
          <a:xfrm>
            <a:off x="671321" y="1462492"/>
            <a:ext cx="0" cy="30176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CFCE44E3-3115-477A-B219-37CD1EA2CB8B}"/>
              </a:ext>
            </a:extLst>
          </p:cNvPr>
          <p:cNvCxnSpPr/>
          <p:nvPr/>
        </p:nvCxnSpPr>
        <p:spPr>
          <a:xfrm>
            <a:off x="4081572" y="1563378"/>
            <a:ext cx="0" cy="30176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D3FF9E74-29D3-4804-B2A9-02A4DB77CA96}"/>
              </a:ext>
            </a:extLst>
          </p:cNvPr>
          <p:cNvSpPr/>
          <p:nvPr/>
        </p:nvSpPr>
        <p:spPr>
          <a:xfrm>
            <a:off x="111377" y="1349016"/>
            <a:ext cx="559944" cy="428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CB64B305-CD58-4804-8008-CE8A010157A7}"/>
              </a:ext>
            </a:extLst>
          </p:cNvPr>
          <p:cNvSpPr/>
          <p:nvPr/>
        </p:nvSpPr>
        <p:spPr>
          <a:xfrm>
            <a:off x="3722922" y="1246468"/>
            <a:ext cx="518917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704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2FACD7E-AED1-4B7E-B0BF-C358AD6F2BA1}"/>
              </a:ext>
            </a:extLst>
          </p:cNvPr>
          <p:cNvSpPr txBox="1"/>
          <p:nvPr/>
        </p:nvSpPr>
        <p:spPr>
          <a:xfrm>
            <a:off x="2426860" y="231919"/>
            <a:ext cx="4680520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Con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m</a:t>
            </a:r>
            <a:r>
              <a:rPr lang="vi-VN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ợt</a:t>
            </a:r>
            <a:endParaRPr lang="en-US" sz="2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 </a:t>
            </a:r>
            <a:r>
              <a:rPr lang="en-US" dirty="0">
                <a:latin typeface="+mj-lt"/>
                <a:cs typeface="Arial" panose="020B0604020202020204" pitchFamily="34" charset="0"/>
              </a:rPr>
              <a:t>(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Trích</a:t>
            </a:r>
            <a:r>
              <a:rPr lang="en-US" dirty="0">
                <a:latin typeface="+mj-lt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đen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lông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ợt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Chân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đập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mật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ta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cha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).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64F95E1D-5501-4B64-8A67-EB9DBE22AE69}"/>
              </a:ext>
            </a:extLst>
          </p:cNvPr>
          <p:cNvCxnSpPr>
            <a:cxnSpLocks/>
          </p:cNvCxnSpPr>
          <p:nvPr/>
        </p:nvCxnSpPr>
        <p:spPr>
          <a:xfrm>
            <a:off x="5407536" y="1523882"/>
            <a:ext cx="768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74F2B2A0-1959-4F29-A7AF-FD83E6A089A6}"/>
              </a:ext>
            </a:extLst>
          </p:cNvPr>
          <p:cNvCxnSpPr>
            <a:cxnSpLocks/>
          </p:cNvCxnSpPr>
          <p:nvPr/>
        </p:nvCxnSpPr>
        <p:spPr>
          <a:xfrm>
            <a:off x="4497671" y="1953495"/>
            <a:ext cx="1513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A9D1F90B-41BE-48A8-AD10-9FE1BF98328B}"/>
              </a:ext>
            </a:extLst>
          </p:cNvPr>
          <p:cNvCxnSpPr>
            <a:cxnSpLocks/>
          </p:cNvCxnSpPr>
          <p:nvPr/>
        </p:nvCxnSpPr>
        <p:spPr>
          <a:xfrm>
            <a:off x="4328912" y="2427734"/>
            <a:ext cx="1611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2D8224E0-370D-4749-AC88-DA7C1F7BE6D2}"/>
              </a:ext>
            </a:extLst>
          </p:cNvPr>
          <p:cNvCxnSpPr>
            <a:cxnSpLocks/>
          </p:cNvCxnSpPr>
          <p:nvPr/>
        </p:nvCxnSpPr>
        <p:spPr>
          <a:xfrm>
            <a:off x="4534033" y="2859782"/>
            <a:ext cx="1103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AB642120-E30A-4A4B-A19D-400D81992DE8}"/>
              </a:ext>
            </a:extLst>
          </p:cNvPr>
          <p:cNvCxnSpPr>
            <a:cxnSpLocks/>
          </p:cNvCxnSpPr>
          <p:nvPr/>
        </p:nvCxnSpPr>
        <p:spPr>
          <a:xfrm>
            <a:off x="4716016" y="3291830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1E7F04E6-01A5-4509-9859-6B7B71C3D496}"/>
              </a:ext>
            </a:extLst>
          </p:cNvPr>
          <p:cNvCxnSpPr>
            <a:cxnSpLocks/>
          </p:cNvCxnSpPr>
          <p:nvPr/>
        </p:nvCxnSpPr>
        <p:spPr>
          <a:xfrm>
            <a:off x="4715884" y="5039900"/>
            <a:ext cx="844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5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139F156-9F9E-4C34-8BC4-5B84FD361042}"/>
              </a:ext>
            </a:extLst>
          </p:cNvPr>
          <p:cNvSpPr txBox="1"/>
          <p:nvPr/>
        </p:nvSpPr>
        <p:spPr>
          <a:xfrm>
            <a:off x="2555776" y="339502"/>
            <a:ext cx="50405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Con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m</a:t>
            </a:r>
            <a:r>
              <a:rPr lang="vi-VN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ợt</a:t>
            </a:r>
            <a:endParaRPr lang="en-US" sz="2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	      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Trích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uống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nhá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trong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Trăng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Bờ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mướt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chén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no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khỏe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+mj-lt"/>
                <a:cs typeface="Arial" panose="020B0604020202020204" pitchFamily="34" charset="0"/>
              </a:rPr>
              <a:t>         TRẦN ĐĂNG KHOA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B8C2BD6D-7F0E-4300-8FB3-C94AEAFC1DB7}"/>
              </a:ext>
            </a:extLst>
          </p:cNvPr>
          <p:cNvCxnSpPr>
            <a:cxnSpLocks/>
          </p:cNvCxnSpPr>
          <p:nvPr/>
        </p:nvCxnSpPr>
        <p:spPr>
          <a:xfrm>
            <a:off x="3942890" y="2601517"/>
            <a:ext cx="11018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B28DD8B-ED72-4451-A8C3-6C39FEC97186}"/>
              </a:ext>
            </a:extLst>
          </p:cNvPr>
          <p:cNvCxnSpPr>
            <a:cxnSpLocks/>
          </p:cNvCxnSpPr>
          <p:nvPr/>
        </p:nvCxnSpPr>
        <p:spPr>
          <a:xfrm>
            <a:off x="3963684" y="3085745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C9534219-A0B0-47E2-B1B2-20C9782CA1EA}"/>
              </a:ext>
            </a:extLst>
          </p:cNvPr>
          <p:cNvCxnSpPr>
            <a:cxnSpLocks/>
          </p:cNvCxnSpPr>
          <p:nvPr/>
        </p:nvCxnSpPr>
        <p:spPr>
          <a:xfrm>
            <a:off x="4348429" y="3527732"/>
            <a:ext cx="14751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5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6619DD8-36A7-4023-BCDD-A077C1CAFF34}"/>
              </a:ext>
            </a:extLst>
          </p:cNvPr>
          <p:cNvSpPr txBox="1"/>
          <p:nvPr/>
        </p:nvSpPr>
        <p:spPr>
          <a:xfrm>
            <a:off x="143508" y="398932"/>
            <a:ext cx="4680520" cy="471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Con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m</a:t>
            </a:r>
            <a:r>
              <a:rPr lang="vi-VN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ợt</a:t>
            </a:r>
            <a:endParaRPr lang="en-US" sz="2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đen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lông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ợt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Chân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đập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mật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ta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cha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9BF26C2-43E6-4055-B210-D2F9C51DF922}"/>
              </a:ext>
            </a:extLst>
          </p:cNvPr>
          <p:cNvSpPr txBox="1"/>
          <p:nvPr/>
        </p:nvSpPr>
        <p:spPr>
          <a:xfrm>
            <a:off x="4752020" y="944915"/>
            <a:ext cx="4248472" cy="419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uống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nhá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trong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Trăng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Bờ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mướt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chén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no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khỏe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               </a:t>
            </a:r>
            <a:r>
              <a:rPr lang="en-US" dirty="0">
                <a:latin typeface="+mj-lt"/>
                <a:cs typeface="Arial" panose="020B0604020202020204" pitchFamily="34" charset="0"/>
              </a:rPr>
              <a:t>TRẦN ĐĂNG KHOA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9C1FCC07-B982-442A-AC59-E1066EE4CFF4}"/>
              </a:ext>
            </a:extLst>
          </p:cNvPr>
          <p:cNvSpPr/>
          <p:nvPr/>
        </p:nvSpPr>
        <p:spPr>
          <a:xfrm>
            <a:off x="6876256" y="389646"/>
            <a:ext cx="2267744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Đọc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toàn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</a:t>
            </a:r>
            <a:endParaRPr lang="en-US" sz="1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16A282CC-4BF6-482B-9340-A18906963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72" y="33892"/>
            <a:ext cx="9698172" cy="5088177"/>
          </a:xfrm>
          <a:prstGeom prst="rect">
            <a:avLst/>
          </a:prstGeom>
        </p:spPr>
      </p:pic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3EE1979A-3B54-4546-BA25-AE5000BE7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343400"/>
            <a:ext cx="535781" cy="778669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A47CA236-18F5-4307-81DF-7636543EB8E8}"/>
              </a:ext>
            </a:extLst>
          </p:cNvPr>
          <p:cNvSpPr/>
          <p:nvPr/>
        </p:nvSpPr>
        <p:spPr>
          <a:xfrm>
            <a:off x="-554172" y="336055"/>
            <a:ext cx="9698172" cy="19145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phận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chùm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phượng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vĩ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rực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rỡ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lửa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A47CA236-18F5-4307-81DF-7636543EB8E8}"/>
              </a:ext>
            </a:extLst>
          </p:cNvPr>
          <p:cNvSpPr/>
          <p:nvPr/>
        </p:nvSpPr>
        <p:spPr>
          <a:xfrm>
            <a:off x="1835696" y="2643758"/>
            <a:ext cx="3816424" cy="765591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 err="1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rực</a:t>
            </a:r>
            <a:r>
              <a:rPr lang="en-US" altLang="en-US" sz="36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rỡ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lửa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5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DB9771F7-ADB0-4B79-A562-25D3FD909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35" y="0"/>
            <a:ext cx="9793109" cy="5122069"/>
          </a:xfrm>
          <a:prstGeom prst="rect">
            <a:avLst/>
          </a:prstGeom>
        </p:spPr>
      </p:pic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E0D71EE9-F20D-43A5-B4E1-A43ECA72C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343400"/>
            <a:ext cx="535781" cy="778669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0AFE3018-B69C-4DFD-B08E-1038B6239EC4}"/>
              </a:ext>
            </a:extLst>
          </p:cNvPr>
          <p:cNvSpPr/>
          <p:nvPr/>
        </p:nvSpPr>
        <p:spPr>
          <a:xfrm>
            <a:off x="-252536" y="555526"/>
            <a:ext cx="9289032" cy="19145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phận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Cúc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tượng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mùa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A47CA236-18F5-4307-81DF-7636543EB8E8}"/>
              </a:ext>
            </a:extLst>
          </p:cNvPr>
          <p:cNvSpPr/>
          <p:nvPr/>
        </p:nvSpPr>
        <p:spPr>
          <a:xfrm>
            <a:off x="1403648" y="3147814"/>
            <a:ext cx="6336704" cy="765591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tượng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mùa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8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CD7BC951-AAB1-4DC0-9553-6C7F2B054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127" y="0"/>
            <a:ext cx="9837127" cy="5073849"/>
          </a:xfrm>
          <a:prstGeom prst="rect">
            <a:avLst/>
          </a:prstGeom>
        </p:spPr>
      </p:pic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09FDE29D-8187-4737-8E97-4DEF1610D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343400"/>
            <a:ext cx="535781" cy="778669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3C3D23A-A897-4C6A-BC8B-36E81BC42922}"/>
              </a:ext>
            </a:extLst>
          </p:cNvPr>
          <p:cNvSpPr/>
          <p:nvPr/>
        </p:nvSpPr>
        <p:spPr>
          <a:xfrm>
            <a:off x="-468560" y="987574"/>
            <a:ext cx="9361040" cy="1800200"/>
          </a:xfrm>
          <a:prstGeom prst="roundRect">
            <a:avLst/>
          </a:prstGeom>
          <a:solidFill>
            <a:srgbClr val="00FFFF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kiểu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“Ai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?”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đông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en-US" altLang="en-US" sz="36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7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2">
            <a:extLst>
              <a:ext uri="{FF2B5EF4-FFF2-40B4-BE49-F238E27FC236}">
                <a16:creationId xmlns:a16="http://schemas.microsoft.com/office/drawing/2014/main" id="{9160F304-D3FE-44CE-A91E-4B34DBB10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27584" y="-92546"/>
            <a:ext cx="4834534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2743200" lvl="8" indent="0" algn="ctr" defTabSz="457143">
              <a:buNone/>
              <a:defRPr/>
            </a:pPr>
            <a:r>
              <a:rPr lang="en-US" altLang="zh-CN" sz="27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CHIA SẺ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B61C1BE-0986-459E-8FE7-F2DA7839F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90" y="699542"/>
            <a:ext cx="5613820" cy="4104456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D25AC6A9-F2D3-4926-96A7-38538B840CE6}"/>
              </a:ext>
            </a:extLst>
          </p:cNvPr>
          <p:cNvSpPr/>
          <p:nvPr/>
        </p:nvSpPr>
        <p:spPr>
          <a:xfrm>
            <a:off x="0" y="599161"/>
            <a:ext cx="8820472" cy="466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3600" b="1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Quan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sát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1.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nuôi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7E965A6F-3D98-42BD-9C8C-1CE5144FDB11}"/>
              </a:ext>
            </a:extLst>
          </p:cNvPr>
          <p:cNvSpPr/>
          <p:nvPr/>
        </p:nvSpPr>
        <p:spPr>
          <a:xfrm>
            <a:off x="3923928" y="3872462"/>
            <a:ext cx="1440160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37F27991-8C8F-4337-8F1D-1F11231E6ED7}"/>
              </a:ext>
            </a:extLst>
          </p:cNvPr>
          <p:cNvSpPr/>
          <p:nvPr/>
        </p:nvSpPr>
        <p:spPr>
          <a:xfrm>
            <a:off x="4067944" y="2931790"/>
            <a:ext cx="1296144" cy="1152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08F51247-D5FF-4667-BE89-6F7293E9F194}"/>
              </a:ext>
            </a:extLst>
          </p:cNvPr>
          <p:cNvSpPr/>
          <p:nvPr/>
        </p:nvSpPr>
        <p:spPr>
          <a:xfrm>
            <a:off x="4089526" y="2351158"/>
            <a:ext cx="1098965" cy="6378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1FA60716-85CE-4626-B75C-125267D5D143}"/>
              </a:ext>
            </a:extLst>
          </p:cNvPr>
          <p:cNvSpPr/>
          <p:nvPr/>
        </p:nvSpPr>
        <p:spPr>
          <a:xfrm>
            <a:off x="2390535" y="1851670"/>
            <a:ext cx="1523393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B0CC622A-5EC7-47C3-8181-057D9EDB06F9}"/>
              </a:ext>
            </a:extLst>
          </p:cNvPr>
          <p:cNvSpPr/>
          <p:nvPr/>
        </p:nvSpPr>
        <p:spPr>
          <a:xfrm>
            <a:off x="2367035" y="2756595"/>
            <a:ext cx="1098965" cy="6378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95294F2E-DEEE-4A49-B310-3F5E5D284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99" y="1472392"/>
            <a:ext cx="4940242" cy="3643707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392E0349-168D-409D-B53B-23C284E50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66" y="1466339"/>
            <a:ext cx="5291227" cy="368181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A5366-EC06-42F7-AE6E-24CB012C2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55" y="1451866"/>
            <a:ext cx="5704202" cy="368181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897E10D-034E-4CDE-A85F-49126AB7E4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99" y="1462802"/>
            <a:ext cx="5688418" cy="3675593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229D436-D367-4DAC-8AC7-0A988779A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59" y="1462802"/>
            <a:ext cx="5740698" cy="368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1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7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2">
            <a:extLst>
              <a:ext uri="{FF2B5EF4-FFF2-40B4-BE49-F238E27FC236}">
                <a16:creationId xmlns:a16="http://schemas.microsoft.com/office/drawing/2014/main" id="{9160F304-D3FE-44CE-A91E-4B34DBB10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1600" y="14554"/>
            <a:ext cx="5760640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2743200" lvl="8" indent="0" algn="ctr" defTabSz="457143">
              <a:buNone/>
              <a:defRPr/>
            </a:pPr>
            <a:r>
              <a:rPr lang="en-US" altLang="zh-CN" sz="27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CHIA SẺ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B61C1BE-0986-459E-8FE7-F2DA7839F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90" y="494410"/>
            <a:ext cx="5613820" cy="4309588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D25AC6A9-F2D3-4926-96A7-38538B840CE6}"/>
              </a:ext>
            </a:extLst>
          </p:cNvPr>
          <p:cNvSpPr/>
          <p:nvPr/>
        </p:nvSpPr>
        <p:spPr>
          <a:xfrm>
            <a:off x="2154732" y="480835"/>
            <a:ext cx="6665739" cy="349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đang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6011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43B6C9D7-CF52-468E-88D5-8FD9AAEA6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9503"/>
            <a:ext cx="6779474" cy="480399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0F935CC-EAB1-4922-A074-68C1363A432D}"/>
              </a:ext>
            </a:extLst>
          </p:cNvPr>
          <p:cNvSpPr/>
          <p:nvPr/>
        </p:nvSpPr>
        <p:spPr>
          <a:xfrm>
            <a:off x="6588224" y="4659982"/>
            <a:ext cx="2555776" cy="483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Quan </a:t>
            </a:r>
            <a:r>
              <a:rPr lang="en-US" sz="2400" dirty="0" err="1">
                <a:solidFill>
                  <a:schemeClr val="bg1"/>
                </a:solidFill>
              </a:rPr>
              <a:t>sát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tranh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thể là hình ảnh về hoa">
            <a:extLst>
              <a:ext uri="{FF2B5EF4-FFF2-40B4-BE49-F238E27FC236}">
                <a16:creationId xmlns:a16="http://schemas.microsoft.com/office/drawing/2014/main" id="{DDB6AC54-B89E-4B6B-98A8-CB1938C0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9678" y="1804255"/>
            <a:ext cx="7284654" cy="900230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 algn="ctr"/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 trâu đen lông mượt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47ABF1-A3D9-2545-8142-8218BC3B2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931"/>
            <a:ext cx="1152128" cy="4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80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</p:tagLst>
</file>

<file path=ppt/theme/theme1.xml><?xml version="1.0" encoding="utf-8"?>
<a:theme xmlns:a="http://schemas.openxmlformats.org/drawingml/2006/main" name="HOC10 TEMPLATE (2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3420</TotalTime>
  <Words>596</Words>
  <Application>Microsoft Office PowerPoint</Application>
  <PresentationFormat>On-screen Show (16:9)</PresentationFormat>
  <Paragraphs>162</Paragraphs>
  <Slides>26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Microsoft YaHei</vt:lpstr>
      <vt:lpstr>宋体</vt:lpstr>
      <vt:lpstr>Arial</vt:lpstr>
      <vt:lpstr>Calibri</vt:lpstr>
      <vt:lpstr>Times New Roman</vt:lpstr>
      <vt:lpstr>UTM Avo</vt:lpstr>
      <vt:lpstr>华康海报体W12(P)</vt:lpstr>
      <vt:lpstr>方正卡通简体</vt:lpstr>
      <vt:lpstr>HOC10 TEMPLATE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Hoc10 chúc các em học tốt!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PPT_014</dc:title>
  <dc:creator>Huy Duẩn</dc:creator>
  <cp:lastModifiedBy>HP</cp:lastModifiedBy>
  <cp:revision>338</cp:revision>
  <dcterms:created xsi:type="dcterms:W3CDTF">2015-09-25T00:55:29Z</dcterms:created>
  <dcterms:modified xsi:type="dcterms:W3CDTF">2026-01-19T03:40:31Z</dcterms:modified>
</cp:coreProperties>
</file>