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81" r:id="rId4"/>
    <p:sldId id="279" r:id="rId5"/>
    <p:sldId id="283" r:id="rId6"/>
    <p:sldId id="278" r:id="rId7"/>
    <p:sldId id="264" r:id="rId8"/>
    <p:sldId id="280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-629" y="-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3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6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6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9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89E25-2DCD-43D2-A6BB-F989895750A3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7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9E25-2DCD-43D2-A6BB-F989895750A3}" type="datetimeFigureOut">
              <a:rPr lang="en-US" smtClean="0"/>
              <a:t>25/01/2021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6F-BBC8-4C71-BFD8-46632E7FE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3991" y="2728261"/>
            <a:ext cx="7884017" cy="256495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8000" b="1" dirty="0" smtClean="0">
                <a:ln/>
                <a:solidFill>
                  <a:srgbClr val="0070C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/>
            <a:r>
              <a:rPr lang="vi-VN" sz="8000" b="1" dirty="0" smtClean="0">
                <a:ln/>
                <a:solidFill>
                  <a:srgbClr val="0070C0"/>
                </a:solidFill>
                <a:latin typeface="UTM Avo" panose="02040603050506020204" pitchFamily="18" charset="0"/>
              </a:rPr>
              <a:t>ĐẾN VỚI TIẾT HỌC</a:t>
            </a:r>
            <a:endParaRPr lang="en-US" sz="8000" b="1" dirty="0">
              <a:ln/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3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" y="95250"/>
            <a:ext cx="11955710" cy="666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0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4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9050"/>
            <a:ext cx="12001499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2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3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7725"/>
            <a:ext cx="2762250" cy="208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" y="119935"/>
            <a:ext cx="103441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2/ </a:t>
            </a:r>
            <a:r>
              <a:rPr lang="en-US" sz="3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Tiếng</a:t>
            </a:r>
            <a:r>
              <a:rPr lang="en-US" sz="3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vần</a:t>
            </a:r>
            <a:r>
              <a:rPr lang="en-US" sz="3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au ? </a:t>
            </a:r>
            <a:r>
              <a:rPr lang="en-US" sz="3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Tiếng</a:t>
            </a:r>
            <a:r>
              <a:rPr lang="en-US" sz="3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vần</a:t>
            </a:r>
            <a:r>
              <a:rPr lang="en-US" sz="3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ao</a:t>
            </a:r>
            <a:r>
              <a:rPr lang="en-US" sz="3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1" y="847724"/>
            <a:ext cx="3309938" cy="208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838200"/>
            <a:ext cx="2857500" cy="209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3933824"/>
            <a:ext cx="25622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3990974"/>
            <a:ext cx="27146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212" y="3863140"/>
            <a:ext cx="2738438" cy="221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52845" y="2661082"/>
            <a:ext cx="2676105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63482" y="2576312"/>
            <a:ext cx="3099968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08017" y="2914651"/>
            <a:ext cx="2676105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3795" y="5804332"/>
            <a:ext cx="2676105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35783" y="5841750"/>
            <a:ext cx="3893133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46117" y="5847193"/>
            <a:ext cx="3893133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0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4975" y="1397726"/>
            <a:ext cx="3866605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dirty="0" smtClean="0">
                <a:solidFill>
                  <a:srgbClr val="92D050"/>
                </a:solidFill>
                <a:latin typeface="UTM Avo" panose="02040603050506020204" pitchFamily="18" charset="0"/>
              </a:rPr>
              <a:t>THƯ GIÃN</a:t>
            </a:r>
            <a:endParaRPr lang="en-US" sz="7200" dirty="0">
              <a:solidFill>
                <a:srgbClr val="92D05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73" y="2413389"/>
            <a:ext cx="7239939" cy="405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50" y="119935"/>
            <a:ext cx="1198245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au ?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19201"/>
            <a:ext cx="3733800" cy="257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957681" y="2309613"/>
            <a:ext cx="2676105" cy="9863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1166614"/>
            <a:ext cx="3733800" cy="257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166614"/>
            <a:ext cx="3733800" cy="257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4305301"/>
            <a:ext cx="3733800" cy="257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4252714"/>
            <a:ext cx="3733800" cy="257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252714"/>
            <a:ext cx="3733800" cy="257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8920582" y="2157212"/>
            <a:ext cx="3099968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65117" y="2266951"/>
            <a:ext cx="2676105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ồ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6245" y="5309032"/>
            <a:ext cx="2676105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92883" y="5194050"/>
            <a:ext cx="3893133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03217" y="5199493"/>
            <a:ext cx="3893133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00251" y="3374947"/>
            <a:ext cx="7619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57850" y="3284378"/>
            <a:ext cx="10823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76900" y="3394115"/>
            <a:ext cx="10823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001250" y="3265328"/>
            <a:ext cx="10823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020300" y="3375065"/>
            <a:ext cx="10823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905500" y="6199028"/>
            <a:ext cx="10823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924550" y="6308765"/>
            <a:ext cx="10823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57681" y="6311862"/>
            <a:ext cx="7619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344150" y="6199028"/>
            <a:ext cx="7619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96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84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68</Words>
  <Application>Microsoft Office PowerPoint</Application>
  <PresentationFormat>Custom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68</cp:revision>
  <dcterms:created xsi:type="dcterms:W3CDTF">2020-08-09T12:12:19Z</dcterms:created>
  <dcterms:modified xsi:type="dcterms:W3CDTF">2021-01-25T01:31:45Z</dcterms:modified>
</cp:coreProperties>
</file>