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0" r:id="rId2"/>
    <p:sldId id="373" r:id="rId3"/>
    <p:sldId id="378" r:id="rId4"/>
    <p:sldId id="391" r:id="rId5"/>
    <p:sldId id="392" r:id="rId6"/>
    <p:sldId id="393" r:id="rId7"/>
    <p:sldId id="394" r:id="rId8"/>
    <p:sldId id="396" r:id="rId9"/>
    <p:sldId id="399" r:id="rId10"/>
    <p:sldId id="400" r:id="rId11"/>
    <p:sldId id="398" r:id="rId12"/>
    <p:sldId id="395" r:id="rId13"/>
    <p:sldId id="401" r:id="rId14"/>
    <p:sldId id="406" r:id="rId15"/>
    <p:sldId id="409" r:id="rId16"/>
    <p:sldId id="410" r:id="rId17"/>
    <p:sldId id="411" r:id="rId18"/>
    <p:sldId id="412" r:id="rId19"/>
    <p:sldId id="413" r:id="rId20"/>
    <p:sldId id="414" r:id="rId21"/>
    <p:sldId id="270" r:id="rId22"/>
  </p:sldIdLst>
  <p:sldSz cx="12192000" cy="6858000"/>
  <p:notesSz cx="6858000" cy="9144000"/>
  <p:embeddedFontLst>
    <p:embeddedFont>
      <p:font typeface="SimSun" pitchFamily="2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9199" autoAdjust="0"/>
  </p:normalViewPr>
  <p:slideViewPr>
    <p:cSldViewPr snapToGrid="0">
      <p:cViewPr>
        <p:scale>
          <a:sx n="71" d="100"/>
          <a:sy n="71" d="100"/>
        </p:scale>
        <p:origin x="-3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1/9/2023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5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 dirty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slide" Target="slide17.xml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audio" Target="../media/audio5.wav"/><Relationship Id="rId12" Type="http://schemas.openxmlformats.org/officeDocument/2006/relationships/image" Target="../media/image49.png"/><Relationship Id="rId17" Type="http://schemas.openxmlformats.org/officeDocument/2006/relationships/image" Target="../media/image54.GIF"/><Relationship Id="rId25" Type="http://schemas.openxmlformats.org/officeDocument/2006/relationships/slide" Target="slide16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GIF"/><Relationship Id="rId20" Type="http://schemas.openxmlformats.org/officeDocument/2006/relationships/image" Target="../media/image57.png"/><Relationship Id="rId29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8.GIF"/><Relationship Id="rId24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openxmlformats.org/officeDocument/2006/relationships/image" Target="../media/image52.png"/><Relationship Id="rId23" Type="http://schemas.openxmlformats.org/officeDocument/2006/relationships/slide" Target="slide21.xml"/><Relationship Id="rId28" Type="http://schemas.openxmlformats.org/officeDocument/2006/relationships/slide" Target="slide19.xml"/><Relationship Id="rId10" Type="http://schemas.openxmlformats.org/officeDocument/2006/relationships/image" Target="../media/image47.GIF"/><Relationship Id="rId19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slide" Target="slide18.xml"/><Relationship Id="rId30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audio" Target="../media/audio7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58311" y="1658131"/>
            <a:ext cx="12304971" cy="346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 :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11, 12, 13, 14, 15, 16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06725" y="2134870"/>
            <a:ext cx="156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923BDF-3253-4C97-B4E7-AB88588FB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606520"/>
            <a:ext cx="2492772" cy="290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508DFF-7F83-4E60-9625-09D607A7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3724687"/>
            <a:ext cx="2492772" cy="290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8540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63516" y="536859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D2454D-6850-464C-BFC4-7685B85A7174}"/>
              </a:ext>
            </a:extLst>
          </p:cNvPr>
          <p:cNvSpPr txBox="1"/>
          <p:nvPr/>
        </p:nvSpPr>
        <p:spPr>
          <a:xfrm>
            <a:off x="8935992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6A80F5-D927-4E42-A9D9-012BE52F8EFF}"/>
              </a:ext>
            </a:extLst>
          </p:cNvPr>
          <p:cNvSpPr txBox="1"/>
          <p:nvPr/>
        </p:nvSpPr>
        <p:spPr>
          <a:xfrm>
            <a:off x="10653445" y="5760501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8057DF1-63FA-460D-BF36-0A6945465F6A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476469" y="28369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486507" y="144331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499056" y="263458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499056" y="3878725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555111" y="5165737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450C7F79-B5A6-4353-95E5-9D661152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11, …., 13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D8C36A28-1317-4508-BA6A-31321B93E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11,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13,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16, 14 ,13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 , 14, ….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44153E9D-08B5-4B14-B846-24C74D8C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11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B4475D42-A82E-4228-A3AC-FE840AFAA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5" name="Content Placeholder 12" descr="powerpoint-07">
            <a:extLst>
              <a:ext uri="{FF2B5EF4-FFF2-40B4-BE49-F238E27FC236}">
                <a16:creationId xmlns:a16="http://schemas.microsoft.com/office/drawing/2014/main" xmlns="" id="{56726FA2-CD1C-49F1-AD3A-5786A2BFB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1891862" y="2768052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20650" y="487110"/>
            <a:ext cx="12192000" cy="64816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00CA815-AD7D-467B-916E-2F28AA72A394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1048870"/>
            <a:ext cx="1444625" cy="3427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703695" y="1263015"/>
            <a:ext cx="2847975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1048870"/>
            <a:ext cx="1475740" cy="3427879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0942" y="1029210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Thảo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luận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11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đến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683895"/>
            <a:ext cx="1662355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1" y="800735"/>
            <a:ext cx="1788831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655050" y="909955"/>
            <a:ext cx="1699185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6" y="1249045"/>
            <a:ext cx="1668444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4683125" y="1260867"/>
            <a:ext cx="1892487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642985" y="1386205"/>
            <a:ext cx="1644015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77135" y="1271270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Lấy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que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tương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ứng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Color 13">
    <a:dk1>
      <a:srgbClr val="000000"/>
    </a:dk1>
    <a:lt1>
      <a:srgbClr val="FFFFFF"/>
    </a:lt1>
    <a:dk2>
      <a:srgbClr val="000000"/>
    </a:dk2>
    <a:lt2>
      <a:srgbClr val="969696"/>
    </a:lt2>
    <a:accent1>
      <a:srgbClr val="009900"/>
    </a:accent1>
    <a:accent2>
      <a:srgbClr val="99CC00"/>
    </a:accent2>
    <a:accent3>
      <a:srgbClr val="FFFFFF"/>
    </a:accent3>
    <a:accent4>
      <a:srgbClr val="000000"/>
    </a:accent4>
    <a:accent5>
      <a:srgbClr val="AACAAA"/>
    </a:accent5>
    <a:accent6>
      <a:srgbClr val="8AB900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312</Words>
  <Application>Microsoft Office PowerPoint</Application>
  <PresentationFormat>Custom</PresentationFormat>
  <Paragraphs>78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UTM Avo</vt:lpstr>
      <vt:lpstr>Wingdings</vt:lpstr>
      <vt:lpstr>SimSun</vt:lpstr>
      <vt:lpstr>百变马丁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53</cp:revision>
  <dcterms:created xsi:type="dcterms:W3CDTF">2021-11-01T08:16:00Z</dcterms:created>
  <dcterms:modified xsi:type="dcterms:W3CDTF">2023-01-09T03:07:14Z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