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3" r:id="rId4"/>
    <p:sldId id="278" r:id="rId5"/>
    <p:sldId id="292" r:id="rId6"/>
    <p:sldId id="289" r:id="rId7"/>
    <p:sldId id="291" r:id="rId8"/>
    <p:sldId id="283" r:id="rId9"/>
    <p:sldId id="285" r:id="rId10"/>
    <p:sldId id="286" r:id="rId11"/>
    <p:sldId id="287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3CD"/>
    <a:srgbClr val="FC8957"/>
    <a:srgbClr val="FFC44F"/>
    <a:srgbClr val="724502"/>
    <a:srgbClr val="81A1D2"/>
    <a:srgbClr val="BBDBED"/>
    <a:srgbClr val="ECC6E9"/>
    <a:srgbClr val="FFFFFF"/>
    <a:srgbClr val="8ED2B5"/>
    <a:srgbClr val="F19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84471" autoAdjust="0"/>
  </p:normalViewPr>
  <p:slideViewPr>
    <p:cSldViewPr snapToGrid="0">
      <p:cViewPr varScale="1">
        <p:scale>
          <a:sx n="97" d="100"/>
          <a:sy n="97" d="100"/>
        </p:scale>
        <p:origin x="12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zh-CN" dirty="0" err="1"/>
              <a:t>Ấn</a:t>
            </a:r>
            <a:r>
              <a:rPr lang="en-US" altLang="zh-CN" dirty="0"/>
              <a:t> 1 </a:t>
            </a:r>
            <a:r>
              <a:rPr lang="en-US" altLang="zh-CN" dirty="0" err="1"/>
              <a:t>lần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phương</a:t>
            </a:r>
            <a:r>
              <a:rPr lang="en-US" altLang="zh-CN" dirty="0"/>
              <a:t> </a:t>
            </a:r>
            <a:r>
              <a:rPr lang="en-US" altLang="zh-CN" dirty="0" err="1"/>
              <a:t>tiện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zh-CN" dirty="0" err="1"/>
              <a:t>Ấn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tập</a:t>
            </a:r>
            <a:r>
              <a:rPr lang="en-US" altLang="zh-CN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zh-CN" dirty="0" err="1"/>
              <a:t>Ấn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chú</a:t>
            </a:r>
            <a:r>
              <a:rPr lang="en-US" altLang="zh-CN" dirty="0"/>
              <a:t> </a:t>
            </a:r>
            <a:r>
              <a:rPr lang="en-US" altLang="zh-CN" dirty="0" err="1"/>
              <a:t>công</a:t>
            </a:r>
            <a:r>
              <a:rPr lang="en-US" altLang="zh-CN" dirty="0"/>
              <a:t> an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dẫn</a:t>
            </a:r>
            <a:r>
              <a:rPr lang="en-US" altLang="zh-CN" dirty="0"/>
              <a:t> </a:t>
            </a:r>
            <a:r>
              <a:rPr lang="en-US" altLang="zh-CN" dirty="0" err="1"/>
              <a:t>người</a:t>
            </a:r>
            <a:r>
              <a:rPr lang="en-US" altLang="zh-CN" dirty="0"/>
              <a:t> qua </a:t>
            </a:r>
            <a:r>
              <a:rPr lang="en-US" altLang="zh-CN" dirty="0" err="1"/>
              <a:t>đường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17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626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14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FF0183-67F9-47EA-81CA-E053B42634F8}"/>
              </a:ext>
            </a:extLst>
          </p:cNvPr>
          <p:cNvSpPr/>
          <p:nvPr userDrawn="1"/>
        </p:nvSpPr>
        <p:spPr>
          <a:xfrm>
            <a:off x="11255433" y="74815"/>
            <a:ext cx="1038014" cy="135497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7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6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2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1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4816" y="18650"/>
            <a:ext cx="12266815" cy="683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DFF0183-67F9-47EA-81CA-E053B42634F8}"/>
              </a:ext>
            </a:extLst>
          </p:cNvPr>
          <p:cNvSpPr/>
          <p:nvPr userDrawn="1"/>
        </p:nvSpPr>
        <p:spPr>
          <a:xfrm>
            <a:off x="10930390" y="247251"/>
            <a:ext cx="1038014" cy="135497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 advTm="12737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9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5" r:id="rId7"/>
    <p:sldLayoutId id="2147483660" r:id="rId8"/>
  </p:sldLayoutIdLst>
  <p:transition spd="slow" advTm="12737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JPG"/><Relationship Id="rId21" Type="http://schemas.openxmlformats.org/officeDocument/2006/relationships/slide" Target="slide8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0" y="1504950"/>
            <a:ext cx="12040444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105: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9206944" y="213236"/>
            <a:ext cx="2833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TIẾNG VIỆT 1</a:t>
            </a:r>
            <a:endParaRPr sz="2000" dirty="0">
              <a:latin typeface="UTM Avo" panose="02040603050506020204" pitchFamily="18" charset="0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1027044" y="859526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Tập</a:t>
            </a:r>
            <a:r>
              <a:rPr lang="en-US" sz="2400" dirty="0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lt1"/>
                </a:solidFill>
                <a:latin typeface="UTM Avo" panose="02040603050506020204" pitchFamily="18" charset="0"/>
                <a:sym typeface="Arial"/>
              </a:rPr>
              <a:t>2</a:t>
            </a: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410894" y="1111412"/>
            <a:ext cx="4214192" cy="2194967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UTM Avo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015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6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1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284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41" y="1857769"/>
            <a:ext cx="15201901" cy="243964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46" y="-15252"/>
            <a:ext cx="1663545" cy="1517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AB65BE-78C3-4B39-A54C-3B43EFF1A3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2" t="22508" r="47382" b="13382"/>
          <a:stretch/>
        </p:blipFill>
        <p:spPr>
          <a:xfrm>
            <a:off x="8401824" y="2524314"/>
            <a:ext cx="1076378" cy="18969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B70358-BC4B-4B74-8A73-7796323EFA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0" t="20724" r="17706" b="15567"/>
          <a:stretch/>
        </p:blipFill>
        <p:spPr>
          <a:xfrm>
            <a:off x="5984383" y="2496738"/>
            <a:ext cx="859457" cy="1896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0AC5AC-3885-4854-9328-53904710C7B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3" t="40145" r="51159" b="4058"/>
          <a:stretch/>
        </p:blipFill>
        <p:spPr>
          <a:xfrm>
            <a:off x="3826586" y="2638311"/>
            <a:ext cx="1189771" cy="17889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F93E92-0B72-4AC3-89A1-9D274B41B42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6" t="38383" r="13364" b="3595"/>
          <a:stretch/>
        </p:blipFill>
        <p:spPr>
          <a:xfrm>
            <a:off x="2064546" y="2568060"/>
            <a:ext cx="1168144" cy="18219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F71D56-48BE-4299-B0B6-BB9FACAAF06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9"/>
          <a:stretch/>
        </p:blipFill>
        <p:spPr>
          <a:xfrm>
            <a:off x="3065460" y="1831206"/>
            <a:ext cx="982873" cy="26176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2BEB210-8264-448E-B6FC-EC0AAEA8081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3" r="52988" b="523"/>
          <a:stretch/>
        </p:blipFill>
        <p:spPr>
          <a:xfrm>
            <a:off x="11128822" y="1835925"/>
            <a:ext cx="960500" cy="25690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07821B8-76F6-4BAC-8E88-E5A7E2E3205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4" r="25235" b="5400"/>
          <a:stretch/>
        </p:blipFill>
        <p:spPr>
          <a:xfrm>
            <a:off x="12064463" y="1909256"/>
            <a:ext cx="1322159" cy="265044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9B09DD3-E7C4-44E1-BA3F-D63556C96B2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244600" y="1857769"/>
            <a:ext cx="1132043" cy="25529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565" y="2891078"/>
            <a:ext cx="1802596" cy="2787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404" y="3140016"/>
            <a:ext cx="1713823" cy="26504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503463"/>
            <a:ext cx="4610047" cy="2574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11" y="2445934"/>
            <a:ext cx="1979505" cy="459159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465441" y="2797235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任意多边形 14"/>
          <p:cNvSpPr/>
          <p:nvPr/>
        </p:nvSpPr>
        <p:spPr>
          <a:xfrm>
            <a:off x="497471" y="3312371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任意多边形 15"/>
          <p:cNvSpPr/>
          <p:nvPr/>
        </p:nvSpPr>
        <p:spPr>
          <a:xfrm>
            <a:off x="533543" y="3803088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Oval 41">
            <a:hlinkClick r:id="rId20" action="ppaction://hlinksldjump"/>
            <a:extLst>
              <a:ext uri="{FF2B5EF4-FFF2-40B4-BE49-F238E27FC236}">
                <a16:creationId xmlns:a16="http://schemas.microsoft.com/office/drawing/2014/main" id="{B4805BC5-C3BA-46A4-8511-9C63F015C724}"/>
              </a:ext>
            </a:extLst>
          </p:cNvPr>
          <p:cNvSpPr/>
          <p:nvPr/>
        </p:nvSpPr>
        <p:spPr>
          <a:xfrm>
            <a:off x="3341549" y="1333162"/>
            <a:ext cx="430694" cy="4099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Oval 42">
            <a:hlinkClick r:id="rId21" action="ppaction://hlinksldjump"/>
            <a:extLst>
              <a:ext uri="{FF2B5EF4-FFF2-40B4-BE49-F238E27FC236}">
                <a16:creationId xmlns:a16="http://schemas.microsoft.com/office/drawing/2014/main" id="{6689DABD-4EEC-41BA-B70B-7080D2F5F769}"/>
              </a:ext>
            </a:extLst>
          </p:cNvPr>
          <p:cNvSpPr/>
          <p:nvPr/>
        </p:nvSpPr>
        <p:spPr>
          <a:xfrm>
            <a:off x="11393725" y="1323908"/>
            <a:ext cx="430694" cy="4099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Oval 43">
            <a:hlinkClick r:id="rId22" action="ppaction://hlinksldjump"/>
            <a:extLst>
              <a:ext uri="{FF2B5EF4-FFF2-40B4-BE49-F238E27FC236}">
                <a16:creationId xmlns:a16="http://schemas.microsoft.com/office/drawing/2014/main" id="{405D3BA8-BE95-401E-BF55-D896C8B5012F}"/>
              </a:ext>
            </a:extLst>
          </p:cNvPr>
          <p:cNvSpPr/>
          <p:nvPr/>
        </p:nvSpPr>
        <p:spPr>
          <a:xfrm>
            <a:off x="1595145" y="1401484"/>
            <a:ext cx="430694" cy="4099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95C830-0A69-45C1-8AC0-2E1F2213BA6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69" y="0"/>
            <a:ext cx="1280987" cy="5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8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3000" fill="remove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2.5E-6 -2.96296E-6 L -0.51159 -2.96296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2.29167E-6 1.48148E-6 L -0.36276 -0.0465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-233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66667E-6 2.59259E-6 L -0.33099 2.59259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6677 0.00972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85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2096 -0.002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5" y="-11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0.36862 -0.006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979 0.01366 L -0.675 0.78773 " pathEditMode="relative" ptsTypes="AA">
                                      <p:cBhvr>
                                        <p:cTn id="5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87 -0.00046 L -0.33437 0.72547 " pathEditMode="relative" ptsTypes="AA">
                                      <p:cBhvr>
                                        <p:cTn id="5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66 -0.0081 L -0.36445 0.72894 " pathEditMode="relative" ptsTypes="AA">
                                      <p:cBhvr>
                                        <p:cTn id="5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10846 0.002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67513 0.00416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6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46 0.00232 L 0.10742 0.81922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083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591 0.00625 L -0.6707 0.80092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3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093 -0.00162 L -1.33034 0.00232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7" y="18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99 2.59259E-6 L -0.33646 0.00069 L -1.26849 0.0118 " pathEditMode="relative" rAng="0" ptsTypes="AAA">
                                      <p:cBhvr>
                                        <p:cTn id="8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75" y="57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524 -0.05255 L -1.12774 -0.07246 " pathEditMode="relative" rAng="0" ptsTypes="AA">
                                      <p:cBhvr>
                                        <p:cTn id="8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25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94 0.77408 " pathEditMode="relative" ptsTypes="AA">
                                      <p:cBhvr>
                                        <p:cTn id="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94 0.77408 " pathEditMode="relative" ptsTypes="AA">
                                      <p:cBhvr>
                                        <p:cTn id="9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94 0.77408 " pathEditMode="relative" ptsTypes="AA">
                                      <p:cBhvr>
                                        <p:cTn id="9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" r="-405"/>
          <a:stretch/>
        </p:blipFill>
        <p:spPr>
          <a:xfrm>
            <a:off x="38571" y="1892300"/>
            <a:ext cx="12114857" cy="33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4840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3BBA2B7-1407-4E08-837A-117467107F66}"/>
              </a:ext>
            </a:extLst>
          </p:cNvPr>
          <p:cNvSpPr txBox="1"/>
          <p:nvPr/>
        </p:nvSpPr>
        <p:spPr>
          <a:xfrm>
            <a:off x="1942214" y="121006"/>
            <a:ext cx="10249786" cy="638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Gà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vịt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Mờ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Dậy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ơi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định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vội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chuồng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</a:rPr>
              <a:t>Cho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Đợi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nhé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tới</a:t>
            </a:r>
            <a:r>
              <a:rPr lang="en-US" sz="2400" dirty="0">
                <a:latin typeface="UTM Avo" panose="02040603050506020204" pitchFamily="18" charset="0"/>
              </a:rPr>
              <a:t> nay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7390" t="39191" r="3191" b="6028"/>
          <a:stretch/>
        </p:blipFill>
        <p:spPr>
          <a:xfrm>
            <a:off x="6285874" y="1289643"/>
            <a:ext cx="5144126" cy="222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6812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3BBA2B7-1407-4E08-837A-117467107F66}"/>
              </a:ext>
            </a:extLst>
          </p:cNvPr>
          <p:cNvSpPr txBox="1"/>
          <p:nvPr/>
        </p:nvSpPr>
        <p:spPr>
          <a:xfrm>
            <a:off x="1942214" y="121006"/>
            <a:ext cx="10249786" cy="638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Gà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vịt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Mờ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Dậy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ơi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định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vội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chuồng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</a:rPr>
              <a:t>Cho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Đợi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nhé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tới</a:t>
            </a:r>
            <a:r>
              <a:rPr lang="en-US" sz="2400" dirty="0">
                <a:latin typeface="UTM Avo" panose="02040603050506020204" pitchFamily="18" charset="0"/>
              </a:rPr>
              <a:t> nay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7390" t="39191" r="3191" b="6028"/>
          <a:stretch/>
        </p:blipFill>
        <p:spPr>
          <a:xfrm>
            <a:off x="6285874" y="1289643"/>
            <a:ext cx="5144126" cy="22297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9B8A62-AE6E-4D77-BDBE-46974C2CECA2}"/>
              </a:ext>
            </a:extLst>
          </p:cNvPr>
          <p:cNvCxnSpPr/>
          <p:nvPr/>
        </p:nvCxnSpPr>
        <p:spPr>
          <a:xfrm flipV="1">
            <a:off x="6402572" y="4241392"/>
            <a:ext cx="1329070" cy="10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30281A-0BAE-4D76-87ED-296DE5A02D36}"/>
              </a:ext>
            </a:extLst>
          </p:cNvPr>
          <p:cNvCxnSpPr/>
          <p:nvPr/>
        </p:nvCxnSpPr>
        <p:spPr>
          <a:xfrm>
            <a:off x="7341781" y="6435243"/>
            <a:ext cx="2099931" cy="7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63575B-657B-411A-BC9B-D97471757E12}"/>
              </a:ext>
            </a:extLst>
          </p:cNvPr>
          <p:cNvCxnSpPr/>
          <p:nvPr/>
        </p:nvCxnSpPr>
        <p:spPr>
          <a:xfrm>
            <a:off x="2805223" y="3132061"/>
            <a:ext cx="1213884" cy="14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570F81-20C3-40F6-AC43-3FE85056803D}"/>
              </a:ext>
            </a:extLst>
          </p:cNvPr>
          <p:cNvCxnSpPr/>
          <p:nvPr/>
        </p:nvCxnSpPr>
        <p:spPr>
          <a:xfrm>
            <a:off x="3680637" y="4241392"/>
            <a:ext cx="1752600" cy="10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AF12C5-3C50-42D4-ACD0-E14C76548ED2}"/>
              </a:ext>
            </a:extLst>
          </p:cNvPr>
          <p:cNvCxnSpPr/>
          <p:nvPr/>
        </p:nvCxnSpPr>
        <p:spPr>
          <a:xfrm flipV="1">
            <a:off x="3142807" y="4762387"/>
            <a:ext cx="2099044" cy="3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66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3BBA2B7-1407-4E08-837A-117467107F66}"/>
              </a:ext>
            </a:extLst>
          </p:cNvPr>
          <p:cNvSpPr txBox="1"/>
          <p:nvPr/>
        </p:nvSpPr>
        <p:spPr>
          <a:xfrm>
            <a:off x="2085254" y="-143023"/>
            <a:ext cx="10249786" cy="638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Gà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vịt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Mờ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Dậy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ơi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định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vội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chuồng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</a:rPr>
              <a:t>Cho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Đợi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nhé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tới</a:t>
            </a:r>
            <a:r>
              <a:rPr lang="en-US" sz="2400" dirty="0">
                <a:latin typeface="UTM Avo" panose="02040603050506020204" pitchFamily="18" charset="0"/>
              </a:rPr>
              <a:t> nay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7390" t="39191" r="3191" b="6028"/>
          <a:stretch/>
        </p:blipFill>
        <p:spPr>
          <a:xfrm>
            <a:off x="6246758" y="1318341"/>
            <a:ext cx="5144126" cy="2229733"/>
          </a:xfrm>
          <a:prstGeom prst="rect">
            <a:avLst/>
          </a:prstGeom>
        </p:spPr>
      </p:pic>
      <p:sp>
        <p:nvSpPr>
          <p:cNvPr id="4" name="Star: 6 Points 7">
            <a:extLst>
              <a:ext uri="{FF2B5EF4-FFF2-40B4-BE49-F238E27FC236}">
                <a16:creationId xmlns:a16="http://schemas.microsoft.com/office/drawing/2014/main" id="{995E8714-92A8-4479-9403-58D39DA84F7A}"/>
              </a:ext>
            </a:extLst>
          </p:cNvPr>
          <p:cNvSpPr/>
          <p:nvPr/>
        </p:nvSpPr>
        <p:spPr>
          <a:xfrm>
            <a:off x="1533525" y="826809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5" name="Star: 6 Points 8">
            <a:extLst>
              <a:ext uri="{FF2B5EF4-FFF2-40B4-BE49-F238E27FC236}">
                <a16:creationId xmlns:a16="http://schemas.microsoft.com/office/drawing/2014/main" id="{E0F354D7-687D-444C-8641-4BC7A7D153FC}"/>
              </a:ext>
            </a:extLst>
          </p:cNvPr>
          <p:cNvSpPr/>
          <p:nvPr/>
        </p:nvSpPr>
        <p:spPr>
          <a:xfrm>
            <a:off x="1525178" y="1401894"/>
            <a:ext cx="449669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6" name="Star: 6 Points 9">
            <a:extLst>
              <a:ext uri="{FF2B5EF4-FFF2-40B4-BE49-F238E27FC236}">
                <a16:creationId xmlns:a16="http://schemas.microsoft.com/office/drawing/2014/main" id="{85853609-BA20-449E-B140-3AF416F8AB71}"/>
              </a:ext>
            </a:extLst>
          </p:cNvPr>
          <p:cNvSpPr/>
          <p:nvPr/>
        </p:nvSpPr>
        <p:spPr>
          <a:xfrm>
            <a:off x="1518239" y="1978395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7" name="Star: 6 Points 10">
            <a:extLst>
              <a:ext uri="{FF2B5EF4-FFF2-40B4-BE49-F238E27FC236}">
                <a16:creationId xmlns:a16="http://schemas.microsoft.com/office/drawing/2014/main" id="{06EB00A1-84D0-4F3E-8E6E-B3092F048E04}"/>
              </a:ext>
            </a:extLst>
          </p:cNvPr>
          <p:cNvSpPr/>
          <p:nvPr/>
        </p:nvSpPr>
        <p:spPr>
          <a:xfrm>
            <a:off x="1510597" y="2498944"/>
            <a:ext cx="434384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8" name="Star: 6 Points 11">
            <a:extLst>
              <a:ext uri="{FF2B5EF4-FFF2-40B4-BE49-F238E27FC236}">
                <a16:creationId xmlns:a16="http://schemas.microsoft.com/office/drawing/2014/main" id="{EC12DBF0-D80D-419D-BE1F-4E6DE9FA275A}"/>
              </a:ext>
            </a:extLst>
          </p:cNvPr>
          <p:cNvSpPr/>
          <p:nvPr/>
        </p:nvSpPr>
        <p:spPr>
          <a:xfrm>
            <a:off x="1518239" y="3020504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9" name="Star: 6 Points 12">
            <a:extLst>
              <a:ext uri="{FF2B5EF4-FFF2-40B4-BE49-F238E27FC236}">
                <a16:creationId xmlns:a16="http://schemas.microsoft.com/office/drawing/2014/main" id="{9D65E683-B872-449A-8152-E84BA80BDE77}"/>
              </a:ext>
            </a:extLst>
          </p:cNvPr>
          <p:cNvSpPr/>
          <p:nvPr/>
        </p:nvSpPr>
        <p:spPr>
          <a:xfrm>
            <a:off x="1518239" y="3542055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0" name="Star: 6 Points 13">
            <a:extLst>
              <a:ext uri="{FF2B5EF4-FFF2-40B4-BE49-F238E27FC236}">
                <a16:creationId xmlns:a16="http://schemas.microsoft.com/office/drawing/2014/main" id="{932FE5DB-0DD6-4BA0-9DE9-B15825E5168C}"/>
              </a:ext>
            </a:extLst>
          </p:cNvPr>
          <p:cNvSpPr/>
          <p:nvPr/>
        </p:nvSpPr>
        <p:spPr>
          <a:xfrm>
            <a:off x="1518239" y="4571362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1" name="Star: 6 Points 14">
            <a:extLst>
              <a:ext uri="{FF2B5EF4-FFF2-40B4-BE49-F238E27FC236}">
                <a16:creationId xmlns:a16="http://schemas.microsoft.com/office/drawing/2014/main" id="{16C6718F-1100-491A-B6B2-F10FD9B50BC0}"/>
              </a:ext>
            </a:extLst>
          </p:cNvPr>
          <p:cNvSpPr/>
          <p:nvPr/>
        </p:nvSpPr>
        <p:spPr>
          <a:xfrm>
            <a:off x="1525882" y="5107131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2" name="Star: 6 Points 1">
            <a:extLst>
              <a:ext uri="{FF2B5EF4-FFF2-40B4-BE49-F238E27FC236}">
                <a16:creationId xmlns:a16="http://schemas.microsoft.com/office/drawing/2014/main" id="{F6FFB6B1-8C91-4243-83C4-E6EAD1FF33BA}"/>
              </a:ext>
            </a:extLst>
          </p:cNvPr>
          <p:cNvSpPr/>
          <p:nvPr/>
        </p:nvSpPr>
        <p:spPr>
          <a:xfrm>
            <a:off x="1518239" y="4056607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16C6718F-1100-491A-B6B2-F10FD9B50BC0}"/>
              </a:ext>
            </a:extLst>
          </p:cNvPr>
          <p:cNvSpPr/>
          <p:nvPr/>
        </p:nvSpPr>
        <p:spPr>
          <a:xfrm>
            <a:off x="1370325" y="5621886"/>
            <a:ext cx="714929" cy="592002"/>
          </a:xfrm>
          <a:prstGeom prst="star6">
            <a:avLst>
              <a:gd name="adj" fmla="val 26979"/>
              <a:gd name="hf" fmla="val 11547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.VnAvant" panose="020B7200000000000000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26345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3BBA2B7-1407-4E08-837A-117467107F66}"/>
              </a:ext>
            </a:extLst>
          </p:cNvPr>
          <p:cNvSpPr txBox="1"/>
          <p:nvPr/>
        </p:nvSpPr>
        <p:spPr>
          <a:xfrm>
            <a:off x="1942214" y="278661"/>
            <a:ext cx="102497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vịt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Mờ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Dậy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ơi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định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vội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chuồng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</a:rPr>
              <a:t>Cho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Đợi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nhé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tới</a:t>
            </a:r>
            <a:r>
              <a:rPr lang="en-US" sz="2400" dirty="0">
                <a:latin typeface="UTM Avo" panose="02040603050506020204" pitchFamily="18" charset="0"/>
              </a:rPr>
              <a:t> nay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7390" t="39191" r="3191" b="6028"/>
          <a:stretch/>
        </p:blipFill>
        <p:spPr>
          <a:xfrm>
            <a:off x="6285874" y="1289643"/>
            <a:ext cx="5144126" cy="22297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087A0D2-2421-4EBB-A0E4-6DD8FF4B9F3E}"/>
              </a:ext>
            </a:extLst>
          </p:cNvPr>
          <p:cNvSpPr/>
          <p:nvPr/>
        </p:nvSpPr>
        <p:spPr>
          <a:xfrm>
            <a:off x="1544715" y="881051"/>
            <a:ext cx="447589" cy="42203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46F088-28FF-4880-A32B-B772BDC3E5EE}"/>
              </a:ext>
            </a:extLst>
          </p:cNvPr>
          <p:cNvSpPr/>
          <p:nvPr/>
        </p:nvSpPr>
        <p:spPr>
          <a:xfrm>
            <a:off x="1593351" y="2055485"/>
            <a:ext cx="447589" cy="42203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2F2F86-5672-4AB6-9641-6474FC748898}"/>
              </a:ext>
            </a:extLst>
          </p:cNvPr>
          <p:cNvSpPr/>
          <p:nvPr/>
        </p:nvSpPr>
        <p:spPr>
          <a:xfrm>
            <a:off x="1519670" y="3167443"/>
            <a:ext cx="447589" cy="42203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2F2F86-5672-4AB6-9641-6474FC748898}"/>
              </a:ext>
            </a:extLst>
          </p:cNvPr>
          <p:cNvSpPr/>
          <p:nvPr/>
        </p:nvSpPr>
        <p:spPr>
          <a:xfrm>
            <a:off x="1494625" y="4234177"/>
            <a:ext cx="447589" cy="42203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2F2F86-5672-4AB6-9641-6474FC748898}"/>
              </a:ext>
            </a:extLst>
          </p:cNvPr>
          <p:cNvSpPr/>
          <p:nvPr/>
        </p:nvSpPr>
        <p:spPr>
          <a:xfrm>
            <a:off x="1494624" y="5896334"/>
            <a:ext cx="447589" cy="42203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EC800459-3C53-4660-9FC2-C783E32439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44287" y="3926558"/>
            <a:ext cx="1275906" cy="287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14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id="{4B1108A0-5A6F-4C36-B549-7ADDF04693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0460243" y="4049420"/>
            <a:ext cx="1093804" cy="246675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070986" y="514949"/>
            <a:ext cx="6130154" cy="893384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Ý</a:t>
            </a:r>
            <a:r>
              <a:rPr lang="en-US" sz="4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.VnAvant" panose="020B7200000000000000" pitchFamily="34" charset="0"/>
              </a:rPr>
              <a:t>nào</a:t>
            </a:r>
            <a:r>
              <a:rPr lang="en-US" sz="4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.VnAvant" panose="020B7200000000000000" pitchFamily="34" charset="0"/>
              </a:rPr>
              <a:t>đúng</a:t>
            </a:r>
            <a:r>
              <a:rPr lang="en-US" sz="4800" dirty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35665" y="2037048"/>
            <a:ext cx="8378054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Vịt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rủ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gà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bơi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gà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nói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318023" y="3303387"/>
            <a:ext cx="5174048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a)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Tớ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bị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mệt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318023" y="4836105"/>
            <a:ext cx="5174048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b)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Tớ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đi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vắng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rồi</a:t>
            </a:r>
            <a:endParaRPr lang="en-US" sz="48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18023" y="4923227"/>
            <a:ext cx="855663" cy="7191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8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4FFA04-DEDB-46CE-A5C8-6F482D88E833}"/>
              </a:ext>
            </a:extLst>
          </p:cNvPr>
          <p:cNvSpPr/>
          <p:nvPr/>
        </p:nvSpPr>
        <p:spPr>
          <a:xfrm>
            <a:off x="2212671" y="818223"/>
            <a:ext cx="7944880" cy="808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UTM Avo" panose="02040603050506020204" pitchFamily="18" charset="0"/>
              </a:rPr>
              <a:t>Chỉ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lười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đến</a:t>
            </a:r>
            <a:r>
              <a:rPr lang="en-US" sz="2800" dirty="0">
                <a:latin typeface="UTM Avo" panose="02040603050506020204" pitchFamily="18" charset="0"/>
              </a:rPr>
              <a:t> nay </a:t>
            </a:r>
            <a:r>
              <a:rPr lang="en-US" sz="2800" dirty="0" err="1">
                <a:latin typeface="UTM Avo" panose="02040603050506020204" pitchFamily="18" charset="0"/>
              </a:rPr>
              <a:t>gà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vẫn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bơi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id="{E93C680F-10C9-4DE7-B381-DF5CD4E8CD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0947570" y="4276507"/>
            <a:ext cx="1144682" cy="2581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FC8B2B-6315-4C40-ADD2-0D7CE3A4B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3543" y="2057400"/>
            <a:ext cx="9024914" cy="309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2414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728.pptx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Widescreen</PresentationFormat>
  <Paragraphs>78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UTM Avo</vt:lpstr>
      <vt:lpstr>Office 主题</vt:lpstr>
      <vt:lpstr>Tuần 20 Bài 105: Ôn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3728.pptx</dc:title>
  <dc:creator/>
  <cp:lastModifiedBy/>
  <cp:revision>1</cp:revision>
  <dcterms:created xsi:type="dcterms:W3CDTF">2017-03-16T14:21:07Z</dcterms:created>
  <dcterms:modified xsi:type="dcterms:W3CDTF">2022-01-21T04:44:02Z</dcterms:modified>
</cp:coreProperties>
</file>