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3" r:id="rId2"/>
    <p:sldId id="296" r:id="rId3"/>
    <p:sldId id="297" r:id="rId4"/>
    <p:sldId id="298" r:id="rId5"/>
    <p:sldId id="299" r:id="rId6"/>
    <p:sldId id="321" r:id="rId7"/>
    <p:sldId id="311" r:id="rId8"/>
    <p:sldId id="318" r:id="rId9"/>
    <p:sldId id="312" r:id="rId10"/>
    <p:sldId id="313" r:id="rId11"/>
    <p:sldId id="314" r:id="rId12"/>
    <p:sldId id="319" r:id="rId13"/>
    <p:sldId id="334" r:id="rId14"/>
    <p:sldId id="301" r:id="rId15"/>
    <p:sldId id="302" r:id="rId16"/>
    <p:sldId id="303" r:id="rId17"/>
    <p:sldId id="320" r:id="rId18"/>
    <p:sldId id="316" r:id="rId19"/>
    <p:sldId id="315" r:id="rId20"/>
    <p:sldId id="304" r:id="rId21"/>
    <p:sldId id="305" r:id="rId22"/>
    <p:sldId id="322" r:id="rId23"/>
    <p:sldId id="270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51E1-290B-4929-ABA7-90C478E249F2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85588-A0E7-4DF5-9118-D926F9B5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3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EF89A-7E00-4665-BE79-FA5178F4EE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65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dirty="0"/>
              <a:t> link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video: https://www.youtube.com/watch?v=7r51cVHa5ek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85588-A0E7-4DF5-9118-D926F9B54F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7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66502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0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5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4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0970156" y="288510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3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26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5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49" r:id="rId7"/>
    <p:sldLayoutId id="2147483650" r:id="rId8"/>
    <p:sldLayoutId id="2147483653" r:id="rId9"/>
    <p:sldLayoutId id="2147483655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0" y="1504950"/>
            <a:ext cx="12040444" cy="2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: Sau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100, 101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9210620" y="98263"/>
            <a:ext cx="28335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TIẾNG VIỆT 1</a:t>
            </a:r>
            <a:endParaRPr sz="2000" dirty="0">
              <a:latin typeface="UTM Avo" panose="02040603050506020204" pitchFamily="18" charset="0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10929390" y="744553"/>
            <a:ext cx="1013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Tập</a:t>
            </a: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2</a:t>
            </a: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3721" y="480832"/>
            <a:ext cx="552930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UTM Avo" panose="02040603050506020204" pitchFamily="18" charset="0"/>
              </a:rPr>
              <a:t>QUAN SÁT MẪU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1759009" y="4568891"/>
            <a:ext cx="9364990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476916" y="5716823"/>
            <a:ext cx="9715083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â, a, c.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6917" y="5142857"/>
            <a:ext cx="9715083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y.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476917" y="6240041"/>
            <a:ext cx="9715083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4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d.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14"/>
          <a:stretch/>
        </p:blipFill>
        <p:spPr>
          <a:xfrm>
            <a:off x="1759009" y="1570742"/>
            <a:ext cx="8673982" cy="294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1040" y="501988"/>
            <a:ext cx="544917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UTM Avo" panose="02040603050506020204" pitchFamily="18" charset="0"/>
              </a:rPr>
              <a:t>QUAN SÁT MẪU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1830613" y="4315796"/>
            <a:ext cx="9229271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446487" y="4884923"/>
            <a:ext cx="957429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ô,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 r.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446487" y="5525463"/>
            <a:ext cx="957429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3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19" y="1449859"/>
            <a:ext cx="115062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1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1041" y="501988"/>
            <a:ext cx="5501016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UTM Avo" panose="02040603050506020204" pitchFamily="18" charset="0"/>
              </a:rPr>
              <a:t>QUAN SÁT MẪU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1975757" y="4219515"/>
            <a:ext cx="931707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35200" y="4907073"/>
            <a:ext cx="9665376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ơ,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 ô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35200" y="5523197"/>
            <a:ext cx="9665376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l, 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523"/>
          <a:stretch/>
        </p:blipFill>
        <p:spPr>
          <a:xfrm>
            <a:off x="471170" y="1375832"/>
            <a:ext cx="1145286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5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5429" y="661257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VIẾT BẢNG CON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E71B77-7EC6-4421-9A3E-4093A758D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5" y="600997"/>
            <a:ext cx="11611429" cy="60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9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B4CA6-17B4-4983-8E70-2A32A7BC9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27" y="715924"/>
            <a:ext cx="11093946" cy="59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1CA25-0E2E-4871-B0CC-E8CD437B6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671529"/>
            <a:ext cx="11176000" cy="584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18AA8-6C8C-4078-BA82-433172929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604492"/>
            <a:ext cx="11379200" cy="598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ộ 10 chủ đề hình nền powerpoint cực đẹp">
            <a:extLst>
              <a:ext uri="{FF2B5EF4-FFF2-40B4-BE49-F238E27FC236}">
                <a16:creationId xmlns:a16="http://schemas.microsoft.com/office/drawing/2014/main" id="{DDF06DD4-775C-45B2-878C-97468255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1219168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9071" y="3429000"/>
            <a:ext cx="8115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7459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ẾC BỤNG ĐÓI - Tiên Cookie ft. Thanh Ngân (Official Lyric Video)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54025"/>
            <a:ext cx="12192000" cy="6424692"/>
          </a:xfrm>
        </p:spPr>
      </p:pic>
    </p:spTree>
    <p:extLst>
      <p:ext uri="{BB962C8B-B14F-4D97-AF65-F5344CB8AC3E}">
        <p14:creationId xmlns:p14="http://schemas.microsoft.com/office/powerpoint/2010/main" val="22458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ũ điệu 6 bước rửa tay đúng cách vui nhộn - Cùng Lifebuoy phòng chống virus Corona (2019-nCoV)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232" end="6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2694"/>
            <a:ext cx="12099925" cy="6435306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2162" y="534778"/>
            <a:ext cx="10515600" cy="4635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539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" y="420914"/>
            <a:ext cx="12191680" cy="643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61048" y="3326911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262600786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28" y="420915"/>
            <a:ext cx="10285814" cy="64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977" y="543339"/>
            <a:ext cx="4557799" cy="5782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962" y="410816"/>
            <a:ext cx="4976038" cy="597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762171" y="617926"/>
            <a:ext cx="6429829" cy="2168817"/>
          </a:xfrm>
          <a:prstGeom prst="cloudCallout">
            <a:avLst>
              <a:gd name="adj1" fmla="val -79046"/>
              <a:gd name="adj2" fmla="val 2651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UTM Avo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8285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7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767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7360" y="960247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7276" y="1597939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Tập viết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815" y="2285810"/>
            <a:ext cx="1028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40 (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100 + 101)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689" y="2964148"/>
            <a:ext cx="1028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o</a:t>
            </a:r>
            <a:r>
              <a:rPr lang="en-US" sz="105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ô</a:t>
            </a:r>
            <a:r>
              <a:rPr lang="en-US" sz="9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ơ</a:t>
            </a:r>
            <a:r>
              <a:rPr lang="en-US" sz="11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ây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con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vo</a:t>
            </a:r>
            <a:r>
              <a:rPr lang="en-US" sz="11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cây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dừa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trái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ổ</a:t>
            </a:r>
            <a:r>
              <a:rPr lang="en-US" sz="11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bơ</a:t>
            </a:r>
            <a:r>
              <a:rPr lang="en-US" sz="11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lộ</a:t>
            </a:r>
            <a:r>
              <a:rPr lang="en-US" sz="1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i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0F619-D59C-48DA-AF12-185FCD6EC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68" y="192088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" y="428625"/>
            <a:ext cx="12191680" cy="64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61047" y="3167253"/>
            <a:ext cx="6012584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0734225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277" y="569843"/>
            <a:ext cx="4557799" cy="5812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644" y="463825"/>
            <a:ext cx="4976038" cy="597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" y="428624"/>
            <a:ext cx="1219168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39477" y="3176482"/>
            <a:ext cx="392264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ĐỌC </a:t>
            </a:r>
          </a:p>
        </p:txBody>
      </p:sp>
    </p:spTree>
    <p:extLst>
      <p:ext uri="{BB962C8B-B14F-4D97-AF65-F5344CB8AC3E}">
        <p14:creationId xmlns:p14="http://schemas.microsoft.com/office/powerpoint/2010/main" val="273111088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62" y="459426"/>
            <a:ext cx="11434535" cy="2676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614"/>
          <a:stretch/>
        </p:blipFill>
        <p:spPr>
          <a:xfrm>
            <a:off x="445862" y="3135951"/>
            <a:ext cx="11434535" cy="35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93" y="582357"/>
            <a:ext cx="11506200" cy="2695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523"/>
          <a:stretch/>
        </p:blipFill>
        <p:spPr>
          <a:xfrm>
            <a:off x="507493" y="3351085"/>
            <a:ext cx="1145286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5245" y="574862"/>
            <a:ext cx="539715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UTM Avo" panose="02040603050506020204" pitchFamily="18" charset="0"/>
              </a:rPr>
              <a:t>QUAN SÁT MẪU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1975685" y="4514366"/>
            <a:ext cx="914116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1975685" y="5273426"/>
            <a:ext cx="948289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o,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 c, n, v.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4574"/>
            <a:ext cx="1157287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274</Words>
  <Application>Microsoft Office PowerPoint</Application>
  <PresentationFormat>Widescreen</PresentationFormat>
  <Paragraphs>34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HP001 4 hàng</vt:lpstr>
      <vt:lpstr>UTM Avo</vt:lpstr>
      <vt:lpstr>Office Theme</vt:lpstr>
      <vt:lpstr>Tuần 20 Tập viết: Sau bài 100, 101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hung.nv2510hung.nv2510</cp:lastModifiedBy>
  <cp:revision>58</cp:revision>
  <dcterms:created xsi:type="dcterms:W3CDTF">2021-11-01T13:35:36Z</dcterms:created>
  <dcterms:modified xsi:type="dcterms:W3CDTF">2022-01-21T04:46:22Z</dcterms:modified>
</cp:coreProperties>
</file>