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23" r:id="rId2"/>
    <p:sldId id="274" r:id="rId3"/>
    <p:sldId id="259" r:id="rId4"/>
    <p:sldId id="268" r:id="rId5"/>
    <p:sldId id="262" r:id="rId6"/>
    <p:sldId id="266" r:id="rId7"/>
    <p:sldId id="271" r:id="rId8"/>
    <p:sldId id="272" r:id="rId9"/>
    <p:sldId id="261" r:id="rId10"/>
    <p:sldId id="263" r:id="rId11"/>
    <p:sldId id="267" r:id="rId12"/>
    <p:sldId id="269" r:id="rId13"/>
    <p:sldId id="260" r:id="rId14"/>
    <p:sldId id="275" r:id="rId15"/>
    <p:sldId id="276" r:id="rId16"/>
    <p:sldId id="277" r:id="rId17"/>
    <p:sldId id="278" r:id="rId18"/>
    <p:sldId id="279" r:id="rId19"/>
    <p:sldId id="280" r:id="rId20"/>
    <p:sldId id="297" r:id="rId21"/>
    <p:sldId id="298" r:id="rId22"/>
    <p:sldId id="282" r:id="rId23"/>
    <p:sldId id="283" r:id="rId24"/>
    <p:sldId id="284" r:id="rId25"/>
    <p:sldId id="299" r:id="rId26"/>
    <p:sldId id="334" r:id="rId27"/>
    <p:sldId id="286" r:id="rId28"/>
    <p:sldId id="287" r:id="rId29"/>
    <p:sldId id="288" r:id="rId30"/>
    <p:sldId id="289" r:id="rId31"/>
    <p:sldId id="316" r:id="rId32"/>
    <p:sldId id="291" r:id="rId33"/>
    <p:sldId id="292" r:id="rId34"/>
    <p:sldId id="293" r:id="rId35"/>
    <p:sldId id="294" r:id="rId36"/>
    <p:sldId id="295" r:id="rId37"/>
    <p:sldId id="296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8583B7"/>
    <a:srgbClr val="648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3979" autoAdjust="0"/>
  </p:normalViewPr>
  <p:slideViewPr>
    <p:cSldViewPr>
      <p:cViewPr varScale="1">
        <p:scale>
          <a:sx n="108" d="100"/>
          <a:sy n="108" d="100"/>
        </p:scale>
        <p:origin x="47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D92DD-5D69-4CC4-A0C2-D3CEC4CAD08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97DF4-121B-49D7-B4B7-88ACF5EA4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F89A-7E00-4665-BE79-FA5178F4EE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66517" y="13652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74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1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9993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54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55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5690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2126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133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50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4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6688" y="18650"/>
            <a:ext cx="12288687" cy="683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20536" y="20831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12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109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105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9E8CA-73D5-4E5D-83EB-186FDA95F003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D1B59-10ED-4997-8870-4B2BF94299E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72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23.png"/><Relationship Id="rId3" Type="http://schemas.openxmlformats.org/officeDocument/2006/relationships/audio" Target="../media/audio3.wav"/><Relationship Id="rId21" Type="http://schemas.openxmlformats.org/officeDocument/2006/relationships/audio" Target="../media/audio11.wav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audio" Target="../media/audio11.wav"/><Relationship Id="rId16" Type="http://schemas.openxmlformats.org/officeDocument/2006/relationships/image" Target="../media/image1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19" Type="http://schemas.microsoft.com/office/2007/relationships/hdphoto" Target="../media/hdphoto15.wdp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microsoft.com/office/2007/relationships/hdphoto" Target="../media/hdphoto16.wdp"/><Relationship Id="rId12" Type="http://schemas.openxmlformats.org/officeDocument/2006/relationships/image" Target="../media/image13.png"/><Relationship Id="rId17" Type="http://schemas.microsoft.com/office/2007/relationships/hdphoto" Target="../media/hdphoto7.wdp"/><Relationship Id="rId2" Type="http://schemas.openxmlformats.org/officeDocument/2006/relationships/audio" Target="../media/audio12.wav"/><Relationship Id="rId16" Type="http://schemas.openxmlformats.org/officeDocument/2006/relationships/image" Target="../media/image15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audio" Target="../media/audio5.wav"/><Relationship Id="rId15" Type="http://schemas.microsoft.com/office/2007/relationships/hdphoto" Target="../media/hdphoto6.wdp"/><Relationship Id="rId10" Type="http://schemas.openxmlformats.org/officeDocument/2006/relationships/image" Target="../media/image12.png"/><Relationship Id="rId19" Type="http://schemas.microsoft.com/office/2007/relationships/hdphoto" Target="../media/hdphoto8.wdp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25.png"/><Relationship Id="rId3" Type="http://schemas.openxmlformats.org/officeDocument/2006/relationships/audio" Target="../media/audio3.wav"/><Relationship Id="rId21" Type="http://schemas.openxmlformats.org/officeDocument/2006/relationships/audio" Target="../media/audio13.wav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audio" Target="../media/audio13.wav"/><Relationship Id="rId16" Type="http://schemas.openxmlformats.org/officeDocument/2006/relationships/image" Target="../media/image1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19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microsoft.com/office/2007/relationships/hdphoto" Target="../media/hdphoto7.wdp"/><Relationship Id="rId3" Type="http://schemas.openxmlformats.org/officeDocument/2006/relationships/audio" Target="../media/audio3.wav"/><Relationship Id="rId21" Type="http://schemas.openxmlformats.org/officeDocument/2006/relationships/image" Target="../media/image10.png"/><Relationship Id="rId7" Type="http://schemas.microsoft.com/office/2007/relationships/hdphoto" Target="../media/hdphoto3.wdp"/><Relationship Id="rId12" Type="http://schemas.microsoft.com/office/2007/relationships/hdphoto" Target="../media/hdphoto18.wdp"/><Relationship Id="rId17" Type="http://schemas.openxmlformats.org/officeDocument/2006/relationships/image" Target="../media/image15.png"/><Relationship Id="rId2" Type="http://schemas.openxmlformats.org/officeDocument/2006/relationships/audio" Target="../media/audio15.wav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audio" Target="../media/audio5.wav"/><Relationship Id="rId15" Type="http://schemas.openxmlformats.org/officeDocument/2006/relationships/image" Target="../media/image14.png"/><Relationship Id="rId10" Type="http://schemas.openxmlformats.org/officeDocument/2006/relationships/slide" Target="slide14.xml"/><Relationship Id="rId19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microsoft.com/office/2007/relationships/hdphoto" Target="../media/hdphoto5.wdp"/><Relationship Id="rId22" Type="http://schemas.openxmlformats.org/officeDocument/2006/relationships/audio" Target="../media/audio1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3" Type="http://schemas.openxmlformats.org/officeDocument/2006/relationships/audio" Target="../media/audio3.wav"/><Relationship Id="rId21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19" Type="http://schemas.microsoft.com/office/2007/relationships/hdphoto" Target="../media/hdphoto9.wdp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3" Type="http://schemas.openxmlformats.org/officeDocument/2006/relationships/audio" Target="../media/audio3.wav"/><Relationship Id="rId21" Type="http://schemas.openxmlformats.org/officeDocument/2006/relationships/audio" Target="../media/audio6.wav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microsoft.com/office/2007/relationships/hdphoto" Target="../media/hdphoto7.wdp"/><Relationship Id="rId2" Type="http://schemas.openxmlformats.org/officeDocument/2006/relationships/audio" Target="../media/audio6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0.wdp"/><Relationship Id="rId5" Type="http://schemas.openxmlformats.org/officeDocument/2006/relationships/audio" Target="../media/audio5.wav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19" Type="http://schemas.microsoft.com/office/2007/relationships/hdphoto" Target="../media/hdphoto8.wdp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openxmlformats.org/officeDocument/2006/relationships/audio" Target="../media/audio3.wav"/><Relationship Id="rId21" Type="http://schemas.openxmlformats.org/officeDocument/2006/relationships/audio" Target="../media/audio7.wav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audio" Target="../media/audio7.wav"/><Relationship Id="rId16" Type="http://schemas.openxmlformats.org/officeDocument/2006/relationships/image" Target="../media/image1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19" Type="http://schemas.microsoft.com/office/2007/relationships/hdphoto" Target="../media/hdphoto11.wdp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21" Type="http://schemas.openxmlformats.org/officeDocument/2006/relationships/audio" Target="../media/audio8.wav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audio" Target="../media/audio8.wav"/><Relationship Id="rId16" Type="http://schemas.openxmlformats.org/officeDocument/2006/relationships/image" Target="../media/image1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19" Type="http://schemas.microsoft.com/office/2007/relationships/hdphoto" Target="../media/hdphoto12.wdp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audio" Target="../media/audio3.wav"/><Relationship Id="rId21" Type="http://schemas.openxmlformats.org/officeDocument/2006/relationships/audio" Target="../media/audio9.wav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audio" Target="../media/audio9.wav"/><Relationship Id="rId16" Type="http://schemas.openxmlformats.org/officeDocument/2006/relationships/image" Target="../media/image1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19" Type="http://schemas.microsoft.com/office/2007/relationships/hdphoto" Target="../media/hdphoto13.wdp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3" Type="http://schemas.openxmlformats.org/officeDocument/2006/relationships/audio" Target="../media/audio3.wav"/><Relationship Id="rId21" Type="http://schemas.openxmlformats.org/officeDocument/2006/relationships/audio" Target="../media/audio10.wav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microsoft.com/office/2007/relationships/hdphoto" Target="../media/hdphoto7.wdp"/><Relationship Id="rId2" Type="http://schemas.openxmlformats.org/officeDocument/2006/relationships/audio" Target="../media/audio10.wav"/><Relationship Id="rId16" Type="http://schemas.openxmlformats.org/officeDocument/2006/relationships/image" Target="../media/image15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4.wdp"/><Relationship Id="rId5" Type="http://schemas.openxmlformats.org/officeDocument/2006/relationships/audio" Target="../media/audio5.wav"/><Relationship Id="rId15" Type="http://schemas.microsoft.com/office/2007/relationships/hdphoto" Target="../media/hdphoto6.wdp"/><Relationship Id="rId10" Type="http://schemas.openxmlformats.org/officeDocument/2006/relationships/image" Target="../media/image22.png"/><Relationship Id="rId19" Type="http://schemas.microsoft.com/office/2007/relationships/hdphoto" Target="../media/hdphoto8.wdp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0" y="1504950"/>
            <a:ext cx="12040444" cy="2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: Sau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102, 103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9355558" y="116632"/>
            <a:ext cx="28335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TIẾNG VIỆT 1</a:t>
            </a:r>
            <a:endParaRPr sz="2000" dirty="0">
              <a:latin typeface="UTM Avo" panose="02040603050506020204" pitchFamily="18" charset="0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1167782" y="786835"/>
            <a:ext cx="101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Tập</a:t>
            </a: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2</a:t>
            </a: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6834593" y="2544151"/>
            <a:ext cx="609479" cy="609479"/>
            <a:chOff x="5574118" y="3117617"/>
            <a:chExt cx="383391" cy="383391"/>
          </a:xfrm>
        </p:grpSpPr>
        <p:sp>
          <p:nvSpPr>
            <p:cNvPr id="34" name="33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5" name="34 Elipse"/>
            <p:cNvSpPr/>
            <p:nvPr/>
          </p:nvSpPr>
          <p:spPr>
            <a:xfrm>
              <a:off x="5780902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7578973" y="2560494"/>
            <a:ext cx="609479" cy="609479"/>
            <a:chOff x="5574118" y="3117617"/>
            <a:chExt cx="383391" cy="383391"/>
          </a:xfrm>
        </p:grpSpPr>
        <p:sp>
          <p:nvSpPr>
            <p:cNvPr id="37" name="36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5677875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6" name="5 Rectángulo redondeado"/>
          <p:cNvSpPr/>
          <p:nvPr/>
        </p:nvSpPr>
        <p:spPr>
          <a:xfrm>
            <a:off x="5323680" y="5860517"/>
            <a:ext cx="2370270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hổ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163386" y="5883377"/>
            <a:ext cx="2358752" cy="658164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voi</a:t>
            </a: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07" y="5602944"/>
            <a:ext cx="552897" cy="553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424" y="5597652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8462208" y="5866428"/>
            <a:ext cx="2362782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gấu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69" y="5689908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Botón de acción: Sonido">
            <a:hlinkClick r:id="" action="ppaction://noaction" highlightClick="1">
              <a:snd r:embed="rId2" name="S_elefante.wav"/>
            </a:hlinkClick>
          </p:cNvPr>
          <p:cNvSpPr/>
          <p:nvPr/>
        </p:nvSpPr>
        <p:spPr>
          <a:xfrm>
            <a:off x="2063552" y="1247218"/>
            <a:ext cx="640080" cy="453590"/>
          </a:xfrm>
          <a:prstGeom prst="actionButtonSound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408368" y="405052"/>
            <a:ext cx="792088" cy="5756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2828" y="2232608"/>
            <a:ext cx="2250155" cy="3140609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3534289" y="2055241"/>
            <a:ext cx="2507231" cy="34860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369146"/>
            <a:ext cx="1440663" cy="19904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52" y="3284985"/>
            <a:ext cx="1834234" cy="2239342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52" b="97554" l="1278" r="97125">
                        <a14:foregroundMark x1="38179" y1="9786" x2="38179" y2="9786"/>
                        <a14:foregroundMark x1="40415" y1="4893" x2="40415" y2="4893"/>
                        <a14:foregroundMark x1="36581" y1="29969" x2="37540" y2="42202"/>
                        <a14:foregroundMark x1="38498" y1="22630" x2="29073" y2="51988"/>
                        <a14:foregroundMark x1="5751" y1="44037" x2="5751" y2="44037"/>
                        <a14:foregroundMark x1="1278" y1="45872" x2="1278" y2="45872"/>
                        <a14:foregroundMark x1="59904" y1="96330" x2="59904" y2="96330"/>
                        <a14:foregroundMark x1="63419" y1="96330" x2="63419" y2="96330"/>
                        <a14:foregroundMark x1="37859" y1="83486" x2="37859" y2="83486"/>
                        <a14:foregroundMark x1="40735" y1="86544" x2="40735" y2="86544"/>
                        <a14:foregroundMark x1="74121" y1="95107" x2="74121" y2="95107"/>
                        <a14:foregroundMark x1="72045" y1="96330" x2="72045" y2="96330"/>
                        <a14:foregroundMark x1="84026" y1="98165" x2="84026" y2="98165"/>
                        <a14:foregroundMark x1="94569" y1="31193" x2="97125" y2="37309"/>
                        <a14:foregroundMark x1="74441" y1="3364" x2="74441" y2="3364"/>
                        <a14:foregroundMark x1="38179" y1="2752" x2="38179" y2="2752"/>
                        <a14:foregroundMark x1="36262" y1="82263" x2="36262" y2="8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6310" y="2273799"/>
            <a:ext cx="4872059" cy="25449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Llamada ovalada"/>
          <p:cNvSpPr/>
          <p:nvPr/>
        </p:nvSpPr>
        <p:spPr>
          <a:xfrm>
            <a:off x="4614633" y="1154607"/>
            <a:ext cx="2250760" cy="874867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Tuyệt vời!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3F9C27CE-0A8E-443F-928E-F3E958F80022}"/>
              </a:ext>
            </a:extLst>
          </p:cNvPr>
          <p:cNvSpPr txBox="1"/>
          <p:nvPr/>
        </p:nvSpPr>
        <p:spPr>
          <a:xfrm>
            <a:off x="2233661" y="321812"/>
            <a:ext cx="6341052" cy="808851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s-ES_tradnl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hang động có con gì?</a:t>
            </a:r>
            <a:endParaRPr lang="es-ES_tradnl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2" name="38 CuadroTexto">
            <a:extLst>
              <a:ext uri="{FF2B5EF4-FFF2-40B4-BE49-F238E27FC236}">
                <a16:creationId xmlns:a16="http://schemas.microsoft.com/office/drawing/2014/main" id="{2901D321-5077-47D8-8C25-29E89F55A28A}"/>
              </a:ext>
            </a:extLst>
          </p:cNvPr>
          <p:cNvSpPr txBox="1"/>
          <p:nvPr/>
        </p:nvSpPr>
        <p:spPr>
          <a:xfrm>
            <a:off x="490106" y="5206272"/>
            <a:ext cx="28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con…</a:t>
            </a:r>
          </a:p>
        </p:txBody>
      </p:sp>
    </p:spTree>
    <p:extLst>
      <p:ext uri="{BB962C8B-B14F-4D97-AF65-F5344CB8AC3E}">
        <p14:creationId xmlns:p14="http://schemas.microsoft.com/office/powerpoint/2010/main" val="20150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_elefante.wav"/>
          </p:stSnd>
        </p:sndAc>
      </p:transition>
    </mc:Choice>
    <mc:Fallback xmlns="">
      <p:transition spd="slow">
        <p:circle/>
        <p:sndAc>
          <p:stSnd>
            <p:snd r:embed="rId21" name="S_elefant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_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35 Grupo"/>
          <p:cNvGrpSpPr/>
          <p:nvPr/>
        </p:nvGrpSpPr>
        <p:grpSpPr>
          <a:xfrm>
            <a:off x="7654929" y="2813198"/>
            <a:ext cx="470399" cy="461754"/>
            <a:chOff x="5574118" y="3117617"/>
            <a:chExt cx="383391" cy="383391"/>
          </a:xfrm>
        </p:grpSpPr>
        <p:sp>
          <p:nvSpPr>
            <p:cNvPr id="37" name="36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5677875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6951676" y="2796680"/>
            <a:ext cx="487228" cy="478273"/>
            <a:chOff x="5574118" y="3117617"/>
            <a:chExt cx="383391" cy="383391"/>
          </a:xfrm>
        </p:grpSpPr>
        <p:sp>
          <p:nvSpPr>
            <p:cNvPr id="34" name="33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5" name="34 Elipse"/>
            <p:cNvSpPr/>
            <p:nvPr/>
          </p:nvSpPr>
          <p:spPr>
            <a:xfrm>
              <a:off x="5780902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67" b="90167" l="2667" r="97500">
                        <a14:foregroundMark x1="48667" y1="6333" x2="48667" y2="6333"/>
                        <a14:foregroundMark x1="50000" y1="25167" x2="47333" y2="31500"/>
                        <a14:foregroundMark x1="56833" y1="20667" x2="47333" y2="34167"/>
                        <a14:foregroundMark x1="47333" y1="18500" x2="36167" y2="33667"/>
                        <a14:foregroundMark x1="21000" y1="23000" x2="29500" y2="50667"/>
                        <a14:foregroundMark x1="9833" y1="45333" x2="9833" y2="45333"/>
                        <a14:foregroundMark x1="9833" y1="46667" x2="9833" y2="46667"/>
                        <a14:foregroundMark x1="9833" y1="49333" x2="23667" y2="52000"/>
                        <a14:foregroundMark x1="4500" y1="48000" x2="13833" y2="48833"/>
                        <a14:foregroundMark x1="47000" y1="49667" x2="51000" y2="70833"/>
                        <a14:foregroundMark x1="88500" y1="52833" x2="94667" y2="54167"/>
                        <a14:foregroundMark x1="2667" y1="47000" x2="2667" y2="47000"/>
                        <a14:foregroundMark x1="78167" y1="90333" x2="78167" y2="90333"/>
                        <a14:foregroundMark x1="95167" y1="19833" x2="95167" y2="19833"/>
                        <a14:foregroundMark x1="95167" y1="54167" x2="95167" y2="54167"/>
                        <a14:foregroundMark x1="97500" y1="48833" x2="97500" y2="4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5193" y="2053417"/>
            <a:ext cx="3122106" cy="3122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2119556" y="5790060"/>
            <a:ext cx="2370270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hổ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399428" y="5806768"/>
            <a:ext cx="2358752" cy="658164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heo</a:t>
            </a: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49" y="5526335"/>
            <a:ext cx="552897" cy="553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00" y="5527195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8508881" y="5795172"/>
            <a:ext cx="2362782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vịt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342" y="5618652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Botón de acción: Sonido">
            <a:hlinkClick r:id="" action="ppaction://noaction" highlightClick="1">
              <a:snd r:embed="rId2" name="S_cerdo.wav"/>
            </a:hlinkClick>
          </p:cNvPr>
          <p:cNvSpPr/>
          <p:nvPr/>
        </p:nvSpPr>
        <p:spPr>
          <a:xfrm>
            <a:off x="2063552" y="1247218"/>
            <a:ext cx="640080" cy="453590"/>
          </a:xfrm>
          <a:prstGeom prst="actionButtonSound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408368" y="405052"/>
            <a:ext cx="792088" cy="5756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2828" y="2232608"/>
            <a:ext cx="2250155" cy="3140609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3534289" y="2055241"/>
            <a:ext cx="2507231" cy="34860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369146"/>
            <a:ext cx="1440663" cy="19904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52" y="3284985"/>
            <a:ext cx="1834234" cy="2239342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Llamada ovalada"/>
          <p:cNvSpPr/>
          <p:nvPr/>
        </p:nvSpPr>
        <p:spPr>
          <a:xfrm>
            <a:off x="4614633" y="1154607"/>
            <a:ext cx="2250760" cy="874867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Siêu quá!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5DD01265-4F77-43E1-AEAE-8FD33E88B1BC}"/>
              </a:ext>
            </a:extLst>
          </p:cNvPr>
          <p:cNvSpPr txBox="1"/>
          <p:nvPr/>
        </p:nvSpPr>
        <p:spPr>
          <a:xfrm>
            <a:off x="2233661" y="321812"/>
            <a:ext cx="6341052" cy="808851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s-ES_tradnl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hang động có con gì?</a:t>
            </a:r>
            <a:endParaRPr lang="es-ES_tradnl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2" name="38 CuadroTexto">
            <a:extLst>
              <a:ext uri="{FF2B5EF4-FFF2-40B4-BE49-F238E27FC236}">
                <a16:creationId xmlns:a16="http://schemas.microsoft.com/office/drawing/2014/main" id="{A3769E1A-0034-4AF2-AE83-C63C0B646A97}"/>
              </a:ext>
            </a:extLst>
          </p:cNvPr>
          <p:cNvSpPr txBox="1"/>
          <p:nvPr/>
        </p:nvSpPr>
        <p:spPr>
          <a:xfrm>
            <a:off x="490106" y="5206272"/>
            <a:ext cx="28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con…</a:t>
            </a:r>
          </a:p>
        </p:txBody>
      </p:sp>
    </p:spTree>
    <p:extLst>
      <p:ext uri="{BB962C8B-B14F-4D97-AF65-F5344CB8AC3E}">
        <p14:creationId xmlns:p14="http://schemas.microsoft.com/office/powerpoint/2010/main" val="11178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_cerdo.wav"/>
          </p:stSnd>
        </p:sndAc>
      </p:transition>
    </mc:Choice>
    <mc:Fallback xmlns="">
      <p:transition spd="slow">
        <p:circle/>
        <p:sndAc>
          <p:stSnd>
            <p:snd r:embed="rId21" name="S_cerd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_cer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2127871" y="5860348"/>
            <a:ext cx="2370270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Gà trống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8555489" y="5878024"/>
            <a:ext cx="2358752" cy="658164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Gà tây</a:t>
            </a: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210" y="5622360"/>
            <a:ext cx="552897" cy="553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15" y="5597483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5427287" y="5860348"/>
            <a:ext cx="2362782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Gà mái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748" y="5683828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Botón de acción: Sonido">
            <a:hlinkClick r:id="" action="ppaction://noaction" highlightClick="1">
              <a:snd r:embed="rId2" name="S_pavo.wav"/>
            </a:hlinkClick>
          </p:cNvPr>
          <p:cNvSpPr/>
          <p:nvPr/>
        </p:nvSpPr>
        <p:spPr>
          <a:xfrm>
            <a:off x="2063552" y="1247218"/>
            <a:ext cx="640080" cy="453590"/>
          </a:xfrm>
          <a:prstGeom prst="actionButtonSound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408368" y="405052"/>
            <a:ext cx="792088" cy="5756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2828" y="2232608"/>
            <a:ext cx="2250155" cy="3140609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3534289" y="2055241"/>
            <a:ext cx="2507231" cy="34860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369146"/>
            <a:ext cx="1440663" cy="19904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52" y="3284985"/>
            <a:ext cx="1834234" cy="2239342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32 Grupo"/>
          <p:cNvGrpSpPr/>
          <p:nvPr/>
        </p:nvGrpSpPr>
        <p:grpSpPr>
          <a:xfrm>
            <a:off x="7104112" y="3130010"/>
            <a:ext cx="354440" cy="399517"/>
            <a:chOff x="5574118" y="3117617"/>
            <a:chExt cx="383391" cy="383391"/>
          </a:xfrm>
        </p:grpSpPr>
        <p:sp>
          <p:nvSpPr>
            <p:cNvPr id="34" name="33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5" name="34 Elipse"/>
            <p:cNvSpPr/>
            <p:nvPr/>
          </p:nvSpPr>
          <p:spPr>
            <a:xfrm>
              <a:off x="5780902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7611930" y="3130009"/>
            <a:ext cx="356279" cy="399517"/>
            <a:chOff x="5574118" y="3117617"/>
            <a:chExt cx="383391" cy="383391"/>
          </a:xfrm>
        </p:grpSpPr>
        <p:sp>
          <p:nvSpPr>
            <p:cNvPr id="37" name="36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5677875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8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143" b="90357" l="2574" r="96324">
                        <a14:foregroundMark x1="44485" y1="7857" x2="52941" y2="5714"/>
                        <a14:foregroundMark x1="52574" y1="2143" x2="52574" y2="2143"/>
                        <a14:foregroundMark x1="11397" y1="26071" x2="368" y2="40000"/>
                        <a14:foregroundMark x1="368" y1="40000" x2="2574" y2="55357"/>
                        <a14:foregroundMark x1="2574" y1="55357" x2="4044" y2="57143"/>
                        <a14:foregroundMark x1="36765" y1="90000" x2="36765" y2="90000"/>
                        <a14:foregroundMark x1="55147" y1="90714" x2="55147" y2="90714"/>
                        <a14:foregroundMark x1="61765" y1="91071" x2="61765" y2="91071"/>
                        <a14:foregroundMark x1="90441" y1="51429" x2="90441" y2="51429"/>
                        <a14:foregroundMark x1="96324" y1="51786" x2="96324" y2="5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3552" y="1697845"/>
            <a:ext cx="3170590" cy="32638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Llamada ovalada"/>
          <p:cNvSpPr/>
          <p:nvPr/>
        </p:nvSpPr>
        <p:spPr>
          <a:xfrm>
            <a:off x="4614633" y="1154607"/>
            <a:ext cx="2250760" cy="874867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Chính xác!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921EBE59-F5C3-4AFB-8210-E74CC3790653}"/>
              </a:ext>
            </a:extLst>
          </p:cNvPr>
          <p:cNvSpPr txBox="1"/>
          <p:nvPr/>
        </p:nvSpPr>
        <p:spPr>
          <a:xfrm>
            <a:off x="2233661" y="321812"/>
            <a:ext cx="6341052" cy="808851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s-ES_tradnl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hang động có con gì?</a:t>
            </a:r>
            <a:endParaRPr lang="es-ES_tradnl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2" name="38 CuadroTexto">
            <a:extLst>
              <a:ext uri="{FF2B5EF4-FFF2-40B4-BE49-F238E27FC236}">
                <a16:creationId xmlns:a16="http://schemas.microsoft.com/office/drawing/2014/main" id="{E514257E-9499-458E-AF77-D71A3DB741A9}"/>
              </a:ext>
            </a:extLst>
          </p:cNvPr>
          <p:cNvSpPr txBox="1"/>
          <p:nvPr/>
        </p:nvSpPr>
        <p:spPr>
          <a:xfrm>
            <a:off x="490106" y="5206272"/>
            <a:ext cx="28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con…</a:t>
            </a:r>
          </a:p>
        </p:txBody>
      </p:sp>
    </p:spTree>
    <p:extLst>
      <p:ext uri="{BB962C8B-B14F-4D97-AF65-F5344CB8AC3E}">
        <p14:creationId xmlns:p14="http://schemas.microsoft.com/office/powerpoint/2010/main" val="23898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_pavo.wav"/>
          </p:stSnd>
        </p:sndAc>
      </p:transition>
    </mc:Choice>
    <mc:Fallback xmlns="">
      <p:transition spd="slow">
        <p:circle/>
        <p:sndAc>
          <p:stSnd>
            <p:snd r:embed="rId21" name="S_pav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5348599" y="5833943"/>
            <a:ext cx="2370270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lừa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205530" y="5849323"/>
            <a:ext cx="2358752" cy="658164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khỉ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51" y="5568890"/>
            <a:ext cx="552897" cy="553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343" y="5571078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8533043" y="5833943"/>
            <a:ext cx="2362782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hổ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5657423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7272893" y="3117618"/>
            <a:ext cx="383391" cy="383391"/>
            <a:chOff x="5574118" y="3117617"/>
            <a:chExt cx="383391" cy="383391"/>
          </a:xfrm>
        </p:grpSpPr>
        <p:sp>
          <p:nvSpPr>
            <p:cNvPr id="31" name="30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2" name="31 Elipse"/>
            <p:cNvSpPr/>
            <p:nvPr/>
          </p:nvSpPr>
          <p:spPr>
            <a:xfrm>
              <a:off x="5780902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21" name="20 Botón de acción: Sonido">
            <a:hlinkClick r:id="" action="ppaction://noaction" highlightClick="1">
              <a:snd r:embed="rId2" name="S_mono.wav"/>
            </a:hlinkClick>
          </p:cNvPr>
          <p:cNvSpPr/>
          <p:nvPr/>
        </p:nvSpPr>
        <p:spPr>
          <a:xfrm>
            <a:off x="2063552" y="1247218"/>
            <a:ext cx="640080" cy="453590"/>
          </a:xfrm>
          <a:prstGeom prst="actionButtonSound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2" name="21 Grupo"/>
          <p:cNvGrpSpPr/>
          <p:nvPr/>
        </p:nvGrpSpPr>
        <p:grpSpPr>
          <a:xfrm>
            <a:off x="7718770" y="3104022"/>
            <a:ext cx="383391" cy="383391"/>
            <a:chOff x="5574118" y="3117617"/>
            <a:chExt cx="383391" cy="383391"/>
          </a:xfrm>
        </p:grpSpPr>
        <p:sp>
          <p:nvSpPr>
            <p:cNvPr id="23" name="22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4" name="23 Elipse"/>
            <p:cNvSpPr/>
            <p:nvPr/>
          </p:nvSpPr>
          <p:spPr>
            <a:xfrm>
              <a:off x="5677875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25" name="24 Botón de acción: Personalizar">
            <a:hlinkClick r:id="rId10" action="ppaction://hlinksldjump"/>
          </p:cNvPr>
          <p:cNvSpPr/>
          <p:nvPr/>
        </p:nvSpPr>
        <p:spPr>
          <a:xfrm>
            <a:off x="9408368" y="476672"/>
            <a:ext cx="792088" cy="504056"/>
          </a:xfrm>
          <a:prstGeom prst="actionButtonBlank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/>
              </a:rPr>
              <a:t>Thoát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0357" l="3415" r="96098">
                        <a14:foregroundMark x1="60976" y1="6071" x2="60976" y2="6071"/>
                        <a14:foregroundMark x1="89756" y1="29286" x2="86829" y2="35000"/>
                        <a14:foregroundMark x1="3902" y1="53571" x2="3902" y2="53571"/>
                        <a14:foregroundMark x1="42927" y1="87143" x2="49268" y2="87857"/>
                        <a14:foregroundMark x1="80488" y1="85714" x2="80488" y2="85714"/>
                        <a14:foregroundMark x1="97073" y1="85714" x2="97073" y2="85714"/>
                        <a14:foregroundMark x1="73171" y1="28571" x2="76098" y2="34643"/>
                        <a14:foregroundMark x1="57073" y1="27143" x2="46341" y2="31786"/>
                        <a14:foregroundMark x1="52195" y1="87143" x2="52195" y2="87143"/>
                        <a14:foregroundMark x1="52195" y1="90357" x2="52195" y2="90357"/>
                        <a14:foregroundMark x1="31220" y1="86786" x2="31220" y2="86786"/>
                        <a14:foregroundMark x1="28293" y1="88214" x2="28293" y2="88214"/>
                        <a14:foregroundMark x1="23902" y1="89286" x2="23902" y2="89286"/>
                        <a14:foregroundMark x1="23902" y1="90357" x2="23902" y2="90357"/>
                        <a14:foregroundMark x1="31220" y1="90357" x2="31220" y2="90357"/>
                        <a14:foregroundMark x1="34146" y1="89286" x2="34146" y2="89286"/>
                        <a14:foregroundMark x1="84878" y1="90000" x2="84878" y2="90000"/>
                        <a14:foregroundMark x1="87317" y1="88929" x2="87317" y2="88929"/>
                        <a14:foregroundMark x1="94146" y1="90000" x2="94146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8491" y="1690281"/>
            <a:ext cx="2631513" cy="3594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2828" y="2232608"/>
            <a:ext cx="2250155" cy="3140609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3534289" y="2055241"/>
            <a:ext cx="2507231" cy="34860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369146"/>
            <a:ext cx="1440663" cy="19904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www.n6st.org/Dora-boots-monkey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52" y="3284985"/>
            <a:ext cx="1834234" cy="2239342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Llamada ovalada"/>
          <p:cNvSpPr/>
          <p:nvPr/>
        </p:nvSpPr>
        <p:spPr>
          <a:xfrm>
            <a:off x="4614633" y="1154607"/>
            <a:ext cx="2250760" cy="874867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Xuất sắc</a:t>
            </a:r>
            <a:r>
              <a:rPr lang="es-ES" sz="2400" b="1">
                <a:solidFill>
                  <a:schemeClr val="tx1"/>
                </a:solidFill>
              </a:rPr>
              <a:t>!</a:t>
            </a:r>
            <a:endParaRPr lang="es-ES_tradnl" sz="2400" b="1">
              <a:solidFill>
                <a:schemeClr val="tx1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619E3C5E-BE63-4808-A502-61D28C13E1D0}"/>
              </a:ext>
            </a:extLst>
          </p:cNvPr>
          <p:cNvSpPr txBox="1"/>
          <p:nvPr/>
        </p:nvSpPr>
        <p:spPr>
          <a:xfrm>
            <a:off x="2233661" y="321812"/>
            <a:ext cx="6341052" cy="808851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s-ES_tradnl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hang động có con gì?</a:t>
            </a:r>
            <a:endParaRPr lang="es-ES_tradnl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8" name="38 CuadroTexto">
            <a:extLst>
              <a:ext uri="{FF2B5EF4-FFF2-40B4-BE49-F238E27FC236}">
                <a16:creationId xmlns:a16="http://schemas.microsoft.com/office/drawing/2014/main" id="{9C54BA52-0B9C-4E5D-B845-88CCD265EC8B}"/>
              </a:ext>
            </a:extLst>
          </p:cNvPr>
          <p:cNvSpPr txBox="1"/>
          <p:nvPr/>
        </p:nvSpPr>
        <p:spPr>
          <a:xfrm>
            <a:off x="490106" y="5206272"/>
            <a:ext cx="28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con…</a:t>
            </a:r>
          </a:p>
        </p:txBody>
      </p:sp>
    </p:spTree>
    <p:extLst>
      <p:ext uri="{BB962C8B-B14F-4D97-AF65-F5344CB8AC3E}">
        <p14:creationId xmlns:p14="http://schemas.microsoft.com/office/powerpoint/2010/main" val="17184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_mono.wav"/>
          </p:stSnd>
        </p:sndAc>
      </p:transition>
    </mc:Choice>
    <mc:Fallback xmlns="">
      <p:transition spd="slow">
        <p:circle/>
        <p:sndAc>
          <p:stSnd>
            <p:snd r:embed="rId22" name="S_mon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_m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2192000" cy="6742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1504" y="914172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5800" y="1630541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5640" y="2278613"/>
            <a:ext cx="539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41 (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102 + 103)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368" y="2926685"/>
            <a:ext cx="11816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ui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ưi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uô</a:t>
            </a:r>
            <a:r>
              <a:rPr lang="en-US" sz="11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ươ</a:t>
            </a:r>
            <a:r>
              <a:rPr lang="en-US" sz="1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ngọn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núi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gửi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dòng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suố</a:t>
            </a:r>
            <a:r>
              <a:rPr lang="en-US" sz="11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quả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bưở</a:t>
            </a:r>
            <a:r>
              <a:rPr lang="en-US" sz="1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0AA393-BD3A-47D2-BEF7-742962653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9184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" y="404664"/>
            <a:ext cx="12191680" cy="64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1047" y="3167253"/>
            <a:ext cx="6012584" cy="1015661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6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859584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277" y="620688"/>
            <a:ext cx="4557799" cy="5761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620688"/>
            <a:ext cx="4824536" cy="57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1" y="404664"/>
            <a:ext cx="12191680" cy="645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75720" y="3125560"/>
            <a:ext cx="6012584" cy="1015661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6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ĐỌC </a:t>
            </a:r>
          </a:p>
        </p:txBody>
      </p:sp>
    </p:spTree>
    <p:extLst>
      <p:ext uri="{BB962C8B-B14F-4D97-AF65-F5344CB8AC3E}">
        <p14:creationId xmlns:p14="http://schemas.microsoft.com/office/powerpoint/2010/main" val="272964588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1704975"/>
            <a:ext cx="115919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" y="1252537"/>
            <a:ext cx="1140142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598488" y="1196975"/>
            <a:ext cx="11593512" cy="2219325"/>
          </a:xfrm>
        </p:spPr>
        <p:txBody>
          <a:bodyPr>
            <a:noAutofit/>
          </a:bodyPr>
          <a:lstStyle/>
          <a:p>
            <a:b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b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ĐỘNG:</a:t>
            </a:r>
            <a:b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b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“ Dora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vật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”</a:t>
            </a:r>
            <a:b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9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836712"/>
            <a:ext cx="106108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2434"/>
          <a:stretch/>
        </p:blipFill>
        <p:spPr>
          <a:xfrm>
            <a:off x="2207568" y="692696"/>
            <a:ext cx="7488832" cy="53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3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5760" y="219191"/>
            <a:ext cx="481395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</a:rPr>
              <a:t>QUAN SÁT MẪU</a:t>
            </a:r>
            <a:endParaRPr lang="vi-VN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019300" y="4637294"/>
            <a:ext cx="9117260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554324" y="5710494"/>
            <a:ext cx="9458092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u,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 n, o.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67608" y="5160512"/>
            <a:ext cx="9458092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g.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4" y="1248235"/>
            <a:ext cx="10729192" cy="319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7322" y="94890"/>
            <a:ext cx="481395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</a:rPr>
              <a:t>QUAN SÁT MẪU</a:t>
            </a:r>
            <a:endParaRPr lang="vi-VN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520352" y="4791749"/>
            <a:ext cx="930369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67744" y="5314967"/>
            <a:ext cx="9651496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ư,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67744" y="5838185"/>
            <a:ext cx="11228717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3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t,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h, 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152" y="1124744"/>
            <a:ext cx="9303695" cy="35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7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9022" y="427567"/>
            <a:ext cx="481395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</a:rPr>
              <a:t>QUAN SÁT MẪU</a:t>
            </a:r>
            <a:endParaRPr lang="vi-VN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6973956" y="1667953"/>
            <a:ext cx="4919377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7079885" y="2598005"/>
            <a:ext cx="4344707" cy="83099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: u, ô, n,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73956" y="4088777"/>
            <a:ext cx="5154292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4 li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: d</a:t>
            </a:r>
          </a:p>
        </p:txBody>
      </p:sp>
      <p:sp>
        <p:nvSpPr>
          <p:cNvPr id="9" name="Rectangle 8"/>
          <p:cNvSpPr/>
          <p:nvPr/>
        </p:nvSpPr>
        <p:spPr>
          <a:xfrm>
            <a:off x="6973956" y="3528057"/>
            <a:ext cx="5154292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: 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2826"/>
          <a:stretch/>
        </p:blipFill>
        <p:spPr>
          <a:xfrm>
            <a:off x="551384" y="1762598"/>
            <a:ext cx="6152563" cy="37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4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1041" y="501988"/>
            <a:ext cx="481395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</a:rPr>
              <a:t>QUAN SÁT MẪU</a:t>
            </a:r>
            <a:endParaRPr lang="vi-VN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6973956" y="1915964"/>
            <a:ext cx="4919377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7085415" y="2746959"/>
            <a:ext cx="4335743" cy="83099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: ư, ơ,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, u, a</a:t>
            </a:r>
          </a:p>
        </p:txBody>
      </p:sp>
      <p:sp>
        <p:nvSpPr>
          <p:cNvPr id="7" name="Rectangle 6"/>
          <p:cNvSpPr/>
          <p:nvPr/>
        </p:nvSpPr>
        <p:spPr>
          <a:xfrm>
            <a:off x="6959420" y="4076205"/>
            <a:ext cx="5154292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4 li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: q</a:t>
            </a:r>
          </a:p>
        </p:txBody>
      </p:sp>
      <p:sp>
        <p:nvSpPr>
          <p:cNvPr id="9" name="Rectangle 8"/>
          <p:cNvSpPr/>
          <p:nvPr/>
        </p:nvSpPr>
        <p:spPr>
          <a:xfrm>
            <a:off x="6959420" y="3596248"/>
            <a:ext cx="5154292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: 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2434"/>
          <a:stretch/>
        </p:blipFill>
        <p:spPr>
          <a:xfrm>
            <a:off x="770842" y="1916832"/>
            <a:ext cx="5973230" cy="42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2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5429" y="661257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VIẾT BẢNG CON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0"/>
          <a:stretch/>
        </p:blipFill>
        <p:spPr bwMode="auto">
          <a:xfrm>
            <a:off x="407368" y="764704"/>
            <a:ext cx="11582399" cy="59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5400" y="2249888"/>
            <a:ext cx="3352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ui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34528" y="2233440"/>
            <a:ext cx="82677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ngọn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núi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598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/>
          <a:stretch/>
        </p:blipFill>
        <p:spPr bwMode="auto">
          <a:xfrm>
            <a:off x="262108" y="711200"/>
            <a:ext cx="11582399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75520" y="2317152"/>
            <a:ext cx="2540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2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ưi</a:t>
            </a:r>
            <a:endParaRPr lang="en-US" altLang="vi-VN" sz="162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95800" y="2351650"/>
            <a:ext cx="83438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gửi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thư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0910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79576" y="827159"/>
            <a:ext cx="42444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uċ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03512" y="3933056"/>
            <a:ext cx="85978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dòng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 ĎĒ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00002" y="3933055"/>
            <a:ext cx="42444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77" y="692696"/>
            <a:ext cx="106108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46" b="94970" l="9167" r="91667">
                        <a14:foregroundMark x1="62222" y1="7646" x2="62222" y2="7646"/>
                        <a14:foregroundMark x1="91944" y1="21730" x2="91944" y2="21730"/>
                        <a14:foregroundMark x1="71389" y1="22535" x2="71389" y2="22535"/>
                        <a14:foregroundMark x1="71389" y1="22535" x2="79444" y2="20322"/>
                        <a14:foregroundMark x1="32778" y1="48692" x2="32778" y2="48692"/>
                        <a14:foregroundMark x1="15833" y1="68209" x2="15833" y2="68209"/>
                        <a14:foregroundMark x1="16389" y1="66801" x2="16944" y2="66398"/>
                        <a14:foregroundMark x1="17778" y1="65392" x2="11944" y2="73239"/>
                        <a14:foregroundMark x1="14722" y1="64185" x2="9444" y2="70423"/>
                        <a14:foregroundMark x1="62778" y1="91348" x2="74444" y2="92153"/>
                        <a14:foregroundMark x1="74722" y1="89537" x2="74722" y2="89537"/>
                        <a14:foregroundMark x1="76944" y1="90342" x2="76944" y2="90342"/>
                        <a14:foregroundMark x1="60278" y1="94970" x2="60278" y2="94970"/>
                        <a14:foregroundMark x1="43333" y1="45674" x2="50833" y2="42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2923" y="1988841"/>
            <a:ext cx="3066466" cy="4233425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amanyc.net/wp-content/uploads/2012/09/Boots-The-Monkey-Dora-Explorer-279x300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89" y="4339399"/>
            <a:ext cx="2234454" cy="24026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EAC0A-C907-463A-8B8F-1D5E6156B396}"/>
              </a:ext>
            </a:extLst>
          </p:cNvPr>
          <p:cNvSpPr txBox="1"/>
          <p:nvPr/>
        </p:nvSpPr>
        <p:spPr>
          <a:xfrm>
            <a:off x="5774170" y="2172489"/>
            <a:ext cx="3960440" cy="251302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vo" panose="02040603050506020204" pitchFamily="18" charset="0"/>
              </a:rPr>
              <a:t>DORA VÀ </a:t>
            </a:r>
          </a:p>
          <a:p>
            <a:r>
              <a:rPr lang="en-US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vo" panose="02040603050506020204" pitchFamily="18" charset="0"/>
              </a:rPr>
              <a:t>CÁC CON VẬT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8612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9077" b="1"/>
          <a:stretch/>
        </p:blipFill>
        <p:spPr bwMode="auto">
          <a:xfrm>
            <a:off x="1127448" y="653162"/>
            <a:ext cx="10855450" cy="60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47528" y="620688"/>
            <a:ext cx="42444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ư</a:t>
            </a:r>
            <a:r>
              <a:rPr lang="el-GR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Π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4BCAA2-1A53-4E10-98B8-692DEBBA25EC}"/>
              </a:ext>
            </a:extLst>
          </p:cNvPr>
          <p:cNvGrpSpPr/>
          <p:nvPr/>
        </p:nvGrpSpPr>
        <p:grpSpPr>
          <a:xfrm>
            <a:off x="1991544" y="3861048"/>
            <a:ext cx="8597899" cy="2554545"/>
            <a:chOff x="1991544" y="3861048"/>
            <a:chExt cx="8597899" cy="2554545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1991544" y="3861048"/>
              <a:ext cx="8597899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vi-VN" sz="16000" b="1" dirty="0" err="1">
                  <a:solidFill>
                    <a:schemeClr val="bg1"/>
                  </a:solidFill>
                  <a:latin typeface="HP001 4 hàng" panose="020B0603050302020204" pitchFamily="34" charset="-93"/>
                </a:rPr>
                <a:t>quả</a:t>
              </a:r>
              <a:r>
                <a:rPr lang="en-US" altLang="vi-VN" sz="16000" b="1" dirty="0">
                  <a:solidFill>
                    <a:schemeClr val="bg1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altLang="vi-VN" sz="16000" b="1" dirty="0" err="1">
                  <a:solidFill>
                    <a:schemeClr val="bg1"/>
                  </a:solidFill>
                  <a:latin typeface="HP001 4 hàng" panose="020B0603050302020204" pitchFamily="34" charset="-93"/>
                </a:rPr>
                <a:t>bư</a:t>
              </a:r>
              <a:r>
                <a:rPr lang="el-GR" altLang="vi-VN" sz="16000" b="1" dirty="0">
                  <a:solidFill>
                    <a:schemeClr val="bg1"/>
                  </a:solidFill>
                  <a:latin typeface="HP001 4 hàng" panose="020B0603050302020204" pitchFamily="34" charset="-93"/>
                </a:rPr>
                <a:t>Π</a:t>
              </a:r>
              <a:endPara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8208" y="4005064"/>
              <a:ext cx="504056" cy="514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2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ộ 10 chủ đề hình nền powerpoint cực đẹp">
            <a:extLst>
              <a:ext uri="{FF2B5EF4-FFF2-40B4-BE49-F238E27FC236}">
                <a16:creationId xmlns:a16="http://schemas.microsoft.com/office/drawing/2014/main" id="{DDF06DD4-775C-45B2-878C-97468255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1219168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071" y="3429000"/>
            <a:ext cx="8115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7459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04664"/>
            <a:ext cx="12192000" cy="6425732"/>
          </a:xfrm>
        </p:spPr>
      </p:pic>
    </p:spTree>
    <p:extLst>
      <p:ext uri="{BB962C8B-B14F-4D97-AF65-F5344CB8AC3E}">
        <p14:creationId xmlns:p14="http://schemas.microsoft.com/office/powerpoint/2010/main" val="29036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" y="404664"/>
            <a:ext cx="12191680" cy="64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3712" y="3429000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409201161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1" y="699932"/>
            <a:ext cx="9636263" cy="581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213" y="620687"/>
            <a:ext cx="4774569" cy="59766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620687"/>
            <a:ext cx="4827694" cy="59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6528048" y="865548"/>
            <a:ext cx="4214192" cy="2194967"/>
          </a:xfrm>
          <a:prstGeom prst="cloudCallout">
            <a:avLst>
              <a:gd name="adj1" fmla="val -100845"/>
              <a:gd name="adj2" fmla="val 3559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981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3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633473" y="5933452"/>
            <a:ext cx="2370270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Gà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trống</a:t>
            </a:r>
            <a:endParaRPr lang="es-ES" sz="36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8532014" y="5945048"/>
            <a:ext cx="2358752" cy="658164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vịt</a:t>
            </a: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35" y="5689384"/>
            <a:ext cx="552897" cy="553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217" y="5670587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5095770" y="5919476"/>
            <a:ext cx="2362782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Gà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mái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31" y="5742956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288439" y="268764"/>
            <a:ext cx="6327841" cy="654784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hang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20 Botón de acción: Sonido">
            <a:hlinkClick r:id="" action="ppaction://noaction" highlightClick="1">
              <a:snd r:embed="rId2" name="S_pato.wav"/>
            </a:hlinkClick>
          </p:cNvPr>
          <p:cNvSpPr/>
          <p:nvPr/>
        </p:nvSpPr>
        <p:spPr>
          <a:xfrm>
            <a:off x="2011516" y="1425787"/>
            <a:ext cx="648072" cy="453590"/>
          </a:xfrm>
          <a:prstGeom prst="actionButtonSound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CuadroTexto"/>
          <p:cNvSpPr txBox="1"/>
          <p:nvPr/>
        </p:nvSpPr>
        <p:spPr>
          <a:xfrm>
            <a:off x="490106" y="5206272"/>
            <a:ext cx="28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con…</a:t>
            </a:r>
          </a:p>
        </p:txBody>
      </p:sp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408368" y="405052"/>
            <a:ext cx="792088" cy="5756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2828" y="2232608"/>
            <a:ext cx="2250155" cy="3140609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3557234" y="2053417"/>
            <a:ext cx="2507231" cy="34860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369146"/>
            <a:ext cx="1440663" cy="19904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52" y="3284985"/>
            <a:ext cx="1834234" cy="2239342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32 Grupo"/>
          <p:cNvGrpSpPr/>
          <p:nvPr/>
        </p:nvGrpSpPr>
        <p:grpSpPr>
          <a:xfrm>
            <a:off x="7104112" y="3130010"/>
            <a:ext cx="354440" cy="399517"/>
            <a:chOff x="5574118" y="3117617"/>
            <a:chExt cx="383391" cy="383391"/>
          </a:xfrm>
        </p:grpSpPr>
        <p:sp>
          <p:nvSpPr>
            <p:cNvPr id="34" name="33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5" name="34 Elipse"/>
            <p:cNvSpPr/>
            <p:nvPr/>
          </p:nvSpPr>
          <p:spPr>
            <a:xfrm>
              <a:off x="5780902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7611930" y="3130009"/>
            <a:ext cx="356279" cy="399517"/>
            <a:chOff x="5574118" y="3117617"/>
            <a:chExt cx="383391" cy="383391"/>
          </a:xfrm>
        </p:grpSpPr>
        <p:sp>
          <p:nvSpPr>
            <p:cNvPr id="37" name="36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5677875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5975716" y="1410514"/>
            <a:ext cx="3475395" cy="3805627"/>
            <a:chOff x="2039554" y="4154955"/>
            <a:chExt cx="1947830" cy="2484250"/>
          </a:xfrm>
        </p:grpSpPr>
        <p:sp>
          <p:nvSpPr>
            <p:cNvPr id="27" name="3 Lágrima"/>
            <p:cNvSpPr/>
            <p:nvPr/>
          </p:nvSpPr>
          <p:spPr>
            <a:xfrm>
              <a:off x="3224206" y="5294972"/>
              <a:ext cx="211085" cy="222260"/>
            </a:xfrm>
            <a:custGeom>
              <a:avLst/>
              <a:gdLst>
                <a:gd name="connsiteX0" fmla="*/ 0 w 182509"/>
                <a:gd name="connsiteY0" fmla="*/ 111164 h 222327"/>
                <a:gd name="connsiteX1" fmla="*/ 91255 w 182509"/>
                <a:gd name="connsiteY1" fmla="*/ 0 h 222327"/>
                <a:gd name="connsiteX2" fmla="*/ 211084 w 182509"/>
                <a:gd name="connsiteY2" fmla="*/ -34810 h 222327"/>
                <a:gd name="connsiteX3" fmla="*/ 182509 w 182509"/>
                <a:gd name="connsiteY3" fmla="*/ 111164 h 222327"/>
                <a:gd name="connsiteX4" fmla="*/ 91254 w 182509"/>
                <a:gd name="connsiteY4" fmla="*/ 222328 h 222327"/>
                <a:gd name="connsiteX5" fmla="*/ -1 w 182509"/>
                <a:gd name="connsiteY5" fmla="*/ 111164 h 222327"/>
                <a:gd name="connsiteX6" fmla="*/ 0 w 182509"/>
                <a:gd name="connsiteY6" fmla="*/ 111164 h 222327"/>
                <a:gd name="connsiteX0" fmla="*/ 1 w 211085"/>
                <a:gd name="connsiteY0" fmla="*/ 145974 h 257138"/>
                <a:gd name="connsiteX1" fmla="*/ 91256 w 211085"/>
                <a:gd name="connsiteY1" fmla="*/ 34810 h 257138"/>
                <a:gd name="connsiteX2" fmla="*/ 211085 w 211085"/>
                <a:gd name="connsiteY2" fmla="*/ 0 h 257138"/>
                <a:gd name="connsiteX3" fmla="*/ 182510 w 211085"/>
                <a:gd name="connsiteY3" fmla="*/ 145974 h 257138"/>
                <a:gd name="connsiteX4" fmla="*/ 91255 w 211085"/>
                <a:gd name="connsiteY4" fmla="*/ 257138 h 257138"/>
                <a:gd name="connsiteX5" fmla="*/ 0 w 211085"/>
                <a:gd name="connsiteY5" fmla="*/ 145974 h 257138"/>
                <a:gd name="connsiteX6" fmla="*/ 1 w 211085"/>
                <a:gd name="connsiteY6" fmla="*/ 145974 h 257138"/>
                <a:gd name="connsiteX0" fmla="*/ 1 w 211085"/>
                <a:gd name="connsiteY0" fmla="*/ 145974 h 257138"/>
                <a:gd name="connsiteX1" fmla="*/ 91256 w 211085"/>
                <a:gd name="connsiteY1" fmla="*/ 34810 h 257138"/>
                <a:gd name="connsiteX2" fmla="*/ 211085 w 211085"/>
                <a:gd name="connsiteY2" fmla="*/ 0 h 257138"/>
                <a:gd name="connsiteX3" fmla="*/ 182510 w 211085"/>
                <a:gd name="connsiteY3" fmla="*/ 145974 h 257138"/>
                <a:gd name="connsiteX4" fmla="*/ 91255 w 211085"/>
                <a:gd name="connsiteY4" fmla="*/ 257138 h 257138"/>
                <a:gd name="connsiteX5" fmla="*/ 0 w 211085"/>
                <a:gd name="connsiteY5" fmla="*/ 145974 h 257138"/>
                <a:gd name="connsiteX6" fmla="*/ 1 w 211085"/>
                <a:gd name="connsiteY6" fmla="*/ 145974 h 257138"/>
                <a:gd name="connsiteX0" fmla="*/ 1 w 211085"/>
                <a:gd name="connsiteY0" fmla="*/ 145974 h 222260"/>
                <a:gd name="connsiteX1" fmla="*/ 91256 w 211085"/>
                <a:gd name="connsiteY1" fmla="*/ 34810 h 222260"/>
                <a:gd name="connsiteX2" fmla="*/ 211085 w 211085"/>
                <a:gd name="connsiteY2" fmla="*/ 0 h 222260"/>
                <a:gd name="connsiteX3" fmla="*/ 182510 w 211085"/>
                <a:gd name="connsiteY3" fmla="*/ 145974 h 222260"/>
                <a:gd name="connsiteX4" fmla="*/ 66800 w 211085"/>
                <a:gd name="connsiteY4" fmla="*/ 222260 h 222260"/>
                <a:gd name="connsiteX5" fmla="*/ 0 w 211085"/>
                <a:gd name="connsiteY5" fmla="*/ 145974 h 222260"/>
                <a:gd name="connsiteX6" fmla="*/ 1 w 211085"/>
                <a:gd name="connsiteY6" fmla="*/ 145974 h 222260"/>
                <a:gd name="connsiteX0" fmla="*/ 1 w 211085"/>
                <a:gd name="connsiteY0" fmla="*/ 145974 h 222260"/>
                <a:gd name="connsiteX1" fmla="*/ 91256 w 211085"/>
                <a:gd name="connsiteY1" fmla="*/ 34810 h 222260"/>
                <a:gd name="connsiteX2" fmla="*/ 211085 w 211085"/>
                <a:gd name="connsiteY2" fmla="*/ 0 h 222260"/>
                <a:gd name="connsiteX3" fmla="*/ 200150 w 211085"/>
                <a:gd name="connsiteY3" fmla="*/ 167421 h 222260"/>
                <a:gd name="connsiteX4" fmla="*/ 66800 w 211085"/>
                <a:gd name="connsiteY4" fmla="*/ 222260 h 222260"/>
                <a:gd name="connsiteX5" fmla="*/ 0 w 211085"/>
                <a:gd name="connsiteY5" fmla="*/ 145974 h 222260"/>
                <a:gd name="connsiteX6" fmla="*/ 1 w 211085"/>
                <a:gd name="connsiteY6" fmla="*/ 145974 h 22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085" h="222260">
                  <a:moveTo>
                    <a:pt x="1" y="145974"/>
                  </a:moveTo>
                  <a:cubicBezTo>
                    <a:pt x="1" y="84580"/>
                    <a:pt x="40857" y="34810"/>
                    <a:pt x="91256" y="34810"/>
                  </a:cubicBezTo>
                  <a:cubicBezTo>
                    <a:pt x="131199" y="34810"/>
                    <a:pt x="171142" y="23207"/>
                    <a:pt x="211085" y="0"/>
                  </a:cubicBezTo>
                  <a:cubicBezTo>
                    <a:pt x="192035" y="48658"/>
                    <a:pt x="224197" y="130378"/>
                    <a:pt x="200150" y="167421"/>
                  </a:cubicBezTo>
                  <a:cubicBezTo>
                    <a:pt x="176103" y="204464"/>
                    <a:pt x="117199" y="222260"/>
                    <a:pt x="66800" y="222260"/>
                  </a:cubicBezTo>
                  <a:cubicBezTo>
                    <a:pt x="16401" y="222260"/>
                    <a:pt x="0" y="207368"/>
                    <a:pt x="0" y="145974"/>
                  </a:cubicBezTo>
                  <a:lnTo>
                    <a:pt x="1" y="145974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9" name="Picture 18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429" b="89879" l="9744" r="89776">
                          <a14:foregroundMark x1="30351" y1="5533" x2="30351" y2="5533"/>
                          <a14:foregroundMark x1="39776" y1="2429" x2="39776" y2="2429"/>
                          <a14:foregroundMark x1="25080" y1="17949" x2="25080" y2="33333"/>
                          <a14:foregroundMark x1="22684" y1="19838" x2="23323" y2="27395"/>
                          <a14:foregroundMark x1="29233" y1="2969" x2="29233" y2="2969"/>
                          <a14:foregroundMark x1="39776" y1="14440" x2="46326" y2="25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39554" y="4154955"/>
              <a:ext cx="1947830" cy="24842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27 Llamada ovalada"/>
          <p:cNvSpPr/>
          <p:nvPr/>
        </p:nvSpPr>
        <p:spPr>
          <a:xfrm>
            <a:off x="4614633" y="1154607"/>
            <a:ext cx="2356692" cy="874867"/>
          </a:xfrm>
          <a:prstGeom prst="wedgeEllipseCallout">
            <a:avLst>
              <a:gd name="adj1" fmla="val -33303"/>
              <a:gd name="adj2" fmla="val 7266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Chính</a:t>
            </a:r>
            <a:r>
              <a:rPr lang="es-ES_tradnl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xác</a:t>
            </a:r>
            <a:r>
              <a:rPr lang="es-ES_tradnl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!</a:t>
            </a:r>
            <a:endParaRPr lang="es-E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_pato.wav"/>
          </p:stSnd>
        </p:sndAc>
      </p:transition>
    </mc:Choice>
    <mc:Fallback xmlns="">
      <p:transition spd="slow">
        <p:circle/>
        <p:sndAc>
          <p:stSnd>
            <p:snd r:embed="rId21" name="S_p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5204293" y="5890045"/>
            <a:ext cx="2370270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khỉ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882510" y="5878024"/>
            <a:ext cx="2358752" cy="658164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Sư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tử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231" y="5597591"/>
            <a:ext cx="552897" cy="553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37" y="5627180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8579595" y="5890045"/>
            <a:ext cx="2362782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voi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056" y="5713525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29 Grupo"/>
          <p:cNvGrpSpPr/>
          <p:nvPr/>
        </p:nvGrpSpPr>
        <p:grpSpPr>
          <a:xfrm>
            <a:off x="7226728" y="3227908"/>
            <a:ext cx="489125" cy="489125"/>
            <a:chOff x="4773677" y="3011883"/>
            <a:chExt cx="489125" cy="489125"/>
          </a:xfrm>
        </p:grpSpPr>
        <p:sp>
          <p:nvSpPr>
            <p:cNvPr id="31" name="30 Elipse"/>
            <p:cNvSpPr/>
            <p:nvPr/>
          </p:nvSpPr>
          <p:spPr>
            <a:xfrm>
              <a:off x="4773677" y="3011883"/>
              <a:ext cx="489125" cy="48912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2" name="31 Elipse"/>
            <p:cNvSpPr/>
            <p:nvPr/>
          </p:nvSpPr>
          <p:spPr>
            <a:xfrm>
              <a:off x="5018239" y="3212976"/>
              <a:ext cx="157469" cy="1574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7745131" y="3223778"/>
            <a:ext cx="489125" cy="489125"/>
            <a:chOff x="4773677" y="3011883"/>
            <a:chExt cx="489125" cy="489125"/>
          </a:xfrm>
        </p:grpSpPr>
        <p:sp>
          <p:nvSpPr>
            <p:cNvPr id="34" name="33 Elipse"/>
            <p:cNvSpPr/>
            <p:nvPr/>
          </p:nvSpPr>
          <p:spPr>
            <a:xfrm>
              <a:off x="4773677" y="3011883"/>
              <a:ext cx="489125" cy="48912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5" name="34 Elipse"/>
            <p:cNvSpPr/>
            <p:nvPr/>
          </p:nvSpPr>
          <p:spPr>
            <a:xfrm>
              <a:off x="4904240" y="3212976"/>
              <a:ext cx="157469" cy="1574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21" name="20 Botón de acción: Sonido">
            <a:hlinkClick r:id="" action="ppaction://noaction" highlightClick="1">
              <a:snd r:embed="rId2" name="S_lion.wav"/>
            </a:hlinkClick>
          </p:cNvPr>
          <p:cNvSpPr/>
          <p:nvPr/>
        </p:nvSpPr>
        <p:spPr>
          <a:xfrm>
            <a:off x="2015512" y="1410478"/>
            <a:ext cx="640080" cy="453590"/>
          </a:xfrm>
          <a:prstGeom prst="actionButtonSound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lecha derecha">
            <a:hlinkClick r:id="" action="ppaction://hlinkshowjump?jump=nextslide"/>
          </p:cNvPr>
          <p:cNvSpPr/>
          <p:nvPr/>
        </p:nvSpPr>
        <p:spPr>
          <a:xfrm>
            <a:off x="9408368" y="405052"/>
            <a:ext cx="792088" cy="5756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4" b="98462" l="2077" r="97764">
                        <a14:foregroundMark x1="16773" y1="10427" x2="6230" y2="16923"/>
                        <a14:foregroundMark x1="13898" y1="7350" x2="34824" y2="36239"/>
                        <a14:foregroundMark x1="34824" y1="36239" x2="39137" y2="55726"/>
                        <a14:foregroundMark x1="40096" y1="93846" x2="40096" y2="93846"/>
                        <a14:foregroundMark x1="52875" y1="94359" x2="52875" y2="94359"/>
                        <a14:foregroundMark x1="38179" y1="96410" x2="38179" y2="96410"/>
                        <a14:foregroundMark x1="81789" y1="98803" x2="81789" y2="98803"/>
                        <a14:foregroundMark x1="89457" y1="45983" x2="89457" y2="45983"/>
                        <a14:foregroundMark x1="98083" y1="59658" x2="98083" y2="59658"/>
                        <a14:foregroundMark x1="18211" y1="42906" x2="18211" y2="42906"/>
                        <a14:foregroundMark x1="18690" y1="37265" x2="18690" y2="37265"/>
                        <a14:foregroundMark x1="16294" y1="36752" x2="16294" y2="36752"/>
                        <a14:foregroundMark x1="15815" y1="36752" x2="15335" y2="18974"/>
                        <a14:foregroundMark x1="15335" y1="18974" x2="15335" y2="18974"/>
                        <a14:foregroundMark x1="26677" y1="22051" x2="30511" y2="29744"/>
                        <a14:foregroundMark x1="11981" y1="39316" x2="20607" y2="37265"/>
                        <a14:foregroundMark x1="17891" y1="684" x2="17891" y2="684"/>
                        <a14:foregroundMark x1="44888" y1="22051" x2="44888" y2="22051"/>
                        <a14:foregroundMark x1="47764" y1="23077" x2="43450" y2="25128"/>
                        <a14:foregroundMark x1="20288" y1="34359" x2="22045" y2="48034"/>
                        <a14:foregroundMark x1="3035" y1="10427" x2="3035" y2="10427"/>
                        <a14:foregroundMark x1="3994" y1="32821" x2="3994" y2="32821"/>
                        <a14:foregroundMark x1="2077" y1="34359" x2="2077" y2="34359"/>
                        <a14:foregroundMark x1="15495" y1="50598" x2="15495" y2="50598"/>
                        <a14:backgroundMark x1="319" y1="24103" x2="319" y2="24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0074" y="1725669"/>
            <a:ext cx="3356266" cy="31364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2828" y="2232608"/>
            <a:ext cx="2250155" cy="3140609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3534289" y="2055241"/>
            <a:ext cx="2507231" cy="34860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369146"/>
            <a:ext cx="1440663" cy="19904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n6st.org/Dora-boots-monkey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52" y="3284985"/>
            <a:ext cx="1834234" cy="2239342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ovalada"/>
          <p:cNvSpPr/>
          <p:nvPr/>
        </p:nvSpPr>
        <p:spPr>
          <a:xfrm>
            <a:off x="4614633" y="1154607"/>
            <a:ext cx="2250760" cy="874867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Đúng rồi!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36" name="11 CuadroTexto">
            <a:extLst>
              <a:ext uri="{FF2B5EF4-FFF2-40B4-BE49-F238E27FC236}">
                <a16:creationId xmlns:a16="http://schemas.microsoft.com/office/drawing/2014/main" id="{1B335A56-0DE8-4DCB-980A-1B280E5133EC}"/>
              </a:ext>
            </a:extLst>
          </p:cNvPr>
          <p:cNvSpPr txBox="1"/>
          <p:nvPr/>
        </p:nvSpPr>
        <p:spPr>
          <a:xfrm>
            <a:off x="2233661" y="321812"/>
            <a:ext cx="6341052" cy="808851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s-ES_tradnl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hang động có con gì?</a:t>
            </a:r>
            <a:endParaRPr lang="es-ES_tradnl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38 CuadroTexto">
            <a:extLst>
              <a:ext uri="{FF2B5EF4-FFF2-40B4-BE49-F238E27FC236}">
                <a16:creationId xmlns:a16="http://schemas.microsoft.com/office/drawing/2014/main" id="{EBF89296-C457-4067-BE8F-6FDFDE9EBFDD}"/>
              </a:ext>
            </a:extLst>
          </p:cNvPr>
          <p:cNvSpPr txBox="1"/>
          <p:nvPr/>
        </p:nvSpPr>
        <p:spPr>
          <a:xfrm>
            <a:off x="490106" y="5206272"/>
            <a:ext cx="28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con…</a:t>
            </a:r>
          </a:p>
        </p:txBody>
      </p:sp>
    </p:spTree>
    <p:extLst>
      <p:ext uri="{BB962C8B-B14F-4D97-AF65-F5344CB8AC3E}">
        <p14:creationId xmlns:p14="http://schemas.microsoft.com/office/powerpoint/2010/main" val="15945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_lion.wav"/>
          </p:stSnd>
        </p:sndAc>
      </p:transition>
    </mc:Choice>
    <mc:Fallback xmlns="">
      <p:transition spd="slow">
        <p:circle/>
        <p:sndAc>
          <p:stSnd>
            <p:snd r:embed="rId21" name="S_l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_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949312" y="5891546"/>
            <a:ext cx="2370270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khỉ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255388" y="5903142"/>
            <a:ext cx="2358752" cy="658164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bò</a:t>
            </a: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109" y="5622709"/>
            <a:ext cx="552897" cy="553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56" y="5628681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8478851" y="5891546"/>
            <a:ext cx="2362782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cừu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12" y="5715026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Botón de acción: Sonido">
            <a:hlinkClick r:id="" action="ppaction://noaction" highlightClick="1">
              <a:snd r:embed="rId2" name="s_vaca.wav"/>
            </a:hlinkClick>
          </p:cNvPr>
          <p:cNvSpPr/>
          <p:nvPr/>
        </p:nvSpPr>
        <p:spPr>
          <a:xfrm>
            <a:off x="2063552" y="1247218"/>
            <a:ext cx="640080" cy="453590"/>
          </a:xfrm>
          <a:prstGeom prst="actionButtonSound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408368" y="405052"/>
            <a:ext cx="792088" cy="5756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2828" y="2232608"/>
            <a:ext cx="2250155" cy="3140609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3534289" y="2055241"/>
            <a:ext cx="2507231" cy="34860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369146"/>
            <a:ext cx="1440663" cy="19904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52" y="3284985"/>
            <a:ext cx="1834234" cy="2239342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7675652" y="3222551"/>
            <a:ext cx="436572" cy="461754"/>
            <a:chOff x="5574118" y="3117617"/>
            <a:chExt cx="383391" cy="383391"/>
          </a:xfrm>
        </p:grpSpPr>
        <p:sp>
          <p:nvSpPr>
            <p:cNvPr id="31" name="30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2" name="31 Elipse"/>
            <p:cNvSpPr/>
            <p:nvPr/>
          </p:nvSpPr>
          <p:spPr>
            <a:xfrm>
              <a:off x="5646215" y="3268848"/>
              <a:ext cx="119483" cy="11948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39 Grupo"/>
          <p:cNvGrpSpPr/>
          <p:nvPr/>
        </p:nvGrpSpPr>
        <p:grpSpPr>
          <a:xfrm>
            <a:off x="7139149" y="3222552"/>
            <a:ext cx="452191" cy="478273"/>
            <a:chOff x="5574118" y="3117617"/>
            <a:chExt cx="383391" cy="383391"/>
          </a:xfrm>
        </p:grpSpPr>
        <p:sp>
          <p:nvSpPr>
            <p:cNvPr id="41" name="40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42" name="41 Elipse"/>
            <p:cNvSpPr/>
            <p:nvPr/>
          </p:nvSpPr>
          <p:spPr>
            <a:xfrm>
              <a:off x="5753484" y="3263625"/>
              <a:ext cx="115357" cy="11535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152" b="93141" l="2396" r="93450">
                        <a14:foregroundMark x1="23323" y1="12996" x2="70128" y2="58664"/>
                        <a14:foregroundMark x1="25399" y1="54152" x2="76198" y2="67870"/>
                        <a14:foregroundMark x1="73163" y1="37906" x2="68850" y2="52708"/>
                        <a14:foregroundMark x1="68850" y1="52708" x2="68850" y2="52708"/>
                        <a14:foregroundMark x1="75240" y1="35740" x2="75240" y2="35740"/>
                        <a14:foregroundMark x1="75559" y1="34657" x2="75559" y2="34657"/>
                        <a14:foregroundMark x1="6709" y1="27437" x2="6709" y2="27437"/>
                        <a14:foregroundMark x1="29712" y1="14260" x2="29712" y2="14260"/>
                        <a14:foregroundMark x1="39776" y1="17509" x2="39776" y2="91697"/>
                        <a14:foregroundMark x1="39776" y1="91697" x2="40415" y2="93141"/>
                        <a14:foregroundMark x1="29712" y1="62094" x2="31789" y2="81769"/>
                        <a14:foregroundMark x1="31789" y1="81769" x2="28435" y2="91155"/>
                        <a14:foregroundMark x1="27636" y1="34657" x2="20767" y2="44765"/>
                        <a14:foregroundMark x1="19649" y1="7401" x2="34984" y2="14982"/>
                        <a14:foregroundMark x1="31310" y1="5054" x2="38818" y2="13899"/>
                        <a14:foregroundMark x1="38818" y1="13899" x2="38818" y2="13899"/>
                        <a14:foregroundMark x1="39137" y1="5415" x2="39137" y2="5415"/>
                        <a14:foregroundMark x1="40735" y1="4332" x2="36422" y2="10469"/>
                        <a14:foregroundMark x1="40415" y1="15343" x2="33387" y2="36643"/>
                        <a14:foregroundMark x1="33387" y1="36643" x2="33387" y2="36823"/>
                        <a14:foregroundMark x1="19010" y1="20939" x2="55751" y2="57581"/>
                        <a14:foregroundMark x1="33387" y1="70036" x2="50160" y2="54152"/>
                        <a14:foregroundMark x1="47125" y1="50000" x2="38498" y2="63357"/>
                        <a14:foregroundMark x1="45687" y1="62816" x2="52077" y2="71300"/>
                        <a14:foregroundMark x1="75879" y1="59567" x2="85942" y2="77978"/>
                        <a14:foregroundMark x1="93610" y1="72744" x2="93610" y2="72744"/>
                        <a14:foregroundMark x1="17412" y1="10469" x2="7348" y2="10469"/>
                        <a14:foregroundMark x1="7348" y1="10469" x2="7348" y2="10469"/>
                        <a14:foregroundMark x1="2396" y1="29964" x2="2396" y2="29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9192" y="1874150"/>
            <a:ext cx="3564294" cy="31543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Llamada ovalada"/>
          <p:cNvSpPr/>
          <p:nvPr/>
        </p:nvSpPr>
        <p:spPr>
          <a:xfrm>
            <a:off x="4614633" y="1154607"/>
            <a:ext cx="2250760" cy="874867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Xuất sắc!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7" name="11 CuadroTexto">
            <a:extLst>
              <a:ext uri="{FF2B5EF4-FFF2-40B4-BE49-F238E27FC236}">
                <a16:creationId xmlns:a16="http://schemas.microsoft.com/office/drawing/2014/main" id="{5E67A063-C937-4553-A49F-6A92AC857285}"/>
              </a:ext>
            </a:extLst>
          </p:cNvPr>
          <p:cNvSpPr txBox="1"/>
          <p:nvPr/>
        </p:nvSpPr>
        <p:spPr>
          <a:xfrm>
            <a:off x="2233661" y="321812"/>
            <a:ext cx="6341052" cy="808851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s-ES_tradnl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hang động có con gì?</a:t>
            </a:r>
            <a:endParaRPr lang="es-ES_tradnl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4" name="38 CuadroTexto">
            <a:extLst>
              <a:ext uri="{FF2B5EF4-FFF2-40B4-BE49-F238E27FC236}">
                <a16:creationId xmlns:a16="http://schemas.microsoft.com/office/drawing/2014/main" id="{A4A09CCB-3CC1-4FA0-B7E1-1663EEA25D91}"/>
              </a:ext>
            </a:extLst>
          </p:cNvPr>
          <p:cNvSpPr txBox="1"/>
          <p:nvPr/>
        </p:nvSpPr>
        <p:spPr>
          <a:xfrm>
            <a:off x="490106" y="5206272"/>
            <a:ext cx="28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con…</a:t>
            </a:r>
          </a:p>
        </p:txBody>
      </p:sp>
    </p:spTree>
    <p:extLst>
      <p:ext uri="{BB962C8B-B14F-4D97-AF65-F5344CB8AC3E}">
        <p14:creationId xmlns:p14="http://schemas.microsoft.com/office/powerpoint/2010/main" val="20256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_vaca.wav"/>
          </p:stSnd>
        </p:sndAc>
      </p:transition>
    </mc:Choice>
    <mc:Fallback xmlns="">
      <p:transition spd="slow">
        <p:circle/>
        <p:sndAc>
          <p:stSnd>
            <p:snd r:embed="rId21" name="s_vac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_va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2128051" y="5796769"/>
            <a:ext cx="2370270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ngựa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313029" y="5806768"/>
            <a:ext cx="2358752" cy="658164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lừa</a:t>
            </a: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750" y="5526335"/>
            <a:ext cx="552897" cy="553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95" y="5533904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8425491" y="5795172"/>
            <a:ext cx="2362782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khỉ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952" y="5618652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Botón de acción: Sonido">
            <a:hlinkClick r:id="" action="ppaction://noaction" highlightClick="1">
              <a:snd r:embed="rId2" name="S_burro.wav"/>
            </a:hlinkClick>
          </p:cNvPr>
          <p:cNvSpPr/>
          <p:nvPr/>
        </p:nvSpPr>
        <p:spPr>
          <a:xfrm>
            <a:off x="2063552" y="1247218"/>
            <a:ext cx="640080" cy="453590"/>
          </a:xfrm>
          <a:prstGeom prst="actionButtonSound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408368" y="405052"/>
            <a:ext cx="792088" cy="5756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2828" y="2232608"/>
            <a:ext cx="2250155" cy="3140609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3534289" y="2055241"/>
            <a:ext cx="2507231" cy="34860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369146"/>
            <a:ext cx="1440663" cy="19904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52" y="3284985"/>
            <a:ext cx="1834234" cy="2239342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7648942" y="3054108"/>
            <a:ext cx="436572" cy="461754"/>
            <a:chOff x="5574118" y="3117617"/>
            <a:chExt cx="383391" cy="383391"/>
          </a:xfrm>
        </p:grpSpPr>
        <p:sp>
          <p:nvSpPr>
            <p:cNvPr id="31" name="30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2" name="31 Elipse"/>
            <p:cNvSpPr/>
            <p:nvPr/>
          </p:nvSpPr>
          <p:spPr>
            <a:xfrm>
              <a:off x="5646215" y="3268848"/>
              <a:ext cx="119483" cy="11948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39 Grupo"/>
          <p:cNvGrpSpPr/>
          <p:nvPr/>
        </p:nvGrpSpPr>
        <p:grpSpPr>
          <a:xfrm>
            <a:off x="7112439" y="3054109"/>
            <a:ext cx="452191" cy="478273"/>
            <a:chOff x="5574118" y="3117617"/>
            <a:chExt cx="383391" cy="383391"/>
          </a:xfrm>
        </p:grpSpPr>
        <p:sp>
          <p:nvSpPr>
            <p:cNvPr id="41" name="40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42" name="41 Elipse"/>
            <p:cNvSpPr/>
            <p:nvPr/>
          </p:nvSpPr>
          <p:spPr>
            <a:xfrm>
              <a:off x="5753484" y="3263625"/>
              <a:ext cx="115357" cy="11535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39" b="97764" l="4386" r="95395">
                        <a14:foregroundMark x1="39035" y1="5911" x2="36842" y2="18371"/>
                        <a14:foregroundMark x1="39693" y1="3514" x2="39693" y2="3514"/>
                        <a14:foregroundMark x1="9430" y1="7029" x2="9430" y2="7029"/>
                        <a14:foregroundMark x1="6140" y1="10224" x2="6140" y2="10224"/>
                        <a14:foregroundMark x1="27412" y1="29553" x2="27412" y2="29553"/>
                        <a14:foregroundMark x1="27412" y1="29553" x2="25877" y2="35942"/>
                        <a14:foregroundMark x1="13158" y1="28275" x2="13158" y2="28275"/>
                        <a14:foregroundMark x1="11623" y1="28275" x2="10965" y2="32268"/>
                        <a14:foregroundMark x1="10965" y1="27476" x2="9430" y2="31949"/>
                        <a14:foregroundMark x1="4386" y1="40735" x2="4386" y2="40735"/>
                        <a14:foregroundMark x1="74781" y1="97125" x2="74781" y2="97125"/>
                        <a14:foregroundMark x1="94079" y1="79233" x2="94079" y2="79233"/>
                        <a14:foregroundMark x1="95175" y1="84026" x2="95175" y2="84026"/>
                        <a14:foregroundMark x1="95614" y1="77955" x2="95614" y2="88019"/>
                        <a14:foregroundMark x1="75877" y1="97125" x2="75877" y2="97125"/>
                        <a14:foregroundMark x1="53947" y1="92812" x2="53947" y2="92812"/>
                        <a14:foregroundMark x1="39693" y1="85623" x2="39693" y2="85623"/>
                        <a14:foregroundMark x1="36404" y1="87220" x2="41228" y2="84824"/>
                        <a14:foregroundMark x1="51096" y1="93610" x2="55482" y2="88818"/>
                        <a14:foregroundMark x1="36404" y1="97923" x2="38596" y2="94728"/>
                        <a14:foregroundMark x1="25877" y1="17572" x2="17105" y2="25879"/>
                        <a14:foregroundMark x1="10965" y1="3035" x2="10965" y2="3035"/>
                        <a14:foregroundMark x1="45175" y1="23163" x2="45175" y2="45208"/>
                        <a14:foregroundMark x1="41886" y1="1917" x2="41886" y2="1917"/>
                        <a14:foregroundMark x1="10526" y1="639" x2="10526" y2="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5509" y="1072091"/>
            <a:ext cx="2882859" cy="3957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Llamada ovalada"/>
          <p:cNvSpPr/>
          <p:nvPr/>
        </p:nvSpPr>
        <p:spPr>
          <a:xfrm>
            <a:off x="4614633" y="1154607"/>
            <a:ext cx="2250760" cy="874867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Giỏi quá!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40A6AA75-3FC9-4A4E-9193-B83C71C26E8A}"/>
              </a:ext>
            </a:extLst>
          </p:cNvPr>
          <p:cNvSpPr txBox="1"/>
          <p:nvPr/>
        </p:nvSpPr>
        <p:spPr>
          <a:xfrm>
            <a:off x="2233661" y="321812"/>
            <a:ext cx="6341052" cy="808851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s-ES_tradnl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hang động có con gì?</a:t>
            </a:r>
            <a:endParaRPr lang="es-ES_tradnl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5" name="38 CuadroTexto">
            <a:extLst>
              <a:ext uri="{FF2B5EF4-FFF2-40B4-BE49-F238E27FC236}">
                <a16:creationId xmlns:a16="http://schemas.microsoft.com/office/drawing/2014/main" id="{19EAC462-F317-409C-9BE0-9660749040FD}"/>
              </a:ext>
            </a:extLst>
          </p:cNvPr>
          <p:cNvSpPr txBox="1"/>
          <p:nvPr/>
        </p:nvSpPr>
        <p:spPr>
          <a:xfrm>
            <a:off x="490106" y="5206272"/>
            <a:ext cx="28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con…</a:t>
            </a:r>
          </a:p>
        </p:txBody>
      </p:sp>
    </p:spTree>
    <p:extLst>
      <p:ext uri="{BB962C8B-B14F-4D97-AF65-F5344CB8AC3E}">
        <p14:creationId xmlns:p14="http://schemas.microsoft.com/office/powerpoint/2010/main" val="30614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_burro.wav"/>
          </p:stSnd>
        </p:sndAc>
      </p:transition>
    </mc:Choice>
    <mc:Fallback xmlns="">
      <p:transition spd="slow">
        <p:circle/>
        <p:sndAc>
          <p:stSnd>
            <p:snd r:embed="rId21" name="S_burr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5309200" y="5783576"/>
            <a:ext cx="2370270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bò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126641" y="5797993"/>
            <a:ext cx="2358752" cy="658164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cừu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62" y="5517560"/>
            <a:ext cx="552897" cy="553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44" y="5520711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8462208" y="5783576"/>
            <a:ext cx="2362782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gà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69" y="5607056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6890390" y="3540456"/>
            <a:ext cx="562468" cy="562468"/>
            <a:chOff x="5574118" y="3117617"/>
            <a:chExt cx="383391" cy="383391"/>
          </a:xfrm>
        </p:grpSpPr>
        <p:sp>
          <p:nvSpPr>
            <p:cNvPr id="31" name="30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2" name="31 Elipse"/>
            <p:cNvSpPr/>
            <p:nvPr/>
          </p:nvSpPr>
          <p:spPr>
            <a:xfrm>
              <a:off x="5780902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21" name="20 Botón de acción: Sonido">
            <a:hlinkClick r:id="" action="ppaction://noaction" highlightClick="1">
              <a:snd r:embed="rId2" name="s_oveja.wav"/>
            </a:hlinkClick>
          </p:cNvPr>
          <p:cNvSpPr/>
          <p:nvPr/>
        </p:nvSpPr>
        <p:spPr>
          <a:xfrm>
            <a:off x="2063552" y="1247218"/>
            <a:ext cx="640080" cy="453590"/>
          </a:xfrm>
          <a:prstGeom prst="actionButtonSound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2" name="21 Grupo"/>
          <p:cNvGrpSpPr/>
          <p:nvPr/>
        </p:nvGrpSpPr>
        <p:grpSpPr>
          <a:xfrm>
            <a:off x="7527294" y="3526860"/>
            <a:ext cx="562468" cy="562468"/>
            <a:chOff x="5574118" y="3117617"/>
            <a:chExt cx="383391" cy="383391"/>
          </a:xfrm>
        </p:grpSpPr>
        <p:sp>
          <p:nvSpPr>
            <p:cNvPr id="23" name="22 Elipse"/>
            <p:cNvSpPr/>
            <p:nvPr/>
          </p:nvSpPr>
          <p:spPr>
            <a:xfrm>
              <a:off x="5574118" y="3117617"/>
              <a:ext cx="383391" cy="3833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4" name="23 Elipse"/>
            <p:cNvSpPr/>
            <p:nvPr/>
          </p:nvSpPr>
          <p:spPr>
            <a:xfrm>
              <a:off x="5677875" y="3291043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408368" y="405052"/>
            <a:ext cx="792088" cy="5756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2828" y="2232608"/>
            <a:ext cx="2250155" cy="3140609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3534289" y="2055241"/>
            <a:ext cx="2507231" cy="34860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369146"/>
            <a:ext cx="1440663" cy="19904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52" y="3284985"/>
            <a:ext cx="1834234" cy="2239342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62" b="95810" l="1597" r="96486">
                        <a14:foregroundMark x1="18530" y1="21333" x2="76198" y2="48571"/>
                        <a14:foregroundMark x1="76198" y1="48571" x2="77636" y2="48571"/>
                        <a14:foregroundMark x1="78115" y1="38286" x2="45527" y2="54095"/>
                        <a14:foregroundMark x1="92492" y1="39810" x2="92492" y2="39810"/>
                        <a14:foregroundMark x1="96486" y1="39810" x2="96486" y2="39810"/>
                        <a14:foregroundMark x1="69010" y1="32952" x2="69010" y2="32952"/>
                        <a14:foregroundMark x1="75240" y1="34857" x2="25399" y2="36381"/>
                        <a14:foregroundMark x1="35144" y1="42476" x2="47125" y2="49905"/>
                        <a14:foregroundMark x1="36262" y1="52000" x2="67572" y2="56571"/>
                        <a14:foregroundMark x1="67572" y1="56571" x2="73642" y2="54095"/>
                        <a14:foregroundMark x1="81629" y1="41714" x2="80990" y2="60190"/>
                        <a14:foregroundMark x1="80990" y1="34857" x2="40895" y2="28952"/>
                        <a14:foregroundMark x1="40895" y1="28952" x2="20767" y2="12381"/>
                        <a14:foregroundMark x1="51473" y1="23288" x2="69169" y2="33524"/>
                        <a14:foregroundMark x1="50837" y1="22920" x2="51368" y2="23227"/>
                        <a14:foregroundMark x1="44705" y1="19372" x2="45005" y2="19546"/>
                        <a14:foregroundMark x1="20767" y1="5524" x2="39276" y2="16231"/>
                        <a14:foregroundMark x1="69169" y1="33524" x2="78115" y2="29524"/>
                        <a14:foregroundMark x1="19010" y1="8190" x2="6869" y2="26667"/>
                        <a14:foregroundMark x1="6869" y1="26667" x2="5272" y2="30857"/>
                        <a14:foregroundMark x1="20767" y1="19238" x2="16134" y2="17143"/>
                        <a14:foregroundMark x1="39137" y1="95810" x2="39137" y2="95810"/>
                        <a14:foregroundMark x1="77636" y1="95810" x2="77636" y2="95810"/>
                        <a14:foregroundMark x1="1757" y1="28000" x2="1757" y2="28000"/>
                        <a14:foregroundMark x1="17732" y1="762" x2="17732" y2="762"/>
                        <a14:backgroundMark x1="43131" y1="17143" x2="43131" y2="17143"/>
                        <a14:backgroundMark x1="43450" y1="18476" x2="43450" y2="18476"/>
                        <a14:backgroundMark x1="42971" y1="19048" x2="42971" y2="19048"/>
                        <a14:backgroundMark x1="41693" y1="17143" x2="44409" y2="18857"/>
                        <a14:backgroundMark x1="45847" y1="19810" x2="46965" y2="20381"/>
                        <a14:backgroundMark x1="46326" y1="22667" x2="46006" y2="19810"/>
                        <a14:backgroundMark x1="45048" y1="20381" x2="44409" y2="19429"/>
                        <a14:backgroundMark x1="40096" y1="16190" x2="41534" y2="17143"/>
                        <a14:backgroundMark x1="45527" y1="18857" x2="50000" y2="21524"/>
                        <a14:backgroundMark x1="49681" y1="21143" x2="50639" y2="23048"/>
                        <a14:backgroundMark x1="51278" y1="23048" x2="51278" y2="23048"/>
                        <a14:backgroundMark x1="51597" y1="23048" x2="51597" y2="23048"/>
                        <a14:backgroundMark x1="51597" y1="22857" x2="51917" y2="21333"/>
                        <a14:backgroundMark x1="45687" y1="17905" x2="45687" y2="17905"/>
                        <a14:backgroundMark x1="45367" y1="19810" x2="44569" y2="17905"/>
                        <a14:backgroundMark x1="39297" y1="16190" x2="41534" y2="16190"/>
                        <a14:backgroundMark x1="44888" y1="19619" x2="46965" y2="18667"/>
                        <a14:backgroundMark x1="50639" y1="21905" x2="50958" y2="2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0080" y="2232607"/>
            <a:ext cx="3416305" cy="2865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Llamada ovalada"/>
          <p:cNvSpPr/>
          <p:nvPr/>
        </p:nvSpPr>
        <p:spPr>
          <a:xfrm>
            <a:off x="4614633" y="1154607"/>
            <a:ext cx="2250760" cy="874867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Tuyệt vời!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8" name="11 CuadroTexto">
            <a:extLst>
              <a:ext uri="{FF2B5EF4-FFF2-40B4-BE49-F238E27FC236}">
                <a16:creationId xmlns:a16="http://schemas.microsoft.com/office/drawing/2014/main" id="{54A7A614-177D-4439-819A-D57B408E585E}"/>
              </a:ext>
            </a:extLst>
          </p:cNvPr>
          <p:cNvSpPr txBox="1"/>
          <p:nvPr/>
        </p:nvSpPr>
        <p:spPr>
          <a:xfrm>
            <a:off x="2233661" y="321812"/>
            <a:ext cx="6341052" cy="808851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s-ES_tradnl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hang động có con gì?</a:t>
            </a:r>
            <a:endParaRPr lang="es-ES_tradnl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8" name="38 CuadroTexto">
            <a:extLst>
              <a:ext uri="{FF2B5EF4-FFF2-40B4-BE49-F238E27FC236}">
                <a16:creationId xmlns:a16="http://schemas.microsoft.com/office/drawing/2014/main" id="{D5EC640B-E228-4EDF-A3B9-FC25B18ACAEF}"/>
              </a:ext>
            </a:extLst>
          </p:cNvPr>
          <p:cNvSpPr txBox="1"/>
          <p:nvPr/>
        </p:nvSpPr>
        <p:spPr>
          <a:xfrm>
            <a:off x="490106" y="5206272"/>
            <a:ext cx="28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con…</a:t>
            </a:r>
          </a:p>
        </p:txBody>
      </p:sp>
    </p:spTree>
    <p:extLst>
      <p:ext uri="{BB962C8B-B14F-4D97-AF65-F5344CB8AC3E}">
        <p14:creationId xmlns:p14="http://schemas.microsoft.com/office/powerpoint/2010/main" val="20385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_oveja.wav"/>
          </p:stSnd>
        </p:sndAc>
      </p:transition>
    </mc:Choice>
    <mc:Fallback xmlns="">
      <p:transition spd="slow">
        <p:circle/>
        <p:sndAc>
          <p:stSnd>
            <p:snd r:embed="rId21" name="s_ovej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5350698" y="5868807"/>
            <a:ext cx="2370270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giun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166181" y="5878024"/>
            <a:ext cx="2358752" cy="658164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rắn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02" y="5597591"/>
            <a:ext cx="552897" cy="553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442" y="5605942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8546733" y="5866428"/>
            <a:ext cx="2362782" cy="66976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Con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haroni" panose="02010803020104030203" pitchFamily="2" charset="-79"/>
              </a:rPr>
              <a:t>lươn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194" y="5689908"/>
            <a:ext cx="558248" cy="558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6911789" y="3065011"/>
            <a:ext cx="385293" cy="484580"/>
            <a:chOff x="5638648" y="3048750"/>
            <a:chExt cx="385293" cy="484580"/>
          </a:xfrm>
        </p:grpSpPr>
        <p:sp>
          <p:nvSpPr>
            <p:cNvPr id="31" name="30 Elipse"/>
            <p:cNvSpPr/>
            <p:nvPr/>
          </p:nvSpPr>
          <p:spPr>
            <a:xfrm rot="1697193">
              <a:off x="5638648" y="3048750"/>
              <a:ext cx="385293" cy="4845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2" name="31 Elipse"/>
            <p:cNvSpPr/>
            <p:nvPr/>
          </p:nvSpPr>
          <p:spPr>
            <a:xfrm>
              <a:off x="5787326" y="3291041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21" name="20 Botón de acción: Sonido">
            <a:hlinkClick r:id="" action="ppaction://noaction" highlightClick="1">
              <a:snd r:embed="rId2" name="s_snake.wav"/>
            </a:hlinkClick>
          </p:cNvPr>
          <p:cNvSpPr/>
          <p:nvPr/>
        </p:nvSpPr>
        <p:spPr>
          <a:xfrm>
            <a:off x="2063552" y="1247218"/>
            <a:ext cx="640080" cy="453590"/>
          </a:xfrm>
          <a:prstGeom prst="actionButtonSound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408368" y="405052"/>
            <a:ext cx="792088" cy="5756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25 Grupo"/>
          <p:cNvGrpSpPr/>
          <p:nvPr/>
        </p:nvGrpSpPr>
        <p:grpSpPr>
          <a:xfrm flipH="1">
            <a:off x="7313666" y="3065011"/>
            <a:ext cx="366510" cy="484580"/>
            <a:chOff x="5638650" y="3048750"/>
            <a:chExt cx="385293" cy="484580"/>
          </a:xfrm>
        </p:grpSpPr>
        <p:sp>
          <p:nvSpPr>
            <p:cNvPr id="27" name="26 Elipse"/>
            <p:cNvSpPr/>
            <p:nvPr/>
          </p:nvSpPr>
          <p:spPr>
            <a:xfrm rot="1697193">
              <a:off x="5638650" y="3048750"/>
              <a:ext cx="385293" cy="4845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9" name="28 Elipse"/>
            <p:cNvSpPr/>
            <p:nvPr/>
          </p:nvSpPr>
          <p:spPr>
            <a:xfrm>
              <a:off x="5831310" y="3291041"/>
              <a:ext cx="87938" cy="879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6" b="94333" l="8307" r="94728">
                        <a14:foregroundMark x1="10703" y1="14991" x2="10703" y2="14991"/>
                        <a14:foregroundMark x1="8466" y1="15539" x2="8466" y2="15539"/>
                        <a14:foregroundMark x1="19489" y1="9872" x2="19489" y2="9872"/>
                        <a14:foregroundMark x1="35304" y1="49543" x2="35304" y2="49543"/>
                        <a14:foregroundMark x1="33067" y1="50091" x2="44888" y2="43144"/>
                        <a14:foregroundMark x1="94888" y1="35466" x2="94888" y2="35466"/>
                        <a14:foregroundMark x1="34345" y1="94333" x2="43131" y2="88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9264" y="2053417"/>
            <a:ext cx="3359634" cy="29356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2828" y="2232608"/>
            <a:ext cx="2250155" cy="3140609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3534289" y="2055241"/>
            <a:ext cx="2507231" cy="34860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3369146"/>
            <a:ext cx="1440663" cy="199048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52" y="3284985"/>
            <a:ext cx="1834234" cy="2239342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Llamada ovalada"/>
          <p:cNvSpPr/>
          <p:nvPr/>
        </p:nvSpPr>
        <p:spPr>
          <a:xfrm>
            <a:off x="4614633" y="1154607"/>
            <a:ext cx="2250760" cy="874867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>
                <a:solidFill>
                  <a:schemeClr val="tx1"/>
                </a:solidFill>
              </a:rPr>
              <a:t>Đúng rồi!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33" name="11 CuadroTexto">
            <a:extLst>
              <a:ext uri="{FF2B5EF4-FFF2-40B4-BE49-F238E27FC236}">
                <a16:creationId xmlns:a16="http://schemas.microsoft.com/office/drawing/2014/main" id="{12BAB6FD-51A0-41B9-A573-BB267B0A3599}"/>
              </a:ext>
            </a:extLst>
          </p:cNvPr>
          <p:cNvSpPr txBox="1"/>
          <p:nvPr/>
        </p:nvSpPr>
        <p:spPr>
          <a:xfrm>
            <a:off x="2233661" y="321812"/>
            <a:ext cx="6341052" cy="808851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s-ES_tradnl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hang động có con gì?</a:t>
            </a:r>
            <a:endParaRPr lang="es-ES_tradnl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6" name="38 CuadroTexto">
            <a:extLst>
              <a:ext uri="{FF2B5EF4-FFF2-40B4-BE49-F238E27FC236}">
                <a16:creationId xmlns:a16="http://schemas.microsoft.com/office/drawing/2014/main" id="{7D2F237F-CB1A-4B19-9721-883CFC16AB48}"/>
              </a:ext>
            </a:extLst>
          </p:cNvPr>
          <p:cNvSpPr txBox="1"/>
          <p:nvPr/>
        </p:nvSpPr>
        <p:spPr>
          <a:xfrm>
            <a:off x="490106" y="5206272"/>
            <a:ext cx="28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s-ES_tradnl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con…</a:t>
            </a:r>
          </a:p>
        </p:txBody>
      </p:sp>
    </p:spTree>
    <p:extLst>
      <p:ext uri="{BB962C8B-B14F-4D97-AF65-F5344CB8AC3E}">
        <p14:creationId xmlns:p14="http://schemas.microsoft.com/office/powerpoint/2010/main" val="12423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s_snake.wav"/>
          </p:stSnd>
        </p:sndAc>
      </p:transition>
    </mc:Choice>
    <mc:Fallback xmlns="">
      <p:transition spd="slow">
        <p:circle/>
        <p:sndAc>
          <p:stSnd>
            <p:snd r:embed="rId21" name="s_sna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_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521</Words>
  <Application>Microsoft Office PowerPoint</Application>
  <PresentationFormat>Widescreen</PresentationFormat>
  <Paragraphs>115</Paragraphs>
  <Slides>37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HP001 4 hàng</vt:lpstr>
      <vt:lpstr>UTM Avo</vt:lpstr>
      <vt:lpstr>Tema de Office</vt:lpstr>
      <vt:lpstr>Tuần 20 Tập viết: Sau bài 102, 103</vt:lpstr>
      <vt:lpstr>  KHỞI ĐỘNG: Trò chơi  “ Dora và các con vật 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PACKARD</dc:creator>
  <cp:lastModifiedBy>hung.nv2510hung.nv2510</cp:lastModifiedBy>
  <cp:revision>127</cp:revision>
  <dcterms:created xsi:type="dcterms:W3CDTF">2014-01-27T23:45:30Z</dcterms:created>
  <dcterms:modified xsi:type="dcterms:W3CDTF">2022-01-21T04:50:00Z</dcterms:modified>
</cp:coreProperties>
</file>