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65" r:id="rId3"/>
    <p:sldId id="431" r:id="rId4"/>
    <p:sldId id="432" r:id="rId5"/>
    <p:sldId id="433" r:id="rId6"/>
    <p:sldId id="434" r:id="rId7"/>
    <p:sldId id="435" r:id="rId8"/>
    <p:sldId id="436" r:id="rId9"/>
    <p:sldId id="267" r:id="rId10"/>
    <p:sldId id="440" r:id="rId11"/>
    <p:sldId id="441" r:id="rId12"/>
    <p:sldId id="437" r:id="rId13"/>
    <p:sldId id="438" r:id="rId14"/>
    <p:sldId id="439" r:id="rId15"/>
    <p:sldId id="442" r:id="rId16"/>
    <p:sldId id="271" r:id="rId17"/>
    <p:sldId id="430" r:id="rId18"/>
    <p:sldId id="283" r:id="rId19"/>
    <p:sldId id="284" r:id="rId20"/>
    <p:sldId id="285" r:id="rId21"/>
    <p:sldId id="286" r:id="rId22"/>
    <p:sldId id="287" r:id="rId23"/>
    <p:sldId id="289" r:id="rId24"/>
    <p:sldId id="444" r:id="rId25"/>
    <p:sldId id="447" r:id="rId26"/>
    <p:sldId id="448" r:id="rId27"/>
    <p:sldId id="445" r:id="rId28"/>
    <p:sldId id="449" r:id="rId29"/>
    <p:sldId id="450" r:id="rId30"/>
    <p:sldId id="292" r:id="rId31"/>
    <p:sldId id="293" r:id="rId32"/>
    <p:sldId id="294" r:id="rId33"/>
    <p:sldId id="277" r:id="rId34"/>
    <p:sldId id="278" r:id="rId35"/>
    <p:sldId id="2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A160-E9E3-4A25-B00F-E2AF206FA94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6AA3-BD10-4931-AEAC-CD83C54D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34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2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39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B9DEB6-4046-4559-9144-1A7CC684D40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83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5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0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609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0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93FEC2-7ECF-4CFE-9629-5F3E2F7682AC}"/>
              </a:ext>
            </a:extLst>
          </p:cNvPr>
          <p:cNvSpPr/>
          <p:nvPr userDrawn="1"/>
        </p:nvSpPr>
        <p:spPr>
          <a:xfrm>
            <a:off x="10964487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142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732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  <p:sldLayoutId id="2147483655" r:id="rId8"/>
    <p:sldLayoutId id="2147483660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6954" y="1648606"/>
            <a:ext cx="521809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100: oi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ây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31922" y="85792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8906" y="7321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v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voi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72" y="1449565"/>
            <a:ext cx="4038600" cy="24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D97F48-F59E-4C0C-AFAB-8F80A6B12994}"/>
              </a:ext>
            </a:extLst>
          </p:cNvPr>
          <p:cNvSpPr txBox="1"/>
          <p:nvPr/>
        </p:nvSpPr>
        <p:spPr>
          <a:xfrm>
            <a:off x="461100" y="4375773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0" y="758334"/>
            <a:ext cx="2493372" cy="29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54DE5-AFDC-41F1-8A32-94B93EFB8273}"/>
              </a:ext>
            </a:extLst>
          </p:cNvPr>
          <p:cNvSpPr txBox="1"/>
          <p:nvPr/>
        </p:nvSpPr>
        <p:spPr>
          <a:xfrm>
            <a:off x="457200" y="4372485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822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660" y="3109689"/>
            <a:ext cx="3735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0268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1258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dõa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036" y="4221179"/>
            <a:ext cx="4001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con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2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nhµ ngãi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chã sãi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pic>
        <p:nvPicPr>
          <p:cNvPr id="2050" name="Picture 2" descr="C:\Users\THOM\Desktop\nha ng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7" y="978590"/>
            <a:ext cx="2209800" cy="160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OM\Desktop\c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92" y="1127461"/>
            <a:ext cx="2081833" cy="14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4935192" y="9048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THOM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47" y="799065"/>
            <a:ext cx="29813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pic>
        <p:nvPicPr>
          <p:cNvPr id="2053" name="Picture 5" descr="C:\Users\THOM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09" y="3830499"/>
            <a:ext cx="2744234" cy="17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58144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pic>
        <p:nvPicPr>
          <p:cNvPr id="2054" name="Picture 6" descr="C:\Users\THOM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69" y="4132193"/>
            <a:ext cx="2071483" cy="16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OM\Desktop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43" y="3830499"/>
            <a:ext cx="23050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49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</a:t>
            </a:r>
            <a:r>
              <a:rPr lang="en-US" sz="4400" b="1" dirty="0">
                <a:latin typeface=".VnAvant" pitchFamily="34" charset="0"/>
              </a:rPr>
              <a:t>µ </a:t>
            </a:r>
            <a:r>
              <a:rPr lang="en-US" sz="4400" b="1" dirty="0" err="1">
                <a:latin typeface=".VnAvant" pitchFamily="34" charset="0"/>
              </a:rPr>
              <a:t>ngãi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chã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sãi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52" y="4280224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426956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3579" y="4253723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717" y="1100914"/>
            <a:ext cx="1137800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 2.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3600" b="1">
                <a:latin typeface=".VnAvant" pitchFamily="34" charset="0"/>
              </a:rPr>
              <a:t>?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3600" b="1">
                <a:latin typeface=".VnAvant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622771" y="3385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2771" y="4909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9728395" y="3385865"/>
            <a:ext cx="587952" cy="46317"/>
            <a:chOff x="9728395" y="3385865"/>
            <a:chExt cx="587952" cy="463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792893" y="3432182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208791" y="4976847"/>
            <a:ext cx="587952" cy="46317"/>
            <a:chOff x="9728395" y="3385865"/>
            <a:chExt cx="587952" cy="4631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630009" y="4930530"/>
            <a:ext cx="587952" cy="46317"/>
            <a:chOff x="9728395" y="3385865"/>
            <a:chExt cx="587952" cy="4631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272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01338" y="3488774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939709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100000" l="1595" r="62477">
                        <a14:foregroundMark x1="56191" y1="88682" x2="59756" y2="85885"/>
                        <a14:foregroundMark x1="60038" y1="91345" x2="59006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6" r="36576"/>
          <a:stretch/>
        </p:blipFill>
        <p:spPr bwMode="auto">
          <a:xfrm>
            <a:off x="2032000" y="279401"/>
            <a:ext cx="9448800" cy="5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3189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378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492071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425105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44721"/>
            <a:ext cx="12063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    </a:t>
            </a:r>
            <a:r>
              <a:rPr lang="en-US" sz="4800" dirty="0" err="1"/>
              <a:t>Dê</a:t>
            </a:r>
            <a:r>
              <a:rPr lang="en-US" sz="4800" dirty="0"/>
              <a:t> con </a:t>
            </a:r>
            <a:r>
              <a:rPr lang="en-US" sz="4800" dirty="0" err="1"/>
              <a:t>đang</a:t>
            </a:r>
            <a:r>
              <a:rPr lang="en-US" sz="4800" dirty="0"/>
              <a:t> </a:t>
            </a:r>
            <a:r>
              <a:rPr lang="en-US" sz="4800" dirty="0" err="1"/>
              <a:t>gặm</a:t>
            </a:r>
            <a:r>
              <a:rPr lang="en-US" sz="4800" dirty="0"/>
              <a:t> </a:t>
            </a:r>
            <a:r>
              <a:rPr lang="en-US" sz="4800" dirty="0" err="1"/>
              <a:t>cỏ</a:t>
            </a:r>
            <a:r>
              <a:rPr lang="en-US" sz="4800" dirty="0"/>
              <a:t>, </a:t>
            </a:r>
            <a:r>
              <a:rPr lang="en-US" sz="4800" dirty="0" err="1"/>
              <a:t>bỗng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ở </a:t>
            </a:r>
            <a:r>
              <a:rPr lang="en-US" sz="4800" dirty="0" err="1"/>
              <a:t>ngay</a:t>
            </a:r>
            <a:r>
              <a:rPr lang="en-US" sz="4800" dirty="0"/>
              <a:t> </a:t>
            </a:r>
            <a:r>
              <a:rPr lang="en-US" sz="4800" dirty="0" err="1"/>
              <a:t>trước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. </a:t>
            </a:r>
            <a:r>
              <a:rPr lang="en-US" sz="4800" dirty="0" err="1"/>
              <a:t>Dù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sợ</a:t>
            </a:r>
            <a:r>
              <a:rPr lang="en-US" sz="4800" dirty="0"/>
              <a:t>,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vẫn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 </a:t>
            </a:r>
            <a:r>
              <a:rPr lang="en-US" sz="4800" dirty="0" err="1"/>
              <a:t>tĩnh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</a:t>
            </a:r>
          </a:p>
          <a:p>
            <a:pPr algn="just"/>
            <a:r>
              <a:rPr lang="en-US" sz="4800" dirty="0"/>
              <a:t> -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ngon</a:t>
            </a:r>
            <a:r>
              <a:rPr lang="en-US" sz="4800" dirty="0"/>
              <a:t> </a:t>
            </a:r>
            <a:r>
              <a:rPr lang="en-US" sz="4800" dirty="0" err="1"/>
              <a:t>miệng</a:t>
            </a:r>
            <a:r>
              <a:rPr lang="en-US" sz="4800" dirty="0"/>
              <a:t>, con </a:t>
            </a:r>
            <a:r>
              <a:rPr lang="en-US" sz="4800" dirty="0" err="1"/>
              <a:t>hát</a:t>
            </a:r>
            <a:r>
              <a:rPr lang="en-US" sz="4800" dirty="0"/>
              <a:t> </a:t>
            </a:r>
            <a:r>
              <a:rPr lang="en-US" sz="4800" dirty="0" err="1"/>
              <a:t>tặng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nhé</a:t>
            </a:r>
            <a:r>
              <a:rPr lang="en-US" sz="4800" dirty="0"/>
              <a:t>?</a:t>
            </a:r>
          </a:p>
          <a:p>
            <a:pPr algn="just"/>
            <a:r>
              <a:rPr lang="en-US" sz="4800" dirty="0"/>
              <a:t>   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ý.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bèn</a:t>
            </a:r>
            <a:r>
              <a:rPr lang="en-US" sz="4800" dirty="0"/>
              <a:t> </a:t>
            </a:r>
            <a:r>
              <a:rPr lang="en-US" sz="4800" dirty="0" err="1"/>
              <a:t>lấy</a:t>
            </a:r>
            <a:r>
              <a:rPr lang="en-US" sz="4800" dirty="0"/>
              <a:t> </a:t>
            </a:r>
            <a:r>
              <a:rPr lang="en-US" sz="4800" dirty="0" err="1"/>
              <a:t>hết</a:t>
            </a:r>
            <a:r>
              <a:rPr lang="en-US" sz="4800" dirty="0"/>
              <a:t> </a:t>
            </a:r>
            <a:r>
              <a:rPr lang="en-US" sz="4800" dirty="0" err="1"/>
              <a:t>sức</a:t>
            </a:r>
            <a:r>
              <a:rPr lang="en-US" sz="4800" dirty="0"/>
              <a:t> </a:t>
            </a:r>
            <a:r>
              <a:rPr lang="en-US" sz="4800" dirty="0" err="1"/>
              <a:t>hét</a:t>
            </a:r>
            <a:r>
              <a:rPr lang="en-US" sz="4800" dirty="0"/>
              <a:t>: “Be….be…”.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r>
              <a:rPr lang="en-US" sz="4800" dirty="0"/>
              <a:t> </a:t>
            </a:r>
            <a:r>
              <a:rPr lang="en-US" sz="4800" dirty="0" err="1"/>
              <a:t>đang</a:t>
            </a:r>
            <a:r>
              <a:rPr lang="en-US" sz="4800" dirty="0"/>
              <a:t> ở 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 </a:t>
            </a:r>
            <a:r>
              <a:rPr lang="en-US" sz="4800" dirty="0" err="1"/>
              <a:t>nghe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, </a:t>
            </a:r>
            <a:r>
              <a:rPr lang="en-US" sz="4800" dirty="0" err="1"/>
              <a:t>liền</a:t>
            </a:r>
            <a:r>
              <a:rPr lang="en-US" sz="4800" dirty="0"/>
              <a:t> </a:t>
            </a:r>
            <a:r>
              <a:rPr lang="en-US" sz="4800" dirty="0" err="1"/>
              <a:t>vác</a:t>
            </a:r>
            <a:r>
              <a:rPr lang="en-US" sz="4800" dirty="0"/>
              <a:t> </a:t>
            </a:r>
            <a:r>
              <a:rPr lang="en-US" sz="4800" dirty="0" err="1"/>
              <a:t>gậy</a:t>
            </a:r>
            <a:r>
              <a:rPr lang="en-US" sz="4800" dirty="0"/>
              <a:t> </a:t>
            </a:r>
            <a:r>
              <a:rPr lang="en-US" sz="4800" dirty="0" err="1"/>
              <a:t>chạy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, </a:t>
            </a:r>
            <a:r>
              <a:rPr lang="en-US" sz="4800" dirty="0" err="1"/>
              <a:t>nện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trận</a:t>
            </a:r>
            <a:r>
              <a:rPr lang="en-US" sz="4800" dirty="0"/>
              <a:t> </a:t>
            </a:r>
            <a:r>
              <a:rPr lang="en-US" sz="4800" dirty="0" err="1"/>
              <a:t>nên</a:t>
            </a:r>
            <a:r>
              <a:rPr lang="en-US" sz="4800" dirty="0"/>
              <a:t> </a:t>
            </a:r>
            <a:r>
              <a:rPr lang="en-US" sz="4800" dirty="0" err="1"/>
              <a:t>thân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834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09010" y="245334"/>
            <a:ext cx="5052133" cy="9135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6002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gặm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cỏ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28194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bình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tĩnh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3246" y="4023167"/>
            <a:ext cx="4372653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nện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509038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miệng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62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558800" y="2311400"/>
            <a:ext cx="110744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Nện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đau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altLang="en-US" sz="5333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25541" y="584200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endParaRPr lang="en-US" sz="5333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24014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33512"/>
            <a:ext cx="12192000" cy="28533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i="1" dirty="0">
                <a:solidFill>
                  <a:schemeClr val="tx1"/>
                </a:solidFill>
                <a:latin typeface="Aarial"/>
              </a:rPr>
              <a:t>    </a:t>
            </a:r>
            <a:r>
              <a:rPr lang="en-US" sz="4800" dirty="0" err="1">
                <a:latin typeface="Aarial"/>
              </a:rPr>
              <a:t>Ông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chủ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đang</a:t>
            </a:r>
            <a:r>
              <a:rPr lang="en-US" sz="4800" dirty="0">
                <a:latin typeface="Aarial"/>
              </a:rPr>
              <a:t> ở </a:t>
            </a:r>
            <a:r>
              <a:rPr lang="en-US" sz="4800" dirty="0" err="1">
                <a:latin typeface="Aarial"/>
              </a:rPr>
              <a:t>gần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đó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nghe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thấy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liền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vác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gậy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chạy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lại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nện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sói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một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trận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nên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thân</a:t>
            </a:r>
            <a:r>
              <a:rPr lang="en-US" sz="4800" dirty="0">
                <a:latin typeface="Aarial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74741" y="816429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019100" y="3247611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80489" y="3938228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929889" y="399274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823791" y="395827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460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7973523" y="235271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907922" y="442376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411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đồng</a:t>
            </a:r>
            <a:r>
              <a:rPr lang="en-US" sz="6600" dirty="0">
                <a:latin typeface="Aarial"/>
              </a:rPr>
              <a:t> 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669622" y="226688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59483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888162" y="232090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0943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7009" y="25177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con </a:t>
            </a:r>
            <a:r>
              <a:rPr lang="en-US" sz="4400" dirty="0" err="1">
                <a:latin typeface="Aarial"/>
              </a:rPr>
              <a:t>đang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gặm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cỏ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bỗng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thấy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ở </a:t>
            </a:r>
            <a:r>
              <a:rPr lang="en-US" sz="4400" dirty="0" err="1">
                <a:latin typeface="Aarial"/>
              </a:rPr>
              <a:t>ngay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trước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mặt</a:t>
            </a:r>
            <a:r>
              <a:rPr lang="en-US" sz="4400" dirty="0">
                <a:latin typeface="Aarial"/>
              </a:rPr>
              <a:t>. </a:t>
            </a:r>
            <a:r>
              <a:rPr lang="en-US" sz="4400" dirty="0" err="1">
                <a:latin typeface="Aarial"/>
              </a:rPr>
              <a:t>Dù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rất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sợ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vẫn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bình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tĩnh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nói</a:t>
            </a:r>
            <a:r>
              <a:rPr lang="en-US" sz="4400" dirty="0">
                <a:latin typeface="Aarial"/>
              </a:rPr>
              <a:t>:</a:t>
            </a:r>
          </a:p>
          <a:p>
            <a:pPr algn="just"/>
            <a:r>
              <a:rPr lang="en-US" sz="4400" dirty="0">
                <a:latin typeface="Aarial"/>
              </a:rPr>
              <a:t> - </a:t>
            </a:r>
            <a:r>
              <a:rPr lang="en-US" sz="4400" dirty="0" err="1">
                <a:latin typeface="Aarial"/>
              </a:rPr>
              <a:t>Để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ngon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miệng</a:t>
            </a:r>
            <a:r>
              <a:rPr lang="en-US" sz="4400" dirty="0">
                <a:latin typeface="Aarial"/>
              </a:rPr>
              <a:t>, con </a:t>
            </a:r>
            <a:r>
              <a:rPr lang="en-US" sz="4400" dirty="0" err="1">
                <a:latin typeface="Aarial"/>
              </a:rPr>
              <a:t>hát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tặng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một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bài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nhé</a:t>
            </a:r>
            <a:r>
              <a:rPr lang="en-US" sz="4400" dirty="0">
                <a:latin typeface="Aarial"/>
              </a:rPr>
              <a:t>?</a:t>
            </a:r>
          </a:p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ý.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Dê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bèn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sức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hét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: “Be….be…”.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Ông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đang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gần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liền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vác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gậy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chạy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nện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trận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166391" y="191628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20395" y="257399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21440" y="3952224"/>
            <a:ext cx="316141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436297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804739" y="39052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51716" y="452263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09606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19982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045941"/>
            <a:ext cx="118651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đang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gặm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cỏ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bỗng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thấy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ở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ngay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trước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mặt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.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Dù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rất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sợ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vẫn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bình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tĩnh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:</a:t>
            </a:r>
          </a:p>
          <a:p>
            <a:pPr algn="just"/>
            <a:r>
              <a:rPr lang="en-US" sz="4500" dirty="0">
                <a:solidFill>
                  <a:srgbClr val="7030A0"/>
                </a:solidFill>
                <a:latin typeface="Aarial"/>
              </a:rPr>
              <a:t> -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Để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ngon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miệng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hát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tặng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một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bài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nhé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?</a:t>
            </a:r>
          </a:p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đồng</a:t>
            </a:r>
            <a:r>
              <a:rPr lang="en-US" sz="4500" dirty="0">
                <a:latin typeface="Aarial"/>
              </a:rPr>
              <a:t> ý. </a:t>
            </a:r>
            <a:r>
              <a:rPr lang="en-US" sz="4500" dirty="0" err="1">
                <a:latin typeface="Aarial"/>
              </a:rPr>
              <a:t>Dê</a:t>
            </a:r>
            <a:r>
              <a:rPr lang="en-US" sz="4500" dirty="0">
                <a:latin typeface="Aarial"/>
              </a:rPr>
              <a:t> con </a:t>
            </a:r>
            <a:r>
              <a:rPr lang="en-US" sz="4500" dirty="0" err="1">
                <a:latin typeface="Aarial"/>
              </a:rPr>
              <a:t>bèn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lấy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hết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sức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hét</a:t>
            </a:r>
            <a:r>
              <a:rPr lang="en-US" sz="4500" dirty="0">
                <a:latin typeface="Aarial"/>
              </a:rPr>
              <a:t>: “Be….be…”. </a:t>
            </a:r>
            <a:r>
              <a:rPr lang="en-US" sz="4500" dirty="0" err="1">
                <a:latin typeface="Aarial"/>
              </a:rPr>
              <a:t>Ông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chủ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đang</a:t>
            </a:r>
            <a:r>
              <a:rPr lang="en-US" sz="4500" dirty="0">
                <a:latin typeface="Aarial"/>
              </a:rPr>
              <a:t> ở </a:t>
            </a:r>
            <a:r>
              <a:rPr lang="en-US" sz="4500" dirty="0" err="1">
                <a:latin typeface="Aarial"/>
              </a:rPr>
              <a:t>gần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đó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nghe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thấy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liền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vác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gậy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chạy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lại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nện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một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trận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nên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thân</a:t>
            </a:r>
            <a:r>
              <a:rPr lang="en-US" sz="4500" dirty="0"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37500" y="96349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238608" y="1744393"/>
            <a:ext cx="294771" cy="2492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2390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379243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50363" y="440059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67515" y="370243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84529" y="440783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278842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71471"/>
            <a:ext cx="572497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34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đồng</a:t>
            </a:r>
            <a:r>
              <a:rPr lang="en-US" sz="6600" dirty="0">
                <a:latin typeface="Aarial"/>
              </a:rPr>
              <a:t> 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98782" y="1220420"/>
            <a:ext cx="543290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17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2874" y="4084291"/>
            <a:ext cx="303764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m¸y</a:t>
            </a:r>
            <a:r>
              <a:rPr lang="en-US" sz="4800" dirty="0">
                <a:latin typeface=".VnAvant" pitchFamily="34" charset="0"/>
                <a:cs typeface="Arial" charset="0"/>
              </a:rPr>
              <a:t> bay,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1009650"/>
            <a:ext cx="11355388" cy="166199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anh</a:t>
            </a:r>
            <a:r>
              <a:rPr lang="en-US" sz="4800" dirty="0">
                <a:latin typeface=".VnAvant" pitchFamily="34" charset="0"/>
              </a:rPr>
              <a:t>,  ach,  ª</a:t>
            </a:r>
            <a:r>
              <a:rPr lang="en-US" sz="4800" dirty="0" err="1">
                <a:latin typeface=".VnAvant" pitchFamily="34" charset="0"/>
              </a:rPr>
              <a:t>nh</a:t>
            </a:r>
            <a:r>
              <a:rPr lang="en-US" sz="4800" dirty="0">
                <a:latin typeface=".VnAvant" pitchFamily="34" charset="0"/>
              </a:rPr>
              <a:t>, ª</a:t>
            </a:r>
            <a:r>
              <a:rPr lang="en-US" sz="4800" dirty="0" err="1">
                <a:latin typeface=".VnAvant" pitchFamily="34" charset="0"/>
              </a:rPr>
              <a:t>ch</a:t>
            </a:r>
            <a:r>
              <a:rPr lang="en-US" sz="4800" dirty="0">
                <a:latin typeface=".VnAvant" pitchFamily="34" charset="0"/>
              </a:rPr>
              <a:t>,  </a:t>
            </a:r>
            <a:r>
              <a:rPr lang="en-US" sz="4800" dirty="0" err="1">
                <a:latin typeface=".VnAvant" pitchFamily="34" charset="0"/>
              </a:rPr>
              <a:t>u«ng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ương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5400" dirty="0" err="1">
                <a:latin typeface=".VnAvant" pitchFamily="34" charset="0"/>
              </a:rPr>
              <a:t>ươ</a:t>
            </a:r>
            <a:r>
              <a:rPr lang="en-US" sz="4800" dirty="0" err="1">
                <a:latin typeface=".VnAvant" pitchFamily="34" charset="0"/>
              </a:rPr>
              <a:t>c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inh</a:t>
            </a:r>
            <a:r>
              <a:rPr lang="en-US" sz="4800" dirty="0">
                <a:latin typeface=".VnAvant" pitchFamily="34" charset="0"/>
              </a:rPr>
              <a:t>,   ich,   ai,    ay,  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4551" y="2920543"/>
            <a:ext cx="11865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c¸i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v¶i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hai</a:t>
            </a:r>
            <a:r>
              <a:rPr lang="en-US" sz="4800" dirty="0">
                <a:latin typeface=".VnAvant" pitchFamily="34" charset="0"/>
              </a:rPr>
              <a:t>, bay, </a:t>
            </a:r>
            <a:r>
              <a:rPr lang="en-US" sz="4800" dirty="0" err="1">
                <a:latin typeface=".VnAvant" pitchFamily="34" charset="0"/>
              </a:rPr>
              <a:t>tay</a:t>
            </a:r>
            <a:r>
              <a:rPr lang="en-US" sz="4800" dirty="0">
                <a:latin typeface=".VnAvant" pitchFamily="34" charset="0"/>
              </a:rPr>
              <a:t>, ch¹y, </a:t>
            </a:r>
            <a:r>
              <a:rPr lang="en-US" sz="4800" dirty="0" err="1">
                <a:latin typeface=".VnAvant" pitchFamily="34" charset="0"/>
              </a:rPr>
              <a:t>nh¶y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b¶y</a:t>
            </a:r>
            <a:r>
              <a:rPr lang="en-US" sz="4800" dirty="0">
                <a:latin typeface=".VnAvant" pitchFamily="34" charset="0"/>
              </a:rPr>
              <a:t>                             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892214" y="4096854"/>
            <a:ext cx="2754512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b¶y,                        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211666" y="4097338"/>
            <a:ext cx="2690813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hai, 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277140" y="4112246"/>
            <a:ext cx="3176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v¸y</a:t>
            </a:r>
            <a:r>
              <a:rPr lang="en-US" sz="4800" dirty="0">
                <a:latin typeface=".VnAvant" pitchFamily="34" charset="0"/>
                <a:cs typeface="Arial" charset="0"/>
              </a:rPr>
              <a:t> ®</a:t>
            </a:r>
            <a:r>
              <a:rPr lang="en-US" sz="4800" dirty="0" err="1">
                <a:latin typeface=".VnAvant" pitchFamily="34" charset="0"/>
                <a:cs typeface="Arial" charset="0"/>
              </a:rPr>
              <a:t>Çm</a:t>
            </a:r>
            <a:r>
              <a:rPr lang="en-US" sz="4800" dirty="0">
                <a:latin typeface=".VnAvant" pitchFamily="34" charset="0"/>
                <a:cs typeface="Arial" charset="0"/>
              </a:rPr>
              <a:t>,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39493" y="5495332"/>
            <a:ext cx="11569920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, gµ </a:t>
            </a:r>
            <a:r>
              <a:rPr lang="en-US" sz="4800" dirty="0" err="1">
                <a:latin typeface=".VnAvant" pitchFamily="34" charset="0"/>
                <a:cs typeface="Arial" charset="0"/>
              </a:rPr>
              <a:t>g¸y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vang</a:t>
            </a:r>
            <a:r>
              <a:rPr lang="en-US" sz="4800" dirty="0">
                <a:latin typeface=".VnAvant" pitchFamily="34" charset="0"/>
                <a:cs typeface="Arial" charset="0"/>
              </a:rPr>
              <a:t> c¶ </a:t>
            </a:r>
            <a:r>
              <a:rPr lang="en-US" sz="4800" dirty="0" err="1">
                <a:latin typeface=".VnAvant" pitchFamily="34" charset="0"/>
                <a:cs typeface="Arial" charset="0"/>
              </a:rPr>
              <a:t>xãm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lµng</a:t>
            </a:r>
            <a:r>
              <a:rPr lang="en-US" sz="4800" dirty="0">
                <a:latin typeface=".VnAvant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9" grpId="0"/>
      <p:bldP spid="4" grpId="0"/>
      <p:bldP spid="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931671" y="148752"/>
            <a:ext cx="9983072" cy="5508700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40" y="-21416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66" y="2040811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24472" y="174203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6877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063" y="1248136"/>
            <a:ext cx="11449878" cy="10047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289" y="2663687"/>
            <a:ext cx="11638486" cy="104692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651" y="4479235"/>
            <a:ext cx="11638486" cy="10734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kêu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10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3" y="464344"/>
            <a:ext cx="12173233" cy="639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5653767" y="4306888"/>
            <a:ext cx="64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99912" y="4306888"/>
            <a:ext cx="453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5427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74" y="464344"/>
            <a:ext cx="1660526" cy="1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25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CD291DC-213D-4B38-BFA1-5EF80B189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8"/>
            <a:ext cx="9539079" cy="6597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87166" y="2223546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093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716"/>
            <a:ext cx="12079720" cy="51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948185" y="901802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2939" y="2721115"/>
            <a:ext cx="9886122" cy="15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55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20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02225" y="788504"/>
            <a:ext cx="63875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gµ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träng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(2)</a:t>
            </a:r>
          </a:p>
        </p:txBody>
      </p:sp>
      <p:pic>
        <p:nvPicPr>
          <p:cNvPr id="1026" name="Picture 2" descr="C:\Users\THOM\Desktop\CHU 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26"/>
            <a:ext cx="12191999" cy="43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­oi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©y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y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4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20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oi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ai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0723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2482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5106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20226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ay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©y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5963478" y="2703443"/>
            <a:ext cx="1868557" cy="1147148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5262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7198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313074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 </a:t>
            </a:r>
          </a:p>
        </p:txBody>
      </p:sp>
    </p:spTree>
    <p:extLst>
      <p:ext uri="{BB962C8B-B14F-4D97-AF65-F5344CB8AC3E}">
        <p14:creationId xmlns:p14="http://schemas.microsoft.com/office/powerpoint/2010/main" val="12966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292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5638" y="36030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278421118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790</Words>
  <Application>Microsoft Office PowerPoint</Application>
  <PresentationFormat>Widescreen</PresentationFormat>
  <Paragraphs>134</Paragraphs>
  <Slides>35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等线</vt:lpstr>
      <vt:lpstr>SimSun</vt:lpstr>
      <vt:lpstr>Yu Gothic Light</vt:lpstr>
      <vt:lpstr>.VnAvant</vt:lpstr>
      <vt:lpstr>Aarial</vt:lpstr>
      <vt:lpstr>Aharoni</vt:lpstr>
      <vt:lpstr>Arial</vt:lpstr>
      <vt:lpstr>Arial-Rounded</vt:lpstr>
      <vt:lpstr>Calibri</vt:lpstr>
      <vt:lpstr>Calibri Light</vt:lpstr>
      <vt:lpstr>Times New Roman</vt:lpstr>
      <vt:lpstr>UTM Avo</vt:lpstr>
      <vt:lpstr>汉仪喵小姐简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113</cp:revision>
  <dcterms:created xsi:type="dcterms:W3CDTF">2020-02-20T05:41:00Z</dcterms:created>
  <dcterms:modified xsi:type="dcterms:W3CDTF">2024-01-19T12:03:04Z</dcterms:modified>
</cp:coreProperties>
</file>