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6" r:id="rId2"/>
    <p:sldId id="265" r:id="rId3"/>
    <p:sldId id="257" r:id="rId4"/>
    <p:sldId id="258" r:id="rId5"/>
    <p:sldId id="260" r:id="rId6"/>
    <p:sldId id="261" r:id="rId7"/>
    <p:sldId id="262" r:id="rId8"/>
    <p:sldId id="263" r:id="rId9"/>
    <p:sldId id="431" r:id="rId10"/>
    <p:sldId id="442" r:id="rId11"/>
    <p:sldId id="444" r:id="rId12"/>
    <p:sldId id="445" r:id="rId13"/>
    <p:sldId id="267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30" r:id="rId23"/>
    <p:sldId id="285" r:id="rId24"/>
    <p:sldId id="277" r:id="rId25"/>
    <p:sldId id="286" r:id="rId26"/>
    <p:sldId id="440" r:id="rId27"/>
    <p:sldId id="288" r:id="rId28"/>
    <p:sldId id="441" r:id="rId29"/>
    <p:sldId id="291" r:id="rId30"/>
    <p:sldId id="294" r:id="rId31"/>
    <p:sldId id="278" r:id="rId32"/>
    <p:sldId id="279" r:id="rId33"/>
    <p:sldId id="29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4660" autoAdjust="0"/>
  </p:normalViewPr>
  <p:slideViewPr>
    <p:cSldViewPr snapToGrid="0">
      <p:cViewPr>
        <p:scale>
          <a:sx n="77" d="100"/>
          <a:sy n="77" d="100"/>
        </p:scale>
        <p:origin x="-27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09BCD-B50B-46E5-B26B-3E859802C3C1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BE8C7-9E51-4B47-91D3-D2108FC5F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8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32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03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13652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7510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93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77997" y="13652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8070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31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77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11812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627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04773" y="20831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7444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2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1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7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49" r:id="rId7"/>
    <p:sldLayoutId id="2147483650" r:id="rId8"/>
    <p:sldLayoutId id="2147483655" r:id="rId9"/>
    <p:sldLayoutId id="2147483660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8.gif"/><Relationship Id="rId7" Type="http://schemas.openxmlformats.org/officeDocument/2006/relationships/slide" Target="slide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slide" Target="slide4.xml"/><Relationship Id="rId10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16803" y="1648606"/>
            <a:ext cx="495841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240554" y="0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7035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­ui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­ư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­ưi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4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66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ư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6321287" y="2448828"/>
            <a:ext cx="1510748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23790" y="1508125"/>
            <a:ext cx="14686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00463" y="2981836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82482" y="1508125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12749" y="2978486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ư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16984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1 0.00185 L 0.38828 0.137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6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4.07407E-6 L 0.37928 -0.0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85" y="-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58 L 0.2569 0.023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60777E-6 L 0.25521 0.0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93" y="1778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53309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42871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n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n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ói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ói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8348" y="4371102"/>
            <a:ext cx="4547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ngän n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ói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2" name="Picture 2" descr="LÊ VĂN THƯA: Một mình leo núi Thần đ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9" y="1382336"/>
            <a:ext cx="3945370" cy="26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5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 smtClean="0">
                <a:latin typeface=".VnAvant" pitchFamily="34" charset="0"/>
                <a:cs typeface="Arial" panose="020B0604020202020204" pitchFamily="34" charset="0"/>
              </a:rPr>
              <a:t>g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g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öi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öi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8348" y="4371102"/>
            <a:ext cx="4547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g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öi</a:t>
            </a:r>
            <a:r>
              <a:rPr lang="en-US" sz="6000" b="1" smtClean="0">
                <a:latin typeface=".VnAvant" pitchFamily="34" charset="0"/>
              </a:rPr>
              <a:t> thư­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27" y="1201213"/>
            <a:ext cx="323373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2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=""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8745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2047" y="3109689"/>
            <a:ext cx="2367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 n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ói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3114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­ưi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0268" y="3109689"/>
            <a:ext cx="275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</a:t>
            </a:r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>
                <a:latin typeface=".VnAvant" pitchFamily="34" charset="0"/>
              </a:rPr>
              <a:t>g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öi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3615" y="4199230"/>
            <a:ext cx="4186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g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öi</a:t>
            </a:r>
            <a:r>
              <a:rPr lang="en-US" sz="6600" b="1" smtClean="0">
                <a:latin typeface=".VnAvant" pitchFamily="34" charset="0"/>
              </a:rPr>
              <a:t> thư­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470" y="4221179"/>
            <a:ext cx="4464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ngän n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ói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25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7201" y="2760384"/>
            <a:ext cx="191028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cói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0072" y="2737444"/>
            <a:ext cx="28456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</a:t>
            </a:r>
            <a:r>
              <a:rPr lang="en-US" sz="4400" b="1" smtClean="0">
                <a:latin typeface=".VnAvant" pitchFamily="34" charset="0"/>
              </a:rPr>
              <a:t>göi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475" y="5751215"/>
            <a:ext cx="26823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tói x¸ch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8336" y="579354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k</a:t>
            </a:r>
            <a:r>
              <a:rPr lang="en-US" sz="4400" b="1" smtClean="0">
                <a:latin typeface=".VnAvant" pitchFamily="34" charset="0"/>
              </a:rPr>
              <a:t>hung cöi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2966" y="2732503"/>
            <a:ext cx="30069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m</a:t>
            </a:r>
            <a:r>
              <a:rPr lang="en-US" sz="4400" b="1" smtClean="0">
                <a:latin typeface=".VnAvant" pitchFamily="34" charset="0"/>
              </a:rPr>
              <a:t>ói cam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58144" y="5751215"/>
            <a:ext cx="30446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chui</a:t>
            </a:r>
            <a:endParaRPr lang="en-US" sz="4400" b="1">
              <a:latin typeface=".VnAvant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9" y="759619"/>
            <a:ext cx="2333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722313"/>
            <a:ext cx="23431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726281"/>
            <a:ext cx="1981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709643"/>
            <a:ext cx="20478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69" y="3783986"/>
            <a:ext cx="233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3" y="3478212"/>
            <a:ext cx="26892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278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7201" y="2760384"/>
            <a:ext cx="191028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cói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0072" y="2737444"/>
            <a:ext cx="28456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</a:t>
            </a:r>
            <a:r>
              <a:rPr lang="en-US" sz="4400" b="1" smtClean="0">
                <a:latin typeface=".VnAvant" pitchFamily="34" charset="0"/>
              </a:rPr>
              <a:t>göi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475" y="5751215"/>
            <a:ext cx="26823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tói x¸ch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8336" y="579354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k</a:t>
            </a:r>
            <a:r>
              <a:rPr lang="en-US" sz="4400" b="1" smtClean="0">
                <a:latin typeface=".VnAvant" pitchFamily="34" charset="0"/>
              </a:rPr>
              <a:t>hung cöi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2966" y="2732503"/>
            <a:ext cx="30069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m</a:t>
            </a:r>
            <a:r>
              <a:rPr lang="en-US" sz="4400" b="1" smtClean="0">
                <a:latin typeface=".VnAvant" pitchFamily="34" charset="0"/>
              </a:rPr>
              <a:t>ói cam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58144" y="5751215"/>
            <a:ext cx="30446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chui</a:t>
            </a:r>
            <a:endParaRPr lang="en-US" sz="4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4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82D8FB-4D68-4C7E-B5E2-155662CAD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" b="6598"/>
          <a:stretch/>
        </p:blipFill>
        <p:spPr>
          <a:xfrm>
            <a:off x="0" y="342900"/>
            <a:ext cx="12192000" cy="65151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752475" y="2143125"/>
            <a:ext cx="10687050" cy="22860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Khỉ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07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=""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4660349" y="2802146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ui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5B12F17-6174-4B74-BDBD-B81CA1E9A78D}"/>
              </a:ext>
            </a:extLst>
          </p:cNvPr>
          <p:cNvSpPr/>
          <p:nvPr/>
        </p:nvSpPr>
        <p:spPr>
          <a:xfrm>
            <a:off x="5041273" y="4755790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­ưi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5321300" y="1155143"/>
            <a:ext cx="1924658" cy="175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35" y="1055433"/>
            <a:ext cx="899069" cy="8990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8620" y="2189478"/>
            <a:ext cx="2957709" cy="83099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.VnAvant" pitchFamily="34" charset="0"/>
              </a:rPr>
              <a:t>cói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5950" y="3559671"/>
            <a:ext cx="2890379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n</a:t>
            </a:r>
            <a:r>
              <a:rPr lang="en-US" sz="4800" b="1" smtClean="0">
                <a:latin typeface=".VnAvant" pitchFamily="34" charset="0"/>
              </a:rPr>
              <a:t>göi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986" y="5065968"/>
            <a:ext cx="2945344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m</a:t>
            </a:r>
            <a:r>
              <a:rPr lang="en-US" sz="4800" b="1" smtClean="0">
                <a:latin typeface=".VnAvant" pitchFamily="34" charset="0"/>
              </a:rPr>
              <a:t>ói cam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04478" y="539683"/>
            <a:ext cx="10985822" cy="6458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err="1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­­</a:t>
            </a:r>
            <a:r>
              <a:rPr lang="en-US" b="1" smtClean="0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3352800" y="2802146"/>
            <a:ext cx="1688473" cy="422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3200400" y="4280150"/>
            <a:ext cx="1840873" cy="1179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3200400" y="3830775"/>
            <a:ext cx="1620982" cy="1321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7647709" y="2914833"/>
            <a:ext cx="1324404" cy="5004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8173803" y="5315056"/>
            <a:ext cx="943479" cy="144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917148" y="2189478"/>
            <a:ext cx="2945344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t</a:t>
            </a:r>
            <a:r>
              <a:rPr lang="en-US" sz="4800" b="1" smtClean="0">
                <a:latin typeface=".VnAvant" pitchFamily="34" charset="0"/>
              </a:rPr>
              <a:t>ói x¸ch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72113" y="3415276"/>
            <a:ext cx="2890379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.VnAvant" pitchFamily="34" charset="0"/>
              </a:rPr>
              <a:t>chui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10896" y="5065968"/>
            <a:ext cx="2945344" cy="76944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k</a:t>
            </a:r>
            <a:r>
              <a:rPr lang="en-US" sz="4400" b="1" smtClean="0">
                <a:latin typeface=".VnAvant" pitchFamily="34" charset="0"/>
              </a:rPr>
              <a:t>hung cöi</a:t>
            </a:r>
            <a:endParaRPr lang="en-US" sz="4400" b="1">
              <a:latin typeface=".VnAvant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7647709" y="3708623"/>
            <a:ext cx="1469573" cy="122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1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4" y="46382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=""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=""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=""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=""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=""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=""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50110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930359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31" t="21034" r="29490" b="15029"/>
          <a:stretch/>
        </p:blipFill>
        <p:spPr>
          <a:xfrm>
            <a:off x="1132189" y="805268"/>
            <a:ext cx="10234863" cy="552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4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8" b="13585"/>
          <a:stretch/>
        </p:blipFill>
        <p:spPr>
          <a:xfrm>
            <a:off x="228600" y="841829"/>
            <a:ext cx="11734800" cy="583474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954314" y="3148584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83000" y="3160486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15698" y="3182330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15698" y="6016171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1DA466-8D14-4DD1-9F72-2F109BC1D4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8" b="97033" l="7916" r="93931">
                        <a14:foregroundMark x1="80739" y1="27300" x2="82586" y2="79525"/>
                        <a14:foregroundMark x1="82586" y1="79525" x2="21636" y2="73294"/>
                        <a14:foregroundMark x1="21636" y1="73294" x2="9499" y2="45401"/>
                        <a14:foregroundMark x1="9499" y1="45401" x2="37995" y2="20475"/>
                        <a14:foregroundMark x1="37995" y1="20475" x2="66227" y2="18398"/>
                        <a14:foregroundMark x1="66227" y1="18398" x2="83113" y2="20178"/>
                        <a14:foregroundMark x1="51187" y1="40950" x2="64644" y2="40950"/>
                        <a14:foregroundMark x1="66227" y1="19288" x2="37995" y2="14540"/>
                        <a14:foregroundMark x1="37995" y1="14540" x2="35884" y2="17507"/>
                        <a14:foregroundMark x1="35884" y1="17507" x2="29288" y2="74481"/>
                        <a14:foregroundMark x1="26121" y1="60831" x2="27704" y2="28190"/>
                        <a14:foregroundMark x1="27704" y1="28190" x2="25330" y2="62611"/>
                        <a14:foregroundMark x1="25330" y1="62611" x2="26913" y2="69139"/>
                        <a14:foregroundMark x1="20580" y1="21958" x2="13984" y2="52226"/>
                        <a14:foregroundMark x1="13984" y1="52226" x2="41161" y2="85460"/>
                        <a14:foregroundMark x1="41161" y1="85460" x2="74670" y2="93472"/>
                        <a14:foregroundMark x1="74670" y1="93472" x2="91557" y2="69436"/>
                        <a14:foregroundMark x1="91557" y1="69436" x2="88918" y2="28487"/>
                        <a14:foregroundMark x1="88918" y1="28487" x2="59894" y2="5638"/>
                        <a14:foregroundMark x1="59894" y1="5638" x2="26385" y2="22552"/>
                        <a14:foregroundMark x1="26385" y1="22552" x2="25330" y2="24629"/>
                        <a14:foregroundMark x1="88127" y1="61721" x2="51187" y2="81602"/>
                        <a14:foregroundMark x1="51187" y1="81602" x2="62269" y2="91691"/>
                        <a14:foregroundMark x1="58311" y1="90801" x2="29815" y2="83086"/>
                        <a14:foregroundMark x1="29815" y1="83086" x2="18206" y2="44510"/>
                        <a14:foregroundMark x1="15567" y1="47181" x2="25594" y2="80415"/>
                        <a14:foregroundMark x1="25594" y1="80415" x2="66755" y2="90801"/>
                        <a14:foregroundMark x1="66755" y1="90801" x2="96042" y2="65282"/>
                        <a14:foregroundMark x1="96042" y1="65282" x2="93140" y2="25519"/>
                        <a14:foregroundMark x1="93140" y1="25519" x2="51979" y2="7418"/>
                        <a14:foregroundMark x1="51979" y1="7418" x2="17678" y2="39466"/>
                        <a14:foregroundMark x1="17678" y1="39466" x2="16359" y2="48071"/>
                        <a14:foregroundMark x1="53562" y1="32047" x2="44591" y2="45401"/>
                        <a14:foregroundMark x1="44591" y1="37389" x2="47757" y2="51929"/>
                        <a14:foregroundMark x1="48549" y1="40059" x2="44591" y2="65282"/>
                        <a14:foregroundMark x1="34301" y1="50148" x2="31662" y2="70030"/>
                        <a14:foregroundMark x1="26121" y1="58160" x2="29288" y2="76261"/>
                        <a14:foregroundMark x1="25330" y1="44510" x2="28496" y2="67062"/>
                        <a14:foregroundMark x1="28496" y1="40950" x2="26121" y2="54599"/>
                        <a14:foregroundMark x1="26121" y1="32047" x2="22164" y2="64392"/>
                        <a14:foregroundMark x1="22164" y1="64392" x2="13193" y2="70920"/>
                        <a14:foregroundMark x1="10818" y1="37389" x2="14776" y2="70920"/>
                        <a14:foregroundMark x1="13193" y1="36499" x2="16359" y2="67062"/>
                        <a14:foregroundMark x1="13984" y1="32047" x2="12401" y2="78042"/>
                        <a14:foregroundMark x1="12401" y1="78042" x2="11609" y2="58160"/>
                        <a14:foregroundMark x1="11609" y1="25519" x2="13193" y2="86053"/>
                        <a14:foregroundMark x1="8443" y1="40059" x2="24538" y2="95252"/>
                        <a14:foregroundMark x1="24538" y1="83383" x2="45383" y2="88131"/>
                        <a14:foregroundMark x1="39842" y1="83383" x2="61478" y2="89021"/>
                        <a14:foregroundMark x1="36675" y1="90801" x2="57520" y2="97033"/>
                        <a14:foregroundMark x1="54354" y1="93472" x2="81530" y2="92582"/>
                        <a14:foregroundMark x1="73615" y1="89911" x2="91293" y2="75371"/>
                        <a14:foregroundMark x1="88918" y1="74481" x2="93931" y2="33234"/>
                        <a14:foregroundMark x1="93931" y1="33234" x2="64644" y2="9496"/>
                        <a14:foregroundMark x1="64644" y1="9496" x2="29551" y2="15727"/>
                        <a14:foregroundMark x1="29551" y1="15727" x2="25330" y2="25519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4117" y="460000"/>
            <a:ext cx="1804762" cy="16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95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6" y="1166813"/>
            <a:ext cx="11738918" cy="56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345" y="415052"/>
            <a:ext cx="78806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 H¹t n¾ng bÐ con</a:t>
            </a:r>
            <a:endParaRPr lang="en-US" sz="44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45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237837" y="462285"/>
            <a:ext cx="441415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622943" y="1388453"/>
            <a:ext cx="10569059" cy="4013791"/>
            <a:chOff x="6423096" y="1754247"/>
            <a:chExt cx="5251081" cy="4014174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919552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xuống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đất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46754" y="1754247"/>
              <a:ext cx="1781770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gửi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tặng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1776991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gãy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cành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112038" y="3195403"/>
              <a:ext cx="1366831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đội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đất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752661"/>
              <a:ext cx="1317452" cy="101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sụt</a:t>
              </a:r>
              <a:r>
                <a:rPr lang="en-US" altLang="en-US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sùi</a:t>
              </a:r>
              <a:endParaRPr lang="en-US" altLang="en-US" sz="6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8818822" y="4752661"/>
              <a:ext cx="2855355" cy="101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bám</a:t>
              </a:r>
              <a:r>
                <a:rPr lang="en-US" altLang="en-US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altLang="en-US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tay</a:t>
              </a:r>
              <a:endParaRPr lang="en-US" altLang="en-US" sz="6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77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6" y="1166813"/>
            <a:ext cx="11738918" cy="56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345" y="415052"/>
            <a:ext cx="78806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 H¹t n¾ng bÐ con</a:t>
            </a:r>
            <a:endParaRPr lang="en-US" sz="44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6-Point Star 3"/>
          <p:cNvSpPr/>
          <p:nvPr/>
        </p:nvSpPr>
        <p:spPr>
          <a:xfrm>
            <a:off x="615568" y="992893"/>
            <a:ext cx="407987" cy="430212"/>
          </a:xfrm>
          <a:prstGeom prst="star6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6-Point Star 4"/>
          <p:cNvSpPr/>
          <p:nvPr/>
        </p:nvSpPr>
        <p:spPr>
          <a:xfrm>
            <a:off x="687653" y="1759012"/>
            <a:ext cx="407987" cy="430212"/>
          </a:xfrm>
          <a:prstGeom prst="star6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3109577" y="2438634"/>
            <a:ext cx="407987" cy="430212"/>
          </a:xfrm>
          <a:prstGeom prst="star6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432647" y="3167682"/>
            <a:ext cx="407987" cy="430212"/>
          </a:xfrm>
          <a:prstGeom prst="star6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7249091" y="3960016"/>
            <a:ext cx="407987" cy="430212"/>
          </a:xfrm>
          <a:prstGeom prst="star6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6-Point Star 8"/>
          <p:cNvSpPr/>
          <p:nvPr/>
        </p:nvSpPr>
        <p:spPr>
          <a:xfrm>
            <a:off x="685597" y="5356329"/>
            <a:ext cx="407987" cy="430212"/>
          </a:xfrm>
          <a:prstGeom prst="star6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2440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20053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8258" y="3429000"/>
            <a:ext cx="8574814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611970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Flowchart: Decision 44">
            <a:hlinkClick r:id="rId5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Flowchart: Decision 46">
            <a:hlinkClick r:id="rId6" action="ppaction://hlinksldjump"/>
          </p:cNvPr>
          <p:cNvSpPr/>
          <p:nvPr/>
        </p:nvSpPr>
        <p:spPr>
          <a:xfrm>
            <a:off x="6244004" y="799513"/>
            <a:ext cx="17546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Flowchart: Decision 48">
            <a:hlinkClick r:id="rId7" action="ppaction://hlinksldjump"/>
          </p:cNvPr>
          <p:cNvSpPr/>
          <p:nvPr/>
        </p:nvSpPr>
        <p:spPr>
          <a:xfrm>
            <a:off x="8004471" y="799512"/>
            <a:ext cx="1689521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Flowchart: Decision 49">
            <a:hlinkClick r:id="rId8" action="ppaction://hlinksldjump"/>
          </p:cNvPr>
          <p:cNvSpPr/>
          <p:nvPr/>
        </p:nvSpPr>
        <p:spPr>
          <a:xfrm>
            <a:off x="5393463" y="1418490"/>
            <a:ext cx="1701081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Flowchart: Decision 50">
            <a:hlinkClick r:id="rId9" action="ppaction://hlinksldjump"/>
          </p:cNvPr>
          <p:cNvSpPr/>
          <p:nvPr/>
        </p:nvSpPr>
        <p:spPr>
          <a:xfrm>
            <a:off x="7168039" y="1418490"/>
            <a:ext cx="1661304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2" name="Smiley Face 1">
            <a:hlinkClick r:id="rId11" action="ppaction://hlinksldjump"/>
          </p:cNvPr>
          <p:cNvSpPr/>
          <p:nvPr/>
        </p:nvSpPr>
        <p:spPr>
          <a:xfrm>
            <a:off x="304800" y="5698836"/>
            <a:ext cx="1117600" cy="988291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730625" y="493490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355" y="1976496"/>
            <a:ext cx="3765114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trời</a:t>
            </a:r>
            <a:endParaRPr lang="en-US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354" y="3439192"/>
            <a:ext cx="3765115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Bông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83113" y="1943100"/>
            <a:ext cx="75819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1)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hạt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nắng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an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ủi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83113" y="3278188"/>
            <a:ext cx="7608887" cy="9604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2)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thả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hạt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nắng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xuống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đất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chơi</a:t>
            </a:r>
            <a:endParaRPr lang="en-US" sz="36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51263" y="2806700"/>
            <a:ext cx="831850" cy="60960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657725" y="4473575"/>
            <a:ext cx="7534275" cy="935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3)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giúp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hạt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cây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nảy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mầm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864" y="4798294"/>
            <a:ext cx="3751605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Hạt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nắng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730625" y="2822575"/>
            <a:ext cx="963613" cy="106203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4" idx="1"/>
          </p:cNvCxnSpPr>
          <p:nvPr/>
        </p:nvCxnSpPr>
        <p:spPr>
          <a:xfrm flipV="1">
            <a:off x="3730625" y="4940300"/>
            <a:ext cx="927100" cy="26193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90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372" y="193240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50706" y="1781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7756" y="2211523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6454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56356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26694" y="828743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650" y="2706208"/>
            <a:ext cx="10158700" cy="14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561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580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914140" y="2032001"/>
            <a:ext cx="10637950" cy="209925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Mùa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hè</a:t>
            </a:r>
            <a:r>
              <a:rPr lang="en-US" sz="4800" b="1" dirty="0"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latin typeface="UTM Avo" panose="02040603050506020204" pitchFamily="18" charset="0"/>
              </a:rPr>
              <a:t>bé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đi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bơi</a:t>
            </a:r>
            <a:r>
              <a:rPr lang="en-US" sz="4800" b="1" dirty="0">
                <a:latin typeface="UTM Avo" panose="02040603050506020204" pitchFamily="18" charset="0"/>
              </a:rPr>
              <a:t> ở </a:t>
            </a:r>
            <a:r>
              <a:rPr lang="en-US" sz="4800" b="1" dirty="0" err="1">
                <a:latin typeface="UTM Avo" panose="02040603050506020204" pitchFamily="18" charset="0"/>
              </a:rPr>
              <a:t>hồ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934450" y="5205046"/>
            <a:ext cx="2896480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2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ảnh nền pp\nhung-hinh-nen-powerpoint-chu-de-thien-nhien-dep-nhat-anh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356482" y="1865744"/>
            <a:ext cx="10311618" cy="1841679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Mẹ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mua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cho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bé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trái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ổi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924925" y="5205046"/>
            <a:ext cx="2906005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ảnh nền pp\tuyen-tap-cac-mau-hinh-nen-powerpoint-de-thuong-nhat-hinh-anh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897748" y="1856510"/>
            <a:ext cx="11062953" cy="2009103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800" b="1" dirty="0" err="1">
                <a:latin typeface="UTM Avo" panose="02040603050506020204" pitchFamily="18" charset="0"/>
              </a:rPr>
              <a:t>Bà</a:t>
            </a:r>
            <a:r>
              <a:rPr lang="fr-FR" sz="4800" b="1" dirty="0">
                <a:latin typeface="UTM Avo" panose="02040603050506020204" pitchFamily="18" charset="0"/>
              </a:rPr>
              <a:t> </a:t>
            </a:r>
            <a:r>
              <a:rPr lang="fr-FR" sz="4800" b="1" dirty="0" err="1">
                <a:latin typeface="UTM Avo" panose="02040603050506020204" pitchFamily="18" charset="0"/>
              </a:rPr>
              <a:t>có</a:t>
            </a:r>
            <a:r>
              <a:rPr lang="fr-FR" sz="4800" b="1" dirty="0">
                <a:latin typeface="UTM Avo" panose="02040603050506020204" pitchFamily="18" charset="0"/>
              </a:rPr>
              <a:t> </a:t>
            </a:r>
            <a:r>
              <a:rPr lang="fr-FR" sz="4800" b="1" dirty="0" err="1">
                <a:latin typeface="UTM Avo" panose="02040603050506020204" pitchFamily="18" charset="0"/>
              </a:rPr>
              <a:t>nồi</a:t>
            </a:r>
            <a:r>
              <a:rPr lang="fr-FR" sz="4800" b="1" dirty="0">
                <a:latin typeface="UTM Avo" panose="02040603050506020204" pitchFamily="18" charset="0"/>
              </a:rPr>
              <a:t> </a:t>
            </a:r>
            <a:r>
              <a:rPr lang="fr-FR" sz="4800" b="1" dirty="0" err="1">
                <a:latin typeface="UTM Avo" panose="02040603050506020204" pitchFamily="18" charset="0"/>
              </a:rPr>
              <a:t>cơm</a:t>
            </a:r>
            <a:r>
              <a:rPr lang="fr-FR" sz="4800" b="1" dirty="0">
                <a:latin typeface="UTM Avo" panose="02040603050506020204" pitchFamily="18" charset="0"/>
              </a:rPr>
              <a:t> </a:t>
            </a:r>
            <a:r>
              <a:rPr lang="fr-FR" sz="4800" b="1" dirty="0" err="1">
                <a:latin typeface="UTM Avo" panose="02040603050506020204" pitchFamily="18" charset="0"/>
              </a:rPr>
              <a:t>mới</a:t>
            </a:r>
            <a:r>
              <a:rPr lang="fr-FR" sz="4800" b="1" dirty="0">
                <a:latin typeface="UTM Avo" panose="02040603050506020204" pitchFamily="18" charset="0"/>
              </a:rPr>
              <a:t>.</a:t>
            </a:r>
            <a:endParaRPr lang="en-US" sz="4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963025" y="5205046"/>
            <a:ext cx="2867905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nền pp\hình_nền_powerpoint_dễ_thương_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842248" y="609600"/>
            <a:ext cx="6313461" cy="5024581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en-US" sz="4800" dirty="0">
                <a:latin typeface="UTM Avo" panose="02040603050506020204" pitchFamily="18" charset="0"/>
              </a:rPr>
              <a:t>Con </a:t>
            </a:r>
            <a:r>
              <a:rPr lang="en-US" sz="4800" dirty="0" err="1">
                <a:latin typeface="UTM Avo" panose="02040603050506020204" pitchFamily="18" charset="0"/>
              </a:rPr>
              <a:t>bướm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trắng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en-US" sz="4800" dirty="0" err="1">
                <a:latin typeface="UTM Avo" panose="02040603050506020204" pitchFamily="18" charset="0"/>
              </a:rPr>
              <a:t>Lượn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vượn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hồng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en-US" sz="4800" dirty="0" err="1">
                <a:latin typeface="UTM Avo" panose="02040603050506020204" pitchFamily="18" charset="0"/>
              </a:rPr>
              <a:t>Gặp</a:t>
            </a:r>
            <a:r>
              <a:rPr lang="en-US" sz="4800" dirty="0">
                <a:latin typeface="UTM Avo" panose="02040603050506020204" pitchFamily="18" charset="0"/>
              </a:rPr>
              <a:t> con </a:t>
            </a:r>
            <a:r>
              <a:rPr lang="en-US" sz="4800" dirty="0" err="1">
                <a:latin typeface="UTM Avo" panose="02040603050506020204" pitchFamily="18" charset="0"/>
              </a:rPr>
              <a:t>ong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en-US" sz="4800" dirty="0" err="1">
                <a:latin typeface="UTM Avo" panose="02040603050506020204" pitchFamily="18" charset="0"/>
              </a:rPr>
              <a:t>Đang</a:t>
            </a:r>
            <a:r>
              <a:rPr lang="en-US" sz="4800" dirty="0">
                <a:latin typeface="UTM Avo" panose="02040603050506020204" pitchFamily="18" charset="0"/>
              </a:rPr>
              <a:t> bay </a:t>
            </a:r>
            <a:r>
              <a:rPr lang="en-US" sz="4800" dirty="0" err="1">
                <a:latin typeface="UTM Avo" panose="02040603050506020204" pitchFamily="18" charset="0"/>
              </a:rPr>
              <a:t>vội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  <a:p>
            <a:endParaRPr lang="en-US" sz="4800" dirty="0"/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867775" y="5205046"/>
            <a:ext cx="2963155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ảnh nền pp\23-hinh-nen-mau-sang-bat-mat-va-tuyet-dep-1487822706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928225" y="1109225"/>
            <a:ext cx="4968866" cy="419244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dặn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rong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9039225" y="5205046"/>
            <a:ext cx="2791705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9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576055"/>
            <a:ext cx="4413389" cy="506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222844"/>
            <a:ext cx="4532243" cy="433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220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272</Words>
  <Application>Microsoft Office PowerPoint</Application>
  <PresentationFormat>Custom</PresentationFormat>
  <Paragraphs>106</Paragraphs>
  <Slides>33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KHỞI ĐỘNG: Trò chơi: Khỉ đột học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THOM</cp:lastModifiedBy>
  <cp:revision>85</cp:revision>
  <dcterms:created xsi:type="dcterms:W3CDTF">2020-02-20T14:51:49Z</dcterms:created>
  <dcterms:modified xsi:type="dcterms:W3CDTF">2023-01-17T11:14:28Z</dcterms:modified>
</cp:coreProperties>
</file>