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8"/>
  </p:notesMasterIdLst>
  <p:sldIdLst>
    <p:sldId id="296" r:id="rId3"/>
    <p:sldId id="298" r:id="rId4"/>
    <p:sldId id="299" r:id="rId5"/>
    <p:sldId id="300" r:id="rId6"/>
    <p:sldId id="297" r:id="rId7"/>
    <p:sldId id="301" r:id="rId8"/>
    <p:sldId id="302" r:id="rId9"/>
    <p:sldId id="303" r:id="rId10"/>
    <p:sldId id="304" r:id="rId11"/>
    <p:sldId id="305" r:id="rId12"/>
    <p:sldId id="306" r:id="rId13"/>
    <p:sldId id="307" r:id="rId14"/>
    <p:sldId id="309" r:id="rId15"/>
    <p:sldId id="308" r:id="rId16"/>
    <p:sldId id="31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140" autoAdjust="0"/>
    <p:restoredTop sz="94660"/>
  </p:normalViewPr>
  <p:slideViewPr>
    <p:cSldViewPr snapToGrid="0">
      <p:cViewPr varScale="1">
        <p:scale>
          <a:sx n="91" d="100"/>
          <a:sy n="91" d="100"/>
        </p:scale>
        <p:origin x="57" y="17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ĐÔNG VŨ" userId="16d7361ce9402b54" providerId="LiveId" clId="{A6DAB4DD-179F-48B5-998A-84BF557F3F1F}"/>
    <pc:docChg chg="delSld">
      <pc:chgData name="ĐÔNG VŨ" userId="16d7361ce9402b54" providerId="LiveId" clId="{A6DAB4DD-179F-48B5-998A-84BF557F3F1F}" dt="2025-01-02T04:05:34.202" v="1" actId="2696"/>
      <pc:docMkLst>
        <pc:docMk/>
      </pc:docMkLst>
      <pc:sldChg chg="del">
        <pc:chgData name="ĐÔNG VŨ" userId="16d7361ce9402b54" providerId="LiveId" clId="{A6DAB4DD-179F-48B5-998A-84BF557F3F1F}" dt="2025-01-02T04:05:23.875" v="0" actId="2696"/>
        <pc:sldMkLst>
          <pc:docMk/>
          <pc:sldMk cId="2958314684" sldId="256"/>
        </pc:sldMkLst>
      </pc:sldChg>
      <pc:sldChg chg="del">
        <pc:chgData name="ĐÔNG VŨ" userId="16d7361ce9402b54" providerId="LiveId" clId="{A6DAB4DD-179F-48B5-998A-84BF557F3F1F}" dt="2025-01-02T04:05:23.875" v="0" actId="2696"/>
        <pc:sldMkLst>
          <pc:docMk/>
          <pc:sldMk cId="3587235397" sldId="258"/>
        </pc:sldMkLst>
      </pc:sldChg>
      <pc:sldChg chg="del">
        <pc:chgData name="ĐÔNG VŨ" userId="16d7361ce9402b54" providerId="LiveId" clId="{A6DAB4DD-179F-48B5-998A-84BF557F3F1F}" dt="2025-01-02T04:05:23.875" v="0" actId="2696"/>
        <pc:sldMkLst>
          <pc:docMk/>
          <pc:sldMk cId="175289099" sldId="259"/>
        </pc:sldMkLst>
      </pc:sldChg>
      <pc:sldChg chg="del">
        <pc:chgData name="ĐÔNG VŨ" userId="16d7361ce9402b54" providerId="LiveId" clId="{A6DAB4DD-179F-48B5-998A-84BF557F3F1F}" dt="2025-01-02T04:05:23.875" v="0" actId="2696"/>
        <pc:sldMkLst>
          <pc:docMk/>
          <pc:sldMk cId="783936847" sldId="260"/>
        </pc:sldMkLst>
      </pc:sldChg>
      <pc:sldChg chg="del">
        <pc:chgData name="ĐÔNG VŨ" userId="16d7361ce9402b54" providerId="LiveId" clId="{A6DAB4DD-179F-48B5-998A-84BF557F3F1F}" dt="2025-01-02T04:05:23.875" v="0" actId="2696"/>
        <pc:sldMkLst>
          <pc:docMk/>
          <pc:sldMk cId="3045475650" sldId="261"/>
        </pc:sldMkLst>
      </pc:sldChg>
      <pc:sldChg chg="del">
        <pc:chgData name="ĐÔNG VŨ" userId="16d7361ce9402b54" providerId="LiveId" clId="{A6DAB4DD-179F-48B5-998A-84BF557F3F1F}" dt="2025-01-02T04:05:34.202" v="1" actId="2696"/>
        <pc:sldMkLst>
          <pc:docMk/>
          <pc:sldMk cId="101673733" sldId="262"/>
        </pc:sldMkLst>
      </pc:sldChg>
      <pc:sldChg chg="del">
        <pc:chgData name="ĐÔNG VŨ" userId="16d7361ce9402b54" providerId="LiveId" clId="{A6DAB4DD-179F-48B5-998A-84BF557F3F1F}" dt="2025-01-02T04:05:23.875" v="0" actId="2696"/>
        <pc:sldMkLst>
          <pc:docMk/>
          <pc:sldMk cId="3026582021" sldId="263"/>
        </pc:sldMkLst>
      </pc:sldChg>
      <pc:sldChg chg="del">
        <pc:chgData name="ĐÔNG VŨ" userId="16d7361ce9402b54" providerId="LiveId" clId="{A6DAB4DD-179F-48B5-998A-84BF557F3F1F}" dt="2025-01-02T04:05:23.875" v="0" actId="2696"/>
        <pc:sldMkLst>
          <pc:docMk/>
          <pc:sldMk cId="2808393511" sldId="264"/>
        </pc:sldMkLst>
      </pc:sldChg>
      <pc:sldChg chg="del">
        <pc:chgData name="ĐÔNG VŨ" userId="16d7361ce9402b54" providerId="LiveId" clId="{A6DAB4DD-179F-48B5-998A-84BF557F3F1F}" dt="2025-01-02T04:05:23.875" v="0" actId="2696"/>
        <pc:sldMkLst>
          <pc:docMk/>
          <pc:sldMk cId="3340324076" sldId="265"/>
        </pc:sldMkLst>
      </pc:sldChg>
      <pc:sldChg chg="del">
        <pc:chgData name="ĐÔNG VŨ" userId="16d7361ce9402b54" providerId="LiveId" clId="{A6DAB4DD-179F-48B5-998A-84BF557F3F1F}" dt="2025-01-02T04:05:23.875" v="0" actId="2696"/>
        <pc:sldMkLst>
          <pc:docMk/>
          <pc:sldMk cId="1051808366" sldId="266"/>
        </pc:sldMkLst>
      </pc:sldChg>
      <pc:sldChg chg="del">
        <pc:chgData name="ĐÔNG VŨ" userId="16d7361ce9402b54" providerId="LiveId" clId="{A6DAB4DD-179F-48B5-998A-84BF557F3F1F}" dt="2025-01-02T04:05:23.875" v="0" actId="2696"/>
        <pc:sldMkLst>
          <pc:docMk/>
          <pc:sldMk cId="35059645" sldId="267"/>
        </pc:sldMkLst>
      </pc:sldChg>
      <pc:sldChg chg="del">
        <pc:chgData name="ĐÔNG VŨ" userId="16d7361ce9402b54" providerId="LiveId" clId="{A6DAB4DD-179F-48B5-998A-84BF557F3F1F}" dt="2025-01-02T04:05:23.875" v="0" actId="2696"/>
        <pc:sldMkLst>
          <pc:docMk/>
          <pc:sldMk cId="1736222112" sldId="268"/>
        </pc:sldMkLst>
      </pc:sldChg>
      <pc:sldChg chg="del">
        <pc:chgData name="ĐÔNG VŨ" userId="16d7361ce9402b54" providerId="LiveId" clId="{A6DAB4DD-179F-48B5-998A-84BF557F3F1F}" dt="2025-01-02T04:05:23.875" v="0" actId="2696"/>
        <pc:sldMkLst>
          <pc:docMk/>
          <pc:sldMk cId="2989837537" sldId="269"/>
        </pc:sldMkLst>
      </pc:sldChg>
      <pc:sldChg chg="del">
        <pc:chgData name="ĐÔNG VŨ" userId="16d7361ce9402b54" providerId="LiveId" clId="{A6DAB4DD-179F-48B5-998A-84BF557F3F1F}" dt="2025-01-02T04:05:23.875" v="0" actId="2696"/>
        <pc:sldMkLst>
          <pc:docMk/>
          <pc:sldMk cId="1794118568" sldId="270"/>
        </pc:sldMkLst>
      </pc:sldChg>
      <pc:sldChg chg="del">
        <pc:chgData name="ĐÔNG VŨ" userId="16d7361ce9402b54" providerId="LiveId" clId="{A6DAB4DD-179F-48B5-998A-84BF557F3F1F}" dt="2025-01-02T04:05:23.875" v="0" actId="2696"/>
        <pc:sldMkLst>
          <pc:docMk/>
          <pc:sldMk cId="2636097598" sldId="271"/>
        </pc:sldMkLst>
      </pc:sldChg>
      <pc:sldChg chg="del">
        <pc:chgData name="ĐÔNG VŨ" userId="16d7361ce9402b54" providerId="LiveId" clId="{A6DAB4DD-179F-48B5-998A-84BF557F3F1F}" dt="2025-01-02T04:05:23.875" v="0" actId="2696"/>
        <pc:sldMkLst>
          <pc:docMk/>
          <pc:sldMk cId="617742212" sldId="272"/>
        </pc:sldMkLst>
      </pc:sldChg>
      <pc:sldChg chg="del">
        <pc:chgData name="ĐÔNG VŨ" userId="16d7361ce9402b54" providerId="LiveId" clId="{A6DAB4DD-179F-48B5-998A-84BF557F3F1F}" dt="2025-01-02T04:05:23.875" v="0" actId="2696"/>
        <pc:sldMkLst>
          <pc:docMk/>
          <pc:sldMk cId="1769855926" sldId="273"/>
        </pc:sldMkLst>
      </pc:sldChg>
      <pc:sldChg chg="del">
        <pc:chgData name="ĐÔNG VŨ" userId="16d7361ce9402b54" providerId="LiveId" clId="{A6DAB4DD-179F-48B5-998A-84BF557F3F1F}" dt="2025-01-02T04:05:23.875" v="0" actId="2696"/>
        <pc:sldMkLst>
          <pc:docMk/>
          <pc:sldMk cId="2686401446" sldId="274"/>
        </pc:sldMkLst>
      </pc:sldChg>
      <pc:sldChg chg="del">
        <pc:chgData name="ĐÔNG VŨ" userId="16d7361ce9402b54" providerId="LiveId" clId="{A6DAB4DD-179F-48B5-998A-84BF557F3F1F}" dt="2025-01-02T04:05:23.875" v="0" actId="2696"/>
        <pc:sldMkLst>
          <pc:docMk/>
          <pc:sldMk cId="727076678" sldId="275"/>
        </pc:sldMkLst>
      </pc:sldChg>
      <pc:sldChg chg="del">
        <pc:chgData name="ĐÔNG VŨ" userId="16d7361ce9402b54" providerId="LiveId" clId="{A6DAB4DD-179F-48B5-998A-84BF557F3F1F}" dt="2025-01-02T04:05:23.875" v="0" actId="2696"/>
        <pc:sldMkLst>
          <pc:docMk/>
          <pc:sldMk cId="1264269518" sldId="276"/>
        </pc:sldMkLst>
      </pc:sldChg>
      <pc:sldChg chg="del">
        <pc:chgData name="ĐÔNG VŨ" userId="16d7361ce9402b54" providerId="LiveId" clId="{A6DAB4DD-179F-48B5-998A-84BF557F3F1F}" dt="2025-01-02T04:05:23.875" v="0" actId="2696"/>
        <pc:sldMkLst>
          <pc:docMk/>
          <pc:sldMk cId="849006012" sldId="277"/>
        </pc:sldMkLst>
      </pc:sldChg>
      <pc:sldChg chg="del">
        <pc:chgData name="ĐÔNG VŨ" userId="16d7361ce9402b54" providerId="LiveId" clId="{A6DAB4DD-179F-48B5-998A-84BF557F3F1F}" dt="2025-01-02T04:05:23.875" v="0" actId="2696"/>
        <pc:sldMkLst>
          <pc:docMk/>
          <pc:sldMk cId="1281590097" sldId="278"/>
        </pc:sldMkLst>
      </pc:sldChg>
      <pc:sldChg chg="del">
        <pc:chgData name="ĐÔNG VŨ" userId="16d7361ce9402b54" providerId="LiveId" clId="{A6DAB4DD-179F-48B5-998A-84BF557F3F1F}" dt="2025-01-02T04:05:23.875" v="0" actId="2696"/>
        <pc:sldMkLst>
          <pc:docMk/>
          <pc:sldMk cId="3776834733" sldId="279"/>
        </pc:sldMkLst>
      </pc:sldChg>
      <pc:sldChg chg="del">
        <pc:chgData name="ĐÔNG VŨ" userId="16d7361ce9402b54" providerId="LiveId" clId="{A6DAB4DD-179F-48B5-998A-84BF557F3F1F}" dt="2025-01-02T04:05:23.875" v="0" actId="2696"/>
        <pc:sldMkLst>
          <pc:docMk/>
          <pc:sldMk cId="3551415707" sldId="280"/>
        </pc:sldMkLst>
      </pc:sldChg>
      <pc:sldChg chg="del">
        <pc:chgData name="ĐÔNG VŨ" userId="16d7361ce9402b54" providerId="LiveId" clId="{A6DAB4DD-179F-48B5-998A-84BF557F3F1F}" dt="2025-01-02T04:05:23.875" v="0" actId="2696"/>
        <pc:sldMkLst>
          <pc:docMk/>
          <pc:sldMk cId="3034724649" sldId="281"/>
        </pc:sldMkLst>
      </pc:sldChg>
      <pc:sldChg chg="del">
        <pc:chgData name="ĐÔNG VŨ" userId="16d7361ce9402b54" providerId="LiveId" clId="{A6DAB4DD-179F-48B5-998A-84BF557F3F1F}" dt="2025-01-02T04:05:23.875" v="0" actId="2696"/>
        <pc:sldMkLst>
          <pc:docMk/>
          <pc:sldMk cId="1348594196" sldId="282"/>
        </pc:sldMkLst>
      </pc:sldChg>
      <pc:sldChg chg="del">
        <pc:chgData name="ĐÔNG VŨ" userId="16d7361ce9402b54" providerId="LiveId" clId="{A6DAB4DD-179F-48B5-998A-84BF557F3F1F}" dt="2025-01-02T04:05:23.875" v="0" actId="2696"/>
        <pc:sldMkLst>
          <pc:docMk/>
          <pc:sldMk cId="3494953564" sldId="283"/>
        </pc:sldMkLst>
      </pc:sldChg>
      <pc:sldChg chg="del">
        <pc:chgData name="ĐÔNG VŨ" userId="16d7361ce9402b54" providerId="LiveId" clId="{A6DAB4DD-179F-48B5-998A-84BF557F3F1F}" dt="2025-01-02T04:05:23.875" v="0" actId="2696"/>
        <pc:sldMkLst>
          <pc:docMk/>
          <pc:sldMk cId="2450118751" sldId="284"/>
        </pc:sldMkLst>
      </pc:sldChg>
      <pc:sldChg chg="del">
        <pc:chgData name="ĐÔNG VŨ" userId="16d7361ce9402b54" providerId="LiveId" clId="{A6DAB4DD-179F-48B5-998A-84BF557F3F1F}" dt="2025-01-02T04:05:23.875" v="0" actId="2696"/>
        <pc:sldMkLst>
          <pc:docMk/>
          <pc:sldMk cId="1998566733" sldId="285"/>
        </pc:sldMkLst>
      </pc:sldChg>
      <pc:sldChg chg="del">
        <pc:chgData name="ĐÔNG VŨ" userId="16d7361ce9402b54" providerId="LiveId" clId="{A6DAB4DD-179F-48B5-998A-84BF557F3F1F}" dt="2025-01-02T04:05:23.875" v="0" actId="2696"/>
        <pc:sldMkLst>
          <pc:docMk/>
          <pc:sldMk cId="1898372757" sldId="286"/>
        </pc:sldMkLst>
      </pc:sldChg>
      <pc:sldChg chg="del">
        <pc:chgData name="ĐÔNG VŨ" userId="16d7361ce9402b54" providerId="LiveId" clId="{A6DAB4DD-179F-48B5-998A-84BF557F3F1F}" dt="2025-01-02T04:05:23.875" v="0" actId="2696"/>
        <pc:sldMkLst>
          <pc:docMk/>
          <pc:sldMk cId="771362896" sldId="287"/>
        </pc:sldMkLst>
      </pc:sldChg>
      <pc:sldChg chg="del">
        <pc:chgData name="ĐÔNG VŨ" userId="16d7361ce9402b54" providerId="LiveId" clId="{A6DAB4DD-179F-48B5-998A-84BF557F3F1F}" dt="2025-01-02T04:05:23.875" v="0" actId="2696"/>
        <pc:sldMkLst>
          <pc:docMk/>
          <pc:sldMk cId="997984745" sldId="288"/>
        </pc:sldMkLst>
      </pc:sldChg>
      <pc:sldChg chg="del">
        <pc:chgData name="ĐÔNG VŨ" userId="16d7361ce9402b54" providerId="LiveId" clId="{A6DAB4DD-179F-48B5-998A-84BF557F3F1F}" dt="2025-01-02T04:05:23.875" v="0" actId="2696"/>
        <pc:sldMkLst>
          <pc:docMk/>
          <pc:sldMk cId="2285451436" sldId="289"/>
        </pc:sldMkLst>
      </pc:sldChg>
      <pc:sldChg chg="del">
        <pc:chgData name="ĐÔNG VŨ" userId="16d7361ce9402b54" providerId="LiveId" clId="{A6DAB4DD-179F-48B5-998A-84BF557F3F1F}" dt="2025-01-02T04:05:23.875" v="0" actId="2696"/>
        <pc:sldMkLst>
          <pc:docMk/>
          <pc:sldMk cId="3519483920" sldId="290"/>
        </pc:sldMkLst>
      </pc:sldChg>
      <pc:sldChg chg="del">
        <pc:chgData name="ĐÔNG VŨ" userId="16d7361ce9402b54" providerId="LiveId" clId="{A6DAB4DD-179F-48B5-998A-84BF557F3F1F}" dt="2025-01-02T04:05:23.875" v="0" actId="2696"/>
        <pc:sldMkLst>
          <pc:docMk/>
          <pc:sldMk cId="1926211006" sldId="291"/>
        </pc:sldMkLst>
      </pc:sldChg>
      <pc:sldChg chg="del">
        <pc:chgData name="ĐÔNG VŨ" userId="16d7361ce9402b54" providerId="LiveId" clId="{A6DAB4DD-179F-48B5-998A-84BF557F3F1F}" dt="2025-01-02T04:05:23.875" v="0" actId="2696"/>
        <pc:sldMkLst>
          <pc:docMk/>
          <pc:sldMk cId="3742099962" sldId="292"/>
        </pc:sldMkLst>
      </pc:sldChg>
      <pc:sldChg chg="del">
        <pc:chgData name="ĐÔNG VŨ" userId="16d7361ce9402b54" providerId="LiveId" clId="{A6DAB4DD-179F-48B5-998A-84BF557F3F1F}" dt="2025-01-02T04:05:23.875" v="0" actId="2696"/>
        <pc:sldMkLst>
          <pc:docMk/>
          <pc:sldMk cId="3566219410" sldId="293"/>
        </pc:sldMkLst>
      </pc:sldChg>
      <pc:sldChg chg="del">
        <pc:chgData name="ĐÔNG VŨ" userId="16d7361ce9402b54" providerId="LiveId" clId="{A6DAB4DD-179F-48B5-998A-84BF557F3F1F}" dt="2025-01-02T04:05:23.875" v="0" actId="2696"/>
        <pc:sldMkLst>
          <pc:docMk/>
          <pc:sldMk cId="391399488" sldId="294"/>
        </pc:sldMkLst>
      </pc:sldChg>
      <pc:sldChg chg="del">
        <pc:chgData name="ĐÔNG VŨ" userId="16d7361ce9402b54" providerId="LiveId" clId="{A6DAB4DD-179F-48B5-998A-84BF557F3F1F}" dt="2025-01-02T04:05:23.875" v="0" actId="2696"/>
        <pc:sldMkLst>
          <pc:docMk/>
          <pc:sldMk cId="835328180" sldId="295"/>
        </pc:sldMkLst>
      </pc:sldChg>
      <pc:sldChg chg="del">
        <pc:chgData name="ĐÔNG VŨ" userId="16d7361ce9402b54" providerId="LiveId" clId="{A6DAB4DD-179F-48B5-998A-84BF557F3F1F}" dt="2025-01-02T04:05:34.202" v="1" actId="2696"/>
        <pc:sldMkLst>
          <pc:docMk/>
          <pc:sldMk cId="1346825959" sldId="311"/>
        </pc:sldMkLst>
      </pc:sldChg>
      <pc:sldChg chg="del">
        <pc:chgData name="ĐÔNG VŨ" userId="16d7361ce9402b54" providerId="LiveId" clId="{A6DAB4DD-179F-48B5-998A-84BF557F3F1F}" dt="2025-01-02T04:05:34.202" v="1" actId="2696"/>
        <pc:sldMkLst>
          <pc:docMk/>
          <pc:sldMk cId="2710295105" sldId="312"/>
        </pc:sldMkLst>
      </pc:sldChg>
      <pc:sldChg chg="del">
        <pc:chgData name="ĐÔNG VŨ" userId="16d7361ce9402b54" providerId="LiveId" clId="{A6DAB4DD-179F-48B5-998A-84BF557F3F1F}" dt="2025-01-02T04:05:34.202" v="1" actId="2696"/>
        <pc:sldMkLst>
          <pc:docMk/>
          <pc:sldMk cId="4115234495" sldId="313"/>
        </pc:sldMkLst>
      </pc:sldChg>
      <pc:sldChg chg="del">
        <pc:chgData name="ĐÔNG VŨ" userId="16d7361ce9402b54" providerId="LiveId" clId="{A6DAB4DD-179F-48B5-998A-84BF557F3F1F}" dt="2025-01-02T04:05:34.202" v="1" actId="2696"/>
        <pc:sldMkLst>
          <pc:docMk/>
          <pc:sldMk cId="549930032" sldId="314"/>
        </pc:sldMkLst>
      </pc:sldChg>
      <pc:sldChg chg="del">
        <pc:chgData name="ĐÔNG VŨ" userId="16d7361ce9402b54" providerId="LiveId" clId="{A6DAB4DD-179F-48B5-998A-84BF557F3F1F}" dt="2025-01-02T04:05:34.202" v="1" actId="2696"/>
        <pc:sldMkLst>
          <pc:docMk/>
          <pc:sldMk cId="2760429637" sldId="315"/>
        </pc:sldMkLst>
      </pc:sldChg>
      <pc:sldChg chg="del">
        <pc:chgData name="ĐÔNG VŨ" userId="16d7361ce9402b54" providerId="LiveId" clId="{A6DAB4DD-179F-48B5-998A-84BF557F3F1F}" dt="2025-01-02T04:05:23.875" v="0" actId="2696"/>
        <pc:sldMkLst>
          <pc:docMk/>
          <pc:sldMk cId="3161201762" sldId="316"/>
        </pc:sldMkLst>
      </pc:sldChg>
      <pc:sldChg chg="del">
        <pc:chgData name="ĐÔNG VŨ" userId="16d7361ce9402b54" providerId="LiveId" clId="{A6DAB4DD-179F-48B5-998A-84BF557F3F1F}" dt="2025-01-02T04:05:34.202" v="1" actId="2696"/>
        <pc:sldMkLst>
          <pc:docMk/>
          <pc:sldMk cId="1217007717" sldId="318"/>
        </pc:sldMkLst>
      </pc:sldChg>
      <pc:sldChg chg="del">
        <pc:chgData name="ĐÔNG VŨ" userId="16d7361ce9402b54" providerId="LiveId" clId="{A6DAB4DD-179F-48B5-998A-84BF557F3F1F}" dt="2025-01-02T04:05:34.202" v="1" actId="2696"/>
        <pc:sldMkLst>
          <pc:docMk/>
          <pc:sldMk cId="3076065585" sldId="319"/>
        </pc:sldMkLst>
      </pc:sldChg>
      <pc:sldChg chg="del">
        <pc:chgData name="ĐÔNG VŨ" userId="16d7361ce9402b54" providerId="LiveId" clId="{A6DAB4DD-179F-48B5-998A-84BF557F3F1F}" dt="2025-01-02T04:05:34.202" v="1" actId="2696"/>
        <pc:sldMkLst>
          <pc:docMk/>
          <pc:sldMk cId="2329932844" sldId="320"/>
        </pc:sldMkLst>
      </pc:sldChg>
      <pc:sldChg chg="del">
        <pc:chgData name="ĐÔNG VŨ" userId="16d7361ce9402b54" providerId="LiveId" clId="{A6DAB4DD-179F-48B5-998A-84BF557F3F1F}" dt="2025-01-02T04:05:34.202" v="1" actId="2696"/>
        <pc:sldMkLst>
          <pc:docMk/>
          <pc:sldMk cId="2617829590" sldId="321"/>
        </pc:sldMkLst>
      </pc:sldChg>
      <pc:sldChg chg="del">
        <pc:chgData name="ĐÔNG VŨ" userId="16d7361ce9402b54" providerId="LiveId" clId="{A6DAB4DD-179F-48B5-998A-84BF557F3F1F}" dt="2025-01-02T04:05:34.202" v="1" actId="2696"/>
        <pc:sldMkLst>
          <pc:docMk/>
          <pc:sldMk cId="240915435" sldId="322"/>
        </pc:sldMkLst>
      </pc:sldChg>
      <pc:sldChg chg="del">
        <pc:chgData name="ĐÔNG VŨ" userId="16d7361ce9402b54" providerId="LiveId" clId="{A6DAB4DD-179F-48B5-998A-84BF557F3F1F}" dt="2025-01-02T04:05:34.202" v="1" actId="2696"/>
        <pc:sldMkLst>
          <pc:docMk/>
          <pc:sldMk cId="1759559499" sldId="323"/>
        </pc:sldMkLst>
      </pc:sldChg>
      <pc:sldChg chg="del">
        <pc:chgData name="ĐÔNG VŨ" userId="16d7361ce9402b54" providerId="LiveId" clId="{A6DAB4DD-179F-48B5-998A-84BF557F3F1F}" dt="2025-01-02T04:05:34.202" v="1" actId="2696"/>
        <pc:sldMkLst>
          <pc:docMk/>
          <pc:sldMk cId="633532357" sldId="324"/>
        </pc:sldMkLst>
      </pc:sldChg>
      <pc:sldChg chg="del">
        <pc:chgData name="ĐÔNG VŨ" userId="16d7361ce9402b54" providerId="LiveId" clId="{A6DAB4DD-179F-48B5-998A-84BF557F3F1F}" dt="2025-01-02T04:05:34.202" v="1" actId="2696"/>
        <pc:sldMkLst>
          <pc:docMk/>
          <pc:sldMk cId="184196519" sldId="325"/>
        </pc:sldMkLst>
      </pc:sldChg>
      <pc:sldChg chg="del">
        <pc:chgData name="ĐÔNG VŨ" userId="16d7361ce9402b54" providerId="LiveId" clId="{A6DAB4DD-179F-48B5-998A-84BF557F3F1F}" dt="2025-01-02T04:05:34.202" v="1" actId="2696"/>
        <pc:sldMkLst>
          <pc:docMk/>
          <pc:sldMk cId="1560646562" sldId="326"/>
        </pc:sldMkLst>
      </pc:sldChg>
      <pc:sldChg chg="del">
        <pc:chgData name="ĐÔNG VŨ" userId="16d7361ce9402b54" providerId="LiveId" clId="{A6DAB4DD-179F-48B5-998A-84BF557F3F1F}" dt="2025-01-02T04:05:34.202" v="1" actId="2696"/>
        <pc:sldMkLst>
          <pc:docMk/>
          <pc:sldMk cId="1030221708" sldId="327"/>
        </pc:sldMkLst>
      </pc:sldChg>
      <pc:sldChg chg="del">
        <pc:chgData name="ĐÔNG VŨ" userId="16d7361ce9402b54" providerId="LiveId" clId="{A6DAB4DD-179F-48B5-998A-84BF557F3F1F}" dt="2025-01-02T04:05:34.202" v="1" actId="2696"/>
        <pc:sldMkLst>
          <pc:docMk/>
          <pc:sldMk cId="2801530094" sldId="328"/>
        </pc:sldMkLst>
      </pc:sldChg>
      <pc:sldChg chg="del">
        <pc:chgData name="ĐÔNG VŨ" userId="16d7361ce9402b54" providerId="LiveId" clId="{A6DAB4DD-179F-48B5-998A-84BF557F3F1F}" dt="2025-01-02T04:05:34.202" v="1" actId="2696"/>
        <pc:sldMkLst>
          <pc:docMk/>
          <pc:sldMk cId="2311463641" sldId="329"/>
        </pc:sldMkLst>
      </pc:sldChg>
      <pc:sldChg chg="del">
        <pc:chgData name="ĐÔNG VŨ" userId="16d7361ce9402b54" providerId="LiveId" clId="{A6DAB4DD-179F-48B5-998A-84BF557F3F1F}" dt="2025-01-02T04:05:34.202" v="1" actId="2696"/>
        <pc:sldMkLst>
          <pc:docMk/>
          <pc:sldMk cId="2425055119" sldId="330"/>
        </pc:sldMkLst>
      </pc:sldChg>
      <pc:sldChg chg="del">
        <pc:chgData name="ĐÔNG VŨ" userId="16d7361ce9402b54" providerId="LiveId" clId="{A6DAB4DD-179F-48B5-998A-84BF557F3F1F}" dt="2025-01-02T04:05:34.202" v="1" actId="2696"/>
        <pc:sldMkLst>
          <pc:docMk/>
          <pc:sldMk cId="1664753538" sldId="331"/>
        </pc:sldMkLst>
      </pc:sldChg>
      <pc:sldChg chg="del">
        <pc:chgData name="ĐÔNG VŨ" userId="16d7361ce9402b54" providerId="LiveId" clId="{A6DAB4DD-179F-48B5-998A-84BF557F3F1F}" dt="2025-01-02T04:05:34.202" v="1" actId="2696"/>
        <pc:sldMkLst>
          <pc:docMk/>
          <pc:sldMk cId="2160624274" sldId="332"/>
        </pc:sldMkLst>
      </pc:sldChg>
      <pc:sldChg chg="del">
        <pc:chgData name="ĐÔNG VŨ" userId="16d7361ce9402b54" providerId="LiveId" clId="{A6DAB4DD-179F-48B5-998A-84BF557F3F1F}" dt="2025-01-02T04:05:34.202" v="1" actId="2696"/>
        <pc:sldMkLst>
          <pc:docMk/>
          <pc:sldMk cId="1830329428" sldId="333"/>
        </pc:sldMkLst>
      </pc:sldChg>
      <pc:sldChg chg="del">
        <pc:chgData name="ĐÔNG VŨ" userId="16d7361ce9402b54" providerId="LiveId" clId="{A6DAB4DD-179F-48B5-998A-84BF557F3F1F}" dt="2025-01-02T04:05:34.202" v="1" actId="2696"/>
        <pc:sldMkLst>
          <pc:docMk/>
          <pc:sldMk cId="2578757607" sldId="334"/>
        </pc:sldMkLst>
      </pc:sldChg>
      <pc:sldChg chg="del">
        <pc:chgData name="ĐÔNG VŨ" userId="16d7361ce9402b54" providerId="LiveId" clId="{A6DAB4DD-179F-48B5-998A-84BF557F3F1F}" dt="2025-01-02T04:05:34.202" v="1" actId="2696"/>
        <pc:sldMkLst>
          <pc:docMk/>
          <pc:sldMk cId="3420933306" sldId="335"/>
        </pc:sldMkLst>
      </pc:sldChg>
      <pc:sldChg chg="del">
        <pc:chgData name="ĐÔNG VŨ" userId="16d7361ce9402b54" providerId="LiveId" clId="{A6DAB4DD-179F-48B5-998A-84BF557F3F1F}" dt="2025-01-02T04:05:34.202" v="1" actId="2696"/>
        <pc:sldMkLst>
          <pc:docMk/>
          <pc:sldMk cId="693585693" sldId="336"/>
        </pc:sldMkLst>
      </pc:sldChg>
      <pc:sldChg chg="del">
        <pc:chgData name="ĐÔNG VŨ" userId="16d7361ce9402b54" providerId="LiveId" clId="{A6DAB4DD-179F-48B5-998A-84BF557F3F1F}" dt="2025-01-02T04:05:34.202" v="1" actId="2696"/>
        <pc:sldMkLst>
          <pc:docMk/>
          <pc:sldMk cId="2359894820" sldId="337"/>
        </pc:sldMkLst>
      </pc:sldChg>
      <pc:sldChg chg="del">
        <pc:chgData name="ĐÔNG VŨ" userId="16d7361ce9402b54" providerId="LiveId" clId="{A6DAB4DD-179F-48B5-998A-84BF557F3F1F}" dt="2025-01-02T04:05:34.202" v="1" actId="2696"/>
        <pc:sldMkLst>
          <pc:docMk/>
          <pc:sldMk cId="1455659942" sldId="338"/>
        </pc:sldMkLst>
      </pc:sldChg>
      <pc:sldChg chg="del">
        <pc:chgData name="ĐÔNG VŨ" userId="16d7361ce9402b54" providerId="LiveId" clId="{A6DAB4DD-179F-48B5-998A-84BF557F3F1F}" dt="2025-01-02T04:05:34.202" v="1" actId="2696"/>
        <pc:sldMkLst>
          <pc:docMk/>
          <pc:sldMk cId="610118068" sldId="339"/>
        </pc:sldMkLst>
      </pc:sldChg>
      <pc:sldChg chg="del">
        <pc:chgData name="ĐÔNG VŨ" userId="16d7361ce9402b54" providerId="LiveId" clId="{A6DAB4DD-179F-48B5-998A-84BF557F3F1F}" dt="2025-01-02T04:05:34.202" v="1" actId="2696"/>
        <pc:sldMkLst>
          <pc:docMk/>
          <pc:sldMk cId="3700742786" sldId="340"/>
        </pc:sldMkLst>
      </pc:sldChg>
      <pc:sldChg chg="del">
        <pc:chgData name="ĐÔNG VŨ" userId="16d7361ce9402b54" providerId="LiveId" clId="{A6DAB4DD-179F-48B5-998A-84BF557F3F1F}" dt="2025-01-02T04:05:34.202" v="1" actId="2696"/>
        <pc:sldMkLst>
          <pc:docMk/>
          <pc:sldMk cId="4078442197" sldId="341"/>
        </pc:sldMkLst>
      </pc:sldChg>
      <pc:sldChg chg="del">
        <pc:chgData name="ĐÔNG VŨ" userId="16d7361ce9402b54" providerId="LiveId" clId="{A6DAB4DD-179F-48B5-998A-84BF557F3F1F}" dt="2025-01-02T04:05:34.202" v="1" actId="2696"/>
        <pc:sldMkLst>
          <pc:docMk/>
          <pc:sldMk cId="879205328" sldId="342"/>
        </pc:sldMkLst>
      </pc:sldChg>
      <pc:sldChg chg="del">
        <pc:chgData name="ĐÔNG VŨ" userId="16d7361ce9402b54" providerId="LiveId" clId="{A6DAB4DD-179F-48B5-998A-84BF557F3F1F}" dt="2025-01-02T04:05:34.202" v="1" actId="2696"/>
        <pc:sldMkLst>
          <pc:docMk/>
          <pc:sldMk cId="1065407416" sldId="343"/>
        </pc:sldMkLst>
      </pc:sldChg>
      <pc:sldChg chg="del">
        <pc:chgData name="ĐÔNG VŨ" userId="16d7361ce9402b54" providerId="LiveId" clId="{A6DAB4DD-179F-48B5-998A-84BF557F3F1F}" dt="2025-01-02T04:05:34.202" v="1" actId="2696"/>
        <pc:sldMkLst>
          <pc:docMk/>
          <pc:sldMk cId="2401764696" sldId="344"/>
        </pc:sldMkLst>
      </pc:sldChg>
      <pc:sldChg chg="del">
        <pc:chgData name="ĐÔNG VŨ" userId="16d7361ce9402b54" providerId="LiveId" clId="{A6DAB4DD-179F-48B5-998A-84BF557F3F1F}" dt="2025-01-02T04:05:34.202" v="1" actId="2696"/>
        <pc:sldMkLst>
          <pc:docMk/>
          <pc:sldMk cId="2188027737" sldId="345"/>
        </pc:sldMkLst>
      </pc:sldChg>
      <pc:sldChg chg="del">
        <pc:chgData name="ĐÔNG VŨ" userId="16d7361ce9402b54" providerId="LiveId" clId="{A6DAB4DD-179F-48B5-998A-84BF557F3F1F}" dt="2025-01-02T04:05:34.202" v="1" actId="2696"/>
        <pc:sldMkLst>
          <pc:docMk/>
          <pc:sldMk cId="3101436463" sldId="346"/>
        </pc:sldMkLst>
      </pc:sldChg>
      <pc:sldChg chg="del">
        <pc:chgData name="ĐÔNG VŨ" userId="16d7361ce9402b54" providerId="LiveId" clId="{A6DAB4DD-179F-48B5-998A-84BF557F3F1F}" dt="2025-01-02T04:05:34.202" v="1" actId="2696"/>
        <pc:sldMkLst>
          <pc:docMk/>
          <pc:sldMk cId="3786203001" sldId="347"/>
        </pc:sldMkLst>
      </pc:sldChg>
      <pc:sldChg chg="del">
        <pc:chgData name="ĐÔNG VŨ" userId="16d7361ce9402b54" providerId="LiveId" clId="{A6DAB4DD-179F-48B5-998A-84BF557F3F1F}" dt="2025-01-02T04:05:34.202" v="1" actId="2696"/>
        <pc:sldMkLst>
          <pc:docMk/>
          <pc:sldMk cId="2535107936" sldId="348"/>
        </pc:sldMkLst>
      </pc:sldChg>
      <pc:sldChg chg="del">
        <pc:chgData name="ĐÔNG VŨ" userId="16d7361ce9402b54" providerId="LiveId" clId="{A6DAB4DD-179F-48B5-998A-84BF557F3F1F}" dt="2025-01-02T04:05:34.202" v="1" actId="2696"/>
        <pc:sldMkLst>
          <pc:docMk/>
          <pc:sldMk cId="2997226256" sldId="349"/>
        </pc:sldMkLst>
      </pc:sldChg>
      <pc:sldChg chg="del">
        <pc:chgData name="ĐÔNG VŨ" userId="16d7361ce9402b54" providerId="LiveId" clId="{A6DAB4DD-179F-48B5-998A-84BF557F3F1F}" dt="2025-01-02T04:05:34.202" v="1" actId="2696"/>
        <pc:sldMkLst>
          <pc:docMk/>
          <pc:sldMk cId="1179682065" sldId="351"/>
        </pc:sldMkLst>
      </pc:sldChg>
      <pc:sldChg chg="del">
        <pc:chgData name="ĐÔNG VŨ" userId="16d7361ce9402b54" providerId="LiveId" clId="{A6DAB4DD-179F-48B5-998A-84BF557F3F1F}" dt="2025-01-02T04:05:34.202" v="1" actId="2696"/>
        <pc:sldMkLst>
          <pc:docMk/>
          <pc:sldMk cId="1680248875" sldId="352"/>
        </pc:sldMkLst>
      </pc:sldChg>
      <pc:sldChg chg="del">
        <pc:chgData name="ĐÔNG VŨ" userId="16d7361ce9402b54" providerId="LiveId" clId="{A6DAB4DD-179F-48B5-998A-84BF557F3F1F}" dt="2025-01-02T04:05:34.202" v="1" actId="2696"/>
        <pc:sldMkLst>
          <pc:docMk/>
          <pc:sldMk cId="1862606343" sldId="35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6FCD7-EFBD-4423-A572-392E990DAE12}" type="datetimeFigureOut">
              <a:rPr lang="en-US" smtClean="0"/>
              <a:t>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7FF0D-3108-4406-A6C2-4DB64F82457E}" type="slidenum">
              <a:rPr lang="en-US" smtClean="0"/>
              <a:t>‹#›</a:t>
            </a:fld>
            <a:endParaRPr lang="en-US"/>
          </a:p>
        </p:txBody>
      </p:sp>
    </p:spTree>
    <p:extLst>
      <p:ext uri="{BB962C8B-B14F-4D97-AF65-F5344CB8AC3E}">
        <p14:creationId xmlns:p14="http://schemas.microsoft.com/office/powerpoint/2010/main" val="2667416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1/2/2025</a:t>
            </a:fld>
            <a:endParaRPr lang="en-US"/>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411398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BF543-A3BD-421F-876C-1939A42B43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271A23-C041-417C-B519-802BAB593E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8CAB0E-1AB2-4697-981E-9CEED76251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5138EE-6D9B-40CE-B2B6-0DD6C0C13C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79275C-1CF9-411C-96FC-5311F90B42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A8D47A-3338-4966-B6BC-8183D68CFBFF}"/>
              </a:ext>
            </a:extLst>
          </p:cNvPr>
          <p:cNvSpPr>
            <a:spLocks noGrp="1"/>
          </p:cNvSpPr>
          <p:nvPr>
            <p:ph type="dt" sz="half" idx="10"/>
          </p:nvPr>
        </p:nvSpPr>
        <p:spPr/>
        <p:txBody>
          <a:bodyPr/>
          <a:lstStyle/>
          <a:p>
            <a:fld id="{0D1B56F3-24BB-45BE-BD1E-E26A863B0966}" type="datetime1">
              <a:rPr lang="en-US" smtClean="0"/>
              <a:t>1/2/2025</a:t>
            </a:fld>
            <a:endParaRPr lang="en-US"/>
          </a:p>
        </p:txBody>
      </p:sp>
      <p:sp>
        <p:nvSpPr>
          <p:cNvPr id="8" name="Footer Placeholder 7">
            <a:extLst>
              <a:ext uri="{FF2B5EF4-FFF2-40B4-BE49-F238E27FC236}">
                <a16:creationId xmlns:a16="http://schemas.microsoft.com/office/drawing/2014/main" id="{8103E1FD-424A-46E2-9E37-ABFAC57999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0C57F2-5518-4AB7-93EC-ECC2866F5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039994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EAA2E-4234-4746-A9C1-1FB5273A94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6E4BCC-92FE-44F8-B6CB-0B6F70878837}"/>
              </a:ext>
            </a:extLst>
          </p:cNvPr>
          <p:cNvSpPr>
            <a:spLocks noGrp="1"/>
          </p:cNvSpPr>
          <p:nvPr>
            <p:ph type="dt" sz="half" idx="10"/>
          </p:nvPr>
        </p:nvSpPr>
        <p:spPr/>
        <p:txBody>
          <a:bodyPr/>
          <a:lstStyle/>
          <a:p>
            <a:fld id="{B99138A9-B139-4FBA-BD61-A63595AC75F4}" type="datetime1">
              <a:rPr lang="en-US" smtClean="0"/>
              <a:t>1/2/2025</a:t>
            </a:fld>
            <a:endParaRPr lang="en-US"/>
          </a:p>
        </p:txBody>
      </p:sp>
      <p:sp>
        <p:nvSpPr>
          <p:cNvPr id="4" name="Footer Placeholder 3">
            <a:extLst>
              <a:ext uri="{FF2B5EF4-FFF2-40B4-BE49-F238E27FC236}">
                <a16:creationId xmlns:a16="http://schemas.microsoft.com/office/drawing/2014/main" id="{A56070D3-D412-4D85-AA7D-3B8C3B5585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117B22-0243-4B1B-AA4A-C69D3D124EF6}"/>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545644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9989D4-ED90-4AF6-8BE4-E14F8E560CC1}"/>
              </a:ext>
            </a:extLst>
          </p:cNvPr>
          <p:cNvSpPr>
            <a:spLocks noGrp="1"/>
          </p:cNvSpPr>
          <p:nvPr>
            <p:ph type="dt" sz="half" idx="10"/>
          </p:nvPr>
        </p:nvSpPr>
        <p:spPr/>
        <p:txBody>
          <a:bodyPr/>
          <a:lstStyle/>
          <a:p>
            <a:fld id="{33219DCA-20B6-4A7F-9287-D29CBE4F4E3E}" type="datetime1">
              <a:rPr lang="en-US" smtClean="0"/>
              <a:t>1/2/2025</a:t>
            </a:fld>
            <a:endParaRPr lang="en-US"/>
          </a:p>
        </p:txBody>
      </p:sp>
      <p:sp>
        <p:nvSpPr>
          <p:cNvPr id="3" name="Footer Placeholder 2">
            <a:extLst>
              <a:ext uri="{FF2B5EF4-FFF2-40B4-BE49-F238E27FC236}">
                <a16:creationId xmlns:a16="http://schemas.microsoft.com/office/drawing/2014/main" id="{F40A95EC-3B27-4D55-A125-91BD6E2B81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DDB516-8449-4C02-B990-64373DB5E667}"/>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56541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9EFE9-AE5E-4846-8F3F-561341D3EF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F5DA9F-72BE-453E-9BA1-B1B6EEF906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C3E682-CEF3-4B89-941A-29ADEB8BF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35A87F-90AF-4464-A736-52D1CADA2883}"/>
              </a:ext>
            </a:extLst>
          </p:cNvPr>
          <p:cNvSpPr>
            <a:spLocks noGrp="1"/>
          </p:cNvSpPr>
          <p:nvPr>
            <p:ph type="dt" sz="half" idx="10"/>
          </p:nvPr>
        </p:nvSpPr>
        <p:spPr/>
        <p:txBody>
          <a:bodyPr/>
          <a:lstStyle/>
          <a:p>
            <a:fld id="{19E4CC13-3719-4BC0-9941-BCD22F2E39BB}" type="datetime1">
              <a:rPr lang="en-US" smtClean="0"/>
              <a:t>1/2/2025</a:t>
            </a:fld>
            <a:endParaRPr lang="en-US"/>
          </a:p>
        </p:txBody>
      </p:sp>
      <p:sp>
        <p:nvSpPr>
          <p:cNvPr id="6" name="Footer Placeholder 5">
            <a:extLst>
              <a:ext uri="{FF2B5EF4-FFF2-40B4-BE49-F238E27FC236}">
                <a16:creationId xmlns:a16="http://schemas.microsoft.com/office/drawing/2014/main" id="{374EBDCA-0095-4A53-94F3-518715A4FE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FE2551-6974-4065-A0C0-CB1CA6E2E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692803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5C63D-F4C2-42EB-AB85-4385DC8EB3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9BF71D-974F-427F-88EF-05F2879D11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E09DA1-225C-43B3-B889-B760CD46C9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F0C8C3-A384-4E63-8E44-19B65F56A139}"/>
              </a:ext>
            </a:extLst>
          </p:cNvPr>
          <p:cNvSpPr>
            <a:spLocks noGrp="1"/>
          </p:cNvSpPr>
          <p:nvPr>
            <p:ph type="dt" sz="half" idx="10"/>
          </p:nvPr>
        </p:nvSpPr>
        <p:spPr/>
        <p:txBody>
          <a:bodyPr/>
          <a:lstStyle/>
          <a:p>
            <a:fld id="{339C473A-74A1-46F3-8D2E-10C923B7E154}" type="datetime1">
              <a:rPr lang="en-US" smtClean="0"/>
              <a:t>1/2/2025</a:t>
            </a:fld>
            <a:endParaRPr lang="en-US"/>
          </a:p>
        </p:txBody>
      </p:sp>
      <p:sp>
        <p:nvSpPr>
          <p:cNvPr id="6" name="Footer Placeholder 5">
            <a:extLst>
              <a:ext uri="{FF2B5EF4-FFF2-40B4-BE49-F238E27FC236}">
                <a16:creationId xmlns:a16="http://schemas.microsoft.com/office/drawing/2014/main" id="{FD4CA027-00E7-494D-8C76-AD52846B38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015811-59EC-4D1D-959F-17DBEBBA4BB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176582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DCB1E-B8B3-4099-9998-B1DEAD5CDF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C9C89E-B954-4BBD-8FC6-63D9712106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413943-8E2C-479E-A890-4082F72A6BB9}"/>
              </a:ext>
            </a:extLst>
          </p:cNvPr>
          <p:cNvSpPr>
            <a:spLocks noGrp="1"/>
          </p:cNvSpPr>
          <p:nvPr>
            <p:ph type="dt" sz="half" idx="10"/>
          </p:nvPr>
        </p:nvSpPr>
        <p:spPr/>
        <p:txBody>
          <a:bodyPr/>
          <a:lstStyle/>
          <a:p>
            <a:fld id="{03A4B6EE-3F1C-40A8-BAA7-D8D1D25FA34D}" type="datetime1">
              <a:rPr lang="en-US" smtClean="0"/>
              <a:t>1/2/2025</a:t>
            </a:fld>
            <a:endParaRPr lang="en-US"/>
          </a:p>
        </p:txBody>
      </p:sp>
      <p:sp>
        <p:nvSpPr>
          <p:cNvPr id="5" name="Footer Placeholder 4">
            <a:extLst>
              <a:ext uri="{FF2B5EF4-FFF2-40B4-BE49-F238E27FC236}">
                <a16:creationId xmlns:a16="http://schemas.microsoft.com/office/drawing/2014/main" id="{55B604B0-3DBA-4D52-ADB2-DC5CEF4419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661FA0-D26F-4FFC-8850-74922A33894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4143217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F595F7-9D7D-4C85-9C99-BE194AFE63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49E8BE-C4BA-4237-B360-FC4943A313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70A49F-B64E-4D0D-BB32-EA3E8F26407C}"/>
              </a:ext>
            </a:extLst>
          </p:cNvPr>
          <p:cNvSpPr>
            <a:spLocks noGrp="1"/>
          </p:cNvSpPr>
          <p:nvPr>
            <p:ph type="dt" sz="half" idx="10"/>
          </p:nvPr>
        </p:nvSpPr>
        <p:spPr/>
        <p:txBody>
          <a:bodyPr/>
          <a:lstStyle/>
          <a:p>
            <a:fld id="{22B49DCD-488C-48E6-B562-9E2144C6FF46}" type="datetime1">
              <a:rPr lang="en-US" smtClean="0"/>
              <a:t>1/2/2025</a:t>
            </a:fld>
            <a:endParaRPr lang="en-US"/>
          </a:p>
        </p:txBody>
      </p:sp>
      <p:sp>
        <p:nvSpPr>
          <p:cNvPr id="5" name="Footer Placeholder 4">
            <a:extLst>
              <a:ext uri="{FF2B5EF4-FFF2-40B4-BE49-F238E27FC236}">
                <a16:creationId xmlns:a16="http://schemas.microsoft.com/office/drawing/2014/main" id="{38FDC6AD-EC63-4D87-9E40-7B7D6340B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3CB9E5-01A1-4ED1-B801-129D0CB7524C}"/>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344722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1/2/2025</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618376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454484-8038-40A1-A8F6-6E672B55E9E3}"/>
              </a:ext>
            </a:extLst>
          </p:cNvPr>
          <p:cNvSpPr>
            <a:spLocks noGrp="1"/>
          </p:cNvSpPr>
          <p:nvPr>
            <p:ph type="dt" sz="half" idx="10"/>
          </p:nvPr>
        </p:nvSpPr>
        <p:spPr/>
        <p:txBody>
          <a:bodyPr/>
          <a:lstStyle/>
          <a:p>
            <a:fld id="{0A829C2E-4D1E-4F59-91D1-95B83ABEEBF7}" type="datetime1">
              <a:rPr lang="en-US" smtClean="0"/>
              <a:t>1/2/2025</a:t>
            </a:fld>
            <a:endParaRPr lang="en-US"/>
          </a:p>
        </p:txBody>
      </p:sp>
      <p:sp>
        <p:nvSpPr>
          <p:cNvPr id="3" name="Footer Placeholder 2">
            <a:extLst>
              <a:ext uri="{FF2B5EF4-FFF2-40B4-BE49-F238E27FC236}">
                <a16:creationId xmlns:a16="http://schemas.microsoft.com/office/drawing/2014/main" id="{80FC74CE-79B6-4B2B-9C3C-FB9E11250D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DF9EEF-DFF9-4634-AC52-6B7FC573CB9D}"/>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859765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0CB401-6D82-4712-B9E2-C59E35209B0B}"/>
              </a:ext>
            </a:extLst>
          </p:cNvPr>
          <p:cNvSpPr>
            <a:spLocks noGrp="1"/>
          </p:cNvSpPr>
          <p:nvPr>
            <p:ph type="dt" sz="half" idx="10"/>
          </p:nvPr>
        </p:nvSpPr>
        <p:spPr/>
        <p:txBody>
          <a:bodyPr/>
          <a:lstStyle/>
          <a:p>
            <a:fld id="{2E746A1F-9E99-4E72-9D09-5F6A6C41B36D}" type="datetime1">
              <a:rPr lang="en-US" smtClean="0"/>
              <a:t>1/2/2025</a:t>
            </a:fld>
            <a:endParaRPr lang="en-US"/>
          </a:p>
        </p:txBody>
      </p:sp>
      <p:sp>
        <p:nvSpPr>
          <p:cNvPr id="3" name="Footer Placeholder 2">
            <a:extLst>
              <a:ext uri="{FF2B5EF4-FFF2-40B4-BE49-F238E27FC236}">
                <a16:creationId xmlns:a16="http://schemas.microsoft.com/office/drawing/2014/main" id="{7B04DB14-2C5A-43F3-8064-E7F713324E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52E516-77F2-401D-B9B5-9210EF442DC4}"/>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2071896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39E17-5C6E-4A2B-BB0E-4DAE9E5CDF08}"/>
              </a:ext>
            </a:extLst>
          </p:cNvPr>
          <p:cNvSpPr>
            <a:spLocks noGrp="1"/>
          </p:cNvSpPr>
          <p:nvPr>
            <p:ph type="dt" sz="half" idx="10"/>
          </p:nvPr>
        </p:nvSpPr>
        <p:spPr/>
        <p:txBody>
          <a:bodyPr/>
          <a:lstStyle/>
          <a:p>
            <a:fld id="{2D83F7B2-BB06-4C2C-A0BF-C3C4D1F4133B}" type="datetime1">
              <a:rPr lang="en-US" smtClean="0"/>
              <a:t>1/2/2025</a:t>
            </a:fld>
            <a:endParaRPr lang="en-US"/>
          </a:p>
        </p:txBody>
      </p:sp>
      <p:sp>
        <p:nvSpPr>
          <p:cNvPr id="3" name="Footer Placeholder 2">
            <a:extLst>
              <a:ext uri="{FF2B5EF4-FFF2-40B4-BE49-F238E27FC236}">
                <a16:creationId xmlns:a16="http://schemas.microsoft.com/office/drawing/2014/main" id="{4B4A3704-8A44-465E-8FF3-26CB1F40A6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A5BFB1-52BA-4AC8-85AB-F8756C77D7B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429405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8B41A-B8E0-4D65-9AD5-CAC9AA4101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0DCD7B-49F3-41C3-A3E5-03BD917896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E90928-7051-4176-AF43-FB46B448AF65}"/>
              </a:ext>
            </a:extLst>
          </p:cNvPr>
          <p:cNvSpPr>
            <a:spLocks noGrp="1"/>
          </p:cNvSpPr>
          <p:nvPr>
            <p:ph type="dt" sz="half" idx="10"/>
          </p:nvPr>
        </p:nvSpPr>
        <p:spPr/>
        <p:txBody>
          <a:bodyPr/>
          <a:lstStyle/>
          <a:p>
            <a:fld id="{FD2470B8-96F8-42D0-9FB1-FD414F8B4E30}" type="datetime1">
              <a:rPr lang="en-US" smtClean="0"/>
              <a:t>1/2/2025</a:t>
            </a:fld>
            <a:endParaRPr lang="en-US"/>
          </a:p>
        </p:txBody>
      </p:sp>
      <p:sp>
        <p:nvSpPr>
          <p:cNvPr id="5" name="Footer Placeholder 4">
            <a:extLst>
              <a:ext uri="{FF2B5EF4-FFF2-40B4-BE49-F238E27FC236}">
                <a16:creationId xmlns:a16="http://schemas.microsoft.com/office/drawing/2014/main" id="{09C6C36D-9F2D-4132-AB2A-99D6F38ED6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3FC725-0F22-43D9-B218-40E06E243499}"/>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887785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35215-4EEE-4E5B-A968-79EEC7C781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03A29C-F7DB-4788-8BFD-3796BE902E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B1FF36-8A8A-49C7-B10C-E9298B9F86C1}"/>
              </a:ext>
            </a:extLst>
          </p:cNvPr>
          <p:cNvSpPr>
            <a:spLocks noGrp="1"/>
          </p:cNvSpPr>
          <p:nvPr>
            <p:ph type="dt" sz="half" idx="10"/>
          </p:nvPr>
        </p:nvSpPr>
        <p:spPr/>
        <p:txBody>
          <a:bodyPr/>
          <a:lstStyle/>
          <a:p>
            <a:fld id="{7848F3F0-BBE0-4656-ADE2-E0CA7BB6F2D1}" type="datetime1">
              <a:rPr lang="en-US" smtClean="0"/>
              <a:t>1/2/2025</a:t>
            </a:fld>
            <a:endParaRPr lang="en-US"/>
          </a:p>
        </p:txBody>
      </p:sp>
      <p:sp>
        <p:nvSpPr>
          <p:cNvPr id="5" name="Footer Placeholder 4">
            <a:extLst>
              <a:ext uri="{FF2B5EF4-FFF2-40B4-BE49-F238E27FC236}">
                <a16:creationId xmlns:a16="http://schemas.microsoft.com/office/drawing/2014/main" id="{E8AE83C5-6936-478A-8D83-F825DE29EA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DB84EC-5F9A-4E4C-8B42-FC4F667B91B5}"/>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780089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4D7F6-D75A-44EA-A35D-0A6458C354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6560A9-2DB3-411B-B47C-0D03D57970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983081-7714-467D-8131-EC28D3DB550A}"/>
              </a:ext>
            </a:extLst>
          </p:cNvPr>
          <p:cNvSpPr>
            <a:spLocks noGrp="1"/>
          </p:cNvSpPr>
          <p:nvPr>
            <p:ph type="dt" sz="half" idx="10"/>
          </p:nvPr>
        </p:nvSpPr>
        <p:spPr/>
        <p:txBody>
          <a:bodyPr/>
          <a:lstStyle/>
          <a:p>
            <a:fld id="{2F3ED7EF-0440-4F9E-A644-D13ECD56D55F}" type="datetime1">
              <a:rPr lang="en-US" smtClean="0"/>
              <a:t>1/2/2025</a:t>
            </a:fld>
            <a:endParaRPr lang="en-US"/>
          </a:p>
        </p:txBody>
      </p:sp>
      <p:sp>
        <p:nvSpPr>
          <p:cNvPr id="5" name="Footer Placeholder 4">
            <a:extLst>
              <a:ext uri="{FF2B5EF4-FFF2-40B4-BE49-F238E27FC236}">
                <a16:creationId xmlns:a16="http://schemas.microsoft.com/office/drawing/2014/main" id="{8C76F7C4-14FF-4DDF-8AAB-8F35F22198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5BBDED-11BF-46B1-929F-41D6C52E5A9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983530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6A8D6-8773-47F2-B37A-8E0E3DEB91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DD80F6-1881-4E46-91CF-00CA3FCDDF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360777-F38E-4CA0-AE52-BCAD86D9ED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82D241-6FC2-4676-9A13-420AA9F4CFC2}"/>
              </a:ext>
            </a:extLst>
          </p:cNvPr>
          <p:cNvSpPr>
            <a:spLocks noGrp="1"/>
          </p:cNvSpPr>
          <p:nvPr>
            <p:ph type="dt" sz="half" idx="10"/>
          </p:nvPr>
        </p:nvSpPr>
        <p:spPr/>
        <p:txBody>
          <a:bodyPr/>
          <a:lstStyle/>
          <a:p>
            <a:fld id="{B5AE9FF7-F5C4-4B75-B312-7A2B0AADEC3E}" type="datetime1">
              <a:rPr lang="en-US" smtClean="0"/>
              <a:t>1/2/2025</a:t>
            </a:fld>
            <a:endParaRPr lang="en-US"/>
          </a:p>
        </p:txBody>
      </p:sp>
      <p:sp>
        <p:nvSpPr>
          <p:cNvPr id="6" name="Footer Placeholder 5">
            <a:extLst>
              <a:ext uri="{FF2B5EF4-FFF2-40B4-BE49-F238E27FC236}">
                <a16:creationId xmlns:a16="http://schemas.microsoft.com/office/drawing/2014/main" id="{698356D7-FCE6-410D-A92A-7A8BA8D355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912A7-36BF-4DAA-9399-2C862647D8D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18664967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1.jp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D17E59-F326-4EAB-9A75-5C024FF768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E682C1-B5B6-47C4-AB88-E170BB98FA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4B4C99-2FF9-45BC-82B2-7B0E0F9BFE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6E9974-F0DC-4DB8-9A38-2F8F55216D11}" type="datetime1">
              <a:rPr lang="en-US" smtClean="0"/>
              <a:t>1/2/2025</a:t>
            </a:fld>
            <a:endParaRPr lang="en-US"/>
          </a:p>
        </p:txBody>
      </p:sp>
      <p:sp>
        <p:nvSpPr>
          <p:cNvPr id="5" name="Footer Placeholder 4">
            <a:extLst>
              <a:ext uri="{FF2B5EF4-FFF2-40B4-BE49-F238E27FC236}">
                <a16:creationId xmlns:a16="http://schemas.microsoft.com/office/drawing/2014/main" id="{2AAE8F89-1436-48C4-AAF8-D8D1255553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EE6940-2BBF-4D0B-8591-39778A5380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C20B1D-C678-4C69-9E65-5611E138EDCC}" type="slidenum">
              <a:rPr lang="en-US" smtClean="0"/>
              <a:t>‹#›</a:t>
            </a:fld>
            <a:endParaRPr lang="en-US"/>
          </a:p>
        </p:txBody>
      </p:sp>
    </p:spTree>
    <p:extLst>
      <p:ext uri="{BB962C8B-B14F-4D97-AF65-F5344CB8AC3E}">
        <p14:creationId xmlns:p14="http://schemas.microsoft.com/office/powerpoint/2010/main" val="304628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8" r:id="rId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F7A23B-7F37-4255-B1AA-6F4081D054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939551-9BB0-410A-86D9-5F41F65ED6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47D216-8D82-4854-8FCC-50474F3940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0DC4E-CFE1-4DE4-BA6A-B2F2775B3CE8}" type="datetime1">
              <a:rPr lang="en-US" smtClean="0"/>
              <a:t>1/2/2025</a:t>
            </a:fld>
            <a:endParaRPr lang="en-US"/>
          </a:p>
        </p:txBody>
      </p:sp>
      <p:sp>
        <p:nvSpPr>
          <p:cNvPr id="5" name="Footer Placeholder 4">
            <a:extLst>
              <a:ext uri="{FF2B5EF4-FFF2-40B4-BE49-F238E27FC236}">
                <a16:creationId xmlns:a16="http://schemas.microsoft.com/office/drawing/2014/main" id="{83ACE85E-C533-43BA-A8ED-7511E82A3D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04C941-975F-4FB1-8A2A-DB7E54D44D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6DA37A-0C24-43CE-ACA7-57CFE4C03F76}" type="slidenum">
              <a:rPr lang="en-US" smtClean="0"/>
              <a:t>‹#›</a:t>
            </a:fld>
            <a:endParaRPr lang="en-US"/>
          </a:p>
        </p:txBody>
      </p:sp>
    </p:spTree>
    <p:extLst>
      <p:ext uri="{BB962C8B-B14F-4D97-AF65-F5344CB8AC3E}">
        <p14:creationId xmlns:p14="http://schemas.microsoft.com/office/powerpoint/2010/main" val="33019047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https://www.youtube.com/embed/Vhulsgs6eS0?feature=oembed" TargetMode="Externa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563708-0776-4076-A940-BF5C7287EF01}"/>
              </a:ext>
            </a:extLst>
          </p:cNvPr>
          <p:cNvSpPr txBox="1"/>
          <p:nvPr/>
        </p:nvSpPr>
        <p:spPr>
          <a:xfrm>
            <a:off x="848406" y="911975"/>
            <a:ext cx="11343594" cy="4203330"/>
          </a:xfrm>
          <a:prstGeom prst="rect">
            <a:avLst/>
          </a:prstGeom>
          <a:noFill/>
        </p:spPr>
        <p:txBody>
          <a:bodyPr wrap="square">
            <a:spAutoFit/>
          </a:bodyPr>
          <a:lstStyle/>
          <a:p>
            <a:pPr marL="180340" marR="0">
              <a:lnSpc>
                <a:spcPct val="150000"/>
              </a:lnSpc>
              <a:spcBef>
                <a:spcPts val="0"/>
              </a:spcBef>
              <a:spcAft>
                <a:spcPts val="0"/>
              </a:spcAft>
              <a:tabLst>
                <a:tab pos="270510" algn="l"/>
              </a:tabLst>
            </a:pPr>
            <a:r>
              <a:rPr lang="nl-NL" sz="6000" b="1" u="sng" ker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TUẦN 19</a:t>
            </a:r>
            <a:endParaRPr lang="en-US" sz="6000" u="sng"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180340" marR="0" algn="ctr">
              <a:lnSpc>
                <a:spcPct val="150000"/>
              </a:lnSpc>
              <a:spcBef>
                <a:spcPts val="0"/>
              </a:spcBef>
              <a:spcAft>
                <a:spcPts val="0"/>
              </a:spcAft>
              <a:tabLst>
                <a:tab pos="270510" algn="l"/>
              </a:tabLst>
            </a:pPr>
            <a:r>
              <a:rPr lang="en-US" sz="6000" b="1" u="sng" kern="1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KỂ CHUYỆN:</a:t>
            </a:r>
          </a:p>
          <a:p>
            <a:pPr marL="180340" marR="0" algn="ctr">
              <a:lnSpc>
                <a:spcPct val="150000"/>
              </a:lnSpc>
              <a:spcBef>
                <a:spcPts val="0"/>
              </a:spcBef>
              <a:spcAft>
                <a:spcPts val="0"/>
              </a:spcAft>
              <a:tabLst>
                <a:tab pos="270510" algn="l"/>
              </a:tabLst>
            </a:pPr>
            <a:r>
              <a:rPr lang="en-US" sz="6600" b="1" kern="1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Giếng nước của Ry-an</a:t>
            </a:r>
          </a:p>
        </p:txBody>
      </p:sp>
    </p:spTree>
    <p:extLst>
      <p:ext uri="{BB962C8B-B14F-4D97-AF65-F5344CB8AC3E}">
        <p14:creationId xmlns:p14="http://schemas.microsoft.com/office/powerpoint/2010/main" val="666243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B9ACDA-8CDA-D3CD-8CDB-142DDFC48956}"/>
              </a:ext>
            </a:extLst>
          </p:cNvPr>
          <p:cNvSpPr txBox="1"/>
          <p:nvPr/>
        </p:nvSpPr>
        <p:spPr>
          <a:xfrm>
            <a:off x="4371340" y="443992"/>
            <a:ext cx="3593431" cy="1107996"/>
          </a:xfrm>
          <a:prstGeom prst="rect">
            <a:avLst/>
          </a:prstGeom>
          <a:noFill/>
        </p:spPr>
        <p:txBody>
          <a:bodyPr wrap="square" rtlCol="0">
            <a:spAutoFit/>
          </a:bodyPr>
          <a:lstStyle/>
          <a:p>
            <a:pPr algn="l"/>
            <a:r>
              <a:rPr lang="en-US" sz="6600" b="1">
                <a:solidFill>
                  <a:srgbClr val="FFC000"/>
                </a:solidFill>
                <a:latin typeface="Times New Roman" panose="02020603050405020304" pitchFamily="18" charset="0"/>
                <a:cs typeface="Times New Roman" panose="02020603050405020304" pitchFamily="18" charset="0"/>
              </a:rPr>
              <a:t>Trao đổi</a:t>
            </a:r>
            <a:endParaRPr lang="vi-VN" sz="6600" b="1">
              <a:solidFill>
                <a:srgbClr val="FFC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BB814A3B-536E-AB53-08EE-BF2DEBD34971}"/>
              </a:ext>
            </a:extLst>
          </p:cNvPr>
          <p:cNvSpPr txBox="1"/>
          <p:nvPr/>
        </p:nvSpPr>
        <p:spPr>
          <a:xfrm>
            <a:off x="1221071" y="1816834"/>
            <a:ext cx="10300369" cy="584775"/>
          </a:xfrm>
          <a:prstGeom prst="rect">
            <a:avLst/>
          </a:prstGeom>
          <a:noFill/>
        </p:spPr>
        <p:txBody>
          <a:bodyPr wrap="square">
            <a:spAutoFit/>
          </a:bodyPr>
          <a:lstStyle/>
          <a:p>
            <a:r>
              <a:rPr lang="vi-VN" sz="3200" b="1" i="0" u="none" strike="noStrike">
                <a:solidFill>
                  <a:srgbClr val="000000"/>
                </a:solidFill>
                <a:effectLst/>
                <a:latin typeface="Times New Roman" panose="02020603050405020304" pitchFamily="18" charset="0"/>
              </a:rPr>
              <a:t>1. Hành động của cậu bé Ry – an  có ý nghĩa như thế nào?</a:t>
            </a:r>
            <a:endParaRPr lang="vi-VN" sz="3200" b="1"/>
          </a:p>
        </p:txBody>
      </p:sp>
      <p:sp>
        <p:nvSpPr>
          <p:cNvPr id="11" name="TextBox 10">
            <a:extLst>
              <a:ext uri="{FF2B5EF4-FFF2-40B4-BE49-F238E27FC236}">
                <a16:creationId xmlns:a16="http://schemas.microsoft.com/office/drawing/2014/main" id="{C9867A3B-3AB2-D1CF-A254-DAFBD57B4118}"/>
              </a:ext>
            </a:extLst>
          </p:cNvPr>
          <p:cNvSpPr txBox="1"/>
          <p:nvPr/>
        </p:nvSpPr>
        <p:spPr>
          <a:xfrm>
            <a:off x="1258236" y="4027912"/>
            <a:ext cx="6879924" cy="954107"/>
          </a:xfrm>
          <a:prstGeom prst="rect">
            <a:avLst/>
          </a:prstGeom>
          <a:noFill/>
        </p:spPr>
        <p:txBody>
          <a:bodyPr wrap="square">
            <a:spAutoFit/>
          </a:bodyPr>
          <a:lstStyle/>
          <a:p>
            <a:pPr algn="just" rtl="0">
              <a:spcBef>
                <a:spcPts val="0"/>
              </a:spcBef>
              <a:spcAft>
                <a:spcPts val="0"/>
              </a:spcAft>
            </a:pPr>
            <a:r>
              <a:rPr lang="vi-VN" sz="2800" b="1">
                <a:solidFill>
                  <a:srgbClr val="000000"/>
                </a:solidFill>
                <a:latin typeface="Times New Roman" panose="02020603050405020304" pitchFamily="18" charset="0"/>
              </a:rPr>
              <a:t>2</a:t>
            </a:r>
            <a:r>
              <a:rPr lang="vi-VN" sz="2800" b="1" i="0" u="none" strike="noStrike">
                <a:solidFill>
                  <a:srgbClr val="000000"/>
                </a:solidFill>
                <a:effectLst/>
                <a:latin typeface="Times New Roman" panose="02020603050405020304" pitchFamily="18" charset="0"/>
              </a:rPr>
              <a:t>. Em thích điều gì ở tính cách của Ry – an?</a:t>
            </a:r>
            <a:br>
              <a:rPr lang="vi-VN" sz="2800" b="1"/>
            </a:br>
            <a:endParaRPr lang="vi-VN" sz="2800" b="1"/>
          </a:p>
        </p:txBody>
      </p:sp>
      <p:sp>
        <p:nvSpPr>
          <p:cNvPr id="17" name="TextBox 16">
            <a:extLst>
              <a:ext uri="{FF2B5EF4-FFF2-40B4-BE49-F238E27FC236}">
                <a16:creationId xmlns:a16="http://schemas.microsoft.com/office/drawing/2014/main" id="{AE1A7728-6503-8F82-66FE-C9773577D377}"/>
              </a:ext>
            </a:extLst>
          </p:cNvPr>
          <p:cNvSpPr txBox="1"/>
          <p:nvPr/>
        </p:nvSpPr>
        <p:spPr>
          <a:xfrm>
            <a:off x="1258236" y="4739812"/>
            <a:ext cx="7826943" cy="1384995"/>
          </a:xfrm>
          <a:prstGeom prst="rect">
            <a:avLst/>
          </a:prstGeom>
          <a:noFill/>
        </p:spPr>
        <p:txBody>
          <a:bodyPr wrap="square">
            <a:spAutoFit/>
          </a:bodyPr>
          <a:lstStyle/>
          <a:p>
            <a:pPr rtl="0">
              <a:spcBef>
                <a:spcPts val="0"/>
              </a:spcBef>
              <a:spcAft>
                <a:spcPts val="0"/>
              </a:spcAft>
            </a:pPr>
            <a:r>
              <a:rPr lang="vi-VN" sz="2800" b="0" i="0" u="none" strike="noStrike">
                <a:solidFill>
                  <a:srgbClr val="FF0000"/>
                </a:solidFill>
                <a:effectLst/>
                <a:latin typeface="Times New Roman" panose="02020603050405020304" pitchFamily="18" charset="0"/>
              </a:rPr>
              <a:t>Em thích lòng nhân ái, thích tính kiên trì, thích sự chăm chỉ...</a:t>
            </a:r>
            <a:br>
              <a:rPr lang="vi-VN" sz="2800">
                <a:solidFill>
                  <a:srgbClr val="FF0000"/>
                </a:solidFill>
              </a:rPr>
            </a:br>
            <a:endParaRPr lang="vi-VN" sz="2800">
              <a:solidFill>
                <a:srgbClr val="FF0000"/>
              </a:solidFill>
            </a:endParaRPr>
          </a:p>
        </p:txBody>
      </p:sp>
      <p:sp>
        <p:nvSpPr>
          <p:cNvPr id="19" name="TextBox 18">
            <a:extLst>
              <a:ext uri="{FF2B5EF4-FFF2-40B4-BE49-F238E27FC236}">
                <a16:creationId xmlns:a16="http://schemas.microsoft.com/office/drawing/2014/main" id="{C75AF0D4-341D-B39C-81CB-C3CDB860940C}"/>
              </a:ext>
            </a:extLst>
          </p:cNvPr>
          <p:cNvSpPr txBox="1"/>
          <p:nvPr/>
        </p:nvSpPr>
        <p:spPr>
          <a:xfrm>
            <a:off x="1221071" y="2522263"/>
            <a:ext cx="9893970" cy="1384995"/>
          </a:xfrm>
          <a:prstGeom prst="rect">
            <a:avLst/>
          </a:prstGeom>
          <a:noFill/>
        </p:spPr>
        <p:txBody>
          <a:bodyPr wrap="square">
            <a:spAutoFit/>
          </a:bodyPr>
          <a:lstStyle/>
          <a:p>
            <a:pPr algn="just"/>
            <a:r>
              <a:rPr lang="vi-VN" sz="2800" b="0" i="0" u="none" strike="noStrike">
                <a:solidFill>
                  <a:srgbClr val="FF0000"/>
                </a:solidFill>
                <a:effectLst/>
                <a:latin typeface="Times New Roman" panose="02020603050405020304" pitchFamily="18" charset="0"/>
              </a:rPr>
              <a:t>Việc làm của Ry – an thể hiện lòng nhân ái/ Hành động của Ry – an như một lời kêu gọi sự quan tâm, giúp đỡ những người gặp khó khăn ở khắp nới trên thế giới/...</a:t>
            </a:r>
            <a:endParaRPr lang="vi-VN" sz="2800">
              <a:solidFill>
                <a:srgbClr val="FF0000"/>
              </a:solidFill>
            </a:endParaRPr>
          </a:p>
        </p:txBody>
      </p:sp>
      <p:pic>
        <p:nvPicPr>
          <p:cNvPr id="3074" name="Picture 2" descr="Open ">
            <a:extLst>
              <a:ext uri="{FF2B5EF4-FFF2-40B4-BE49-F238E27FC236}">
                <a16:creationId xmlns:a16="http://schemas.microsoft.com/office/drawing/2014/main" id="{918E601F-46AF-D2B8-E3AE-2FE5AF6E20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0114" y="585657"/>
            <a:ext cx="981226" cy="981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346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B9ACDA-8CDA-D3CD-8CDB-142DDFC48956}"/>
              </a:ext>
            </a:extLst>
          </p:cNvPr>
          <p:cNvSpPr txBox="1"/>
          <p:nvPr/>
        </p:nvSpPr>
        <p:spPr>
          <a:xfrm>
            <a:off x="1347537" y="333916"/>
            <a:ext cx="3208421" cy="1015663"/>
          </a:xfrm>
          <a:prstGeom prst="rect">
            <a:avLst/>
          </a:prstGeom>
          <a:solidFill>
            <a:srgbClr val="00B050"/>
          </a:solidFill>
        </p:spPr>
        <p:txBody>
          <a:bodyPr wrap="square" rtlCol="0">
            <a:spAutoFit/>
          </a:bodyPr>
          <a:lstStyle/>
          <a:p>
            <a:pPr algn="l"/>
            <a:r>
              <a:rPr lang="en-US" sz="6000" b="1">
                <a:solidFill>
                  <a:srgbClr val="FFC000"/>
                </a:solidFill>
                <a:latin typeface="Times New Roman" panose="02020603050405020304" pitchFamily="18" charset="0"/>
                <a:cs typeface="Times New Roman" panose="02020603050405020304" pitchFamily="18" charset="0"/>
              </a:rPr>
              <a:t>Trao đổi</a:t>
            </a:r>
            <a:endParaRPr lang="vi-VN" sz="6000" b="1">
              <a:solidFill>
                <a:srgbClr val="FFC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BB814A3B-536E-AB53-08EE-BF2DEBD34971}"/>
              </a:ext>
            </a:extLst>
          </p:cNvPr>
          <p:cNvSpPr txBox="1"/>
          <p:nvPr/>
        </p:nvSpPr>
        <p:spPr>
          <a:xfrm>
            <a:off x="1221071" y="1816834"/>
            <a:ext cx="10045303" cy="461665"/>
          </a:xfrm>
          <a:prstGeom prst="rect">
            <a:avLst/>
          </a:prstGeom>
          <a:noFill/>
        </p:spPr>
        <p:txBody>
          <a:bodyPr wrap="square">
            <a:spAutoFit/>
          </a:bodyPr>
          <a:lstStyle/>
          <a:p>
            <a:r>
              <a:rPr lang="vi-VN" sz="2400" b="1" i="0" u="none" strike="noStrike">
                <a:solidFill>
                  <a:srgbClr val="000000"/>
                </a:solidFill>
                <a:effectLst/>
                <a:latin typeface="Times New Roman" panose="02020603050405020304" pitchFamily="18" charset="0"/>
              </a:rPr>
              <a:t>3. Chi tiết nào cho thấy Ry – an quyết tâm thực hiện mong muốn của mình?</a:t>
            </a:r>
            <a:endParaRPr lang="vi-VN" sz="2400" b="1"/>
          </a:p>
        </p:txBody>
      </p:sp>
      <p:sp>
        <p:nvSpPr>
          <p:cNvPr id="11" name="TextBox 10">
            <a:extLst>
              <a:ext uri="{FF2B5EF4-FFF2-40B4-BE49-F238E27FC236}">
                <a16:creationId xmlns:a16="http://schemas.microsoft.com/office/drawing/2014/main" id="{C9867A3B-3AB2-D1CF-A254-DAFBD57B4118}"/>
              </a:ext>
            </a:extLst>
          </p:cNvPr>
          <p:cNvSpPr txBox="1"/>
          <p:nvPr/>
        </p:nvSpPr>
        <p:spPr>
          <a:xfrm>
            <a:off x="1258236" y="3757875"/>
            <a:ext cx="9819640" cy="1200329"/>
          </a:xfrm>
          <a:prstGeom prst="rect">
            <a:avLst/>
          </a:prstGeom>
          <a:noFill/>
        </p:spPr>
        <p:txBody>
          <a:bodyPr wrap="square">
            <a:spAutoFit/>
          </a:bodyPr>
          <a:lstStyle/>
          <a:p>
            <a:pPr algn="just" rtl="0">
              <a:spcBef>
                <a:spcPts val="0"/>
              </a:spcBef>
              <a:spcAft>
                <a:spcPts val="0"/>
              </a:spcAft>
            </a:pPr>
            <a:r>
              <a:rPr lang="vi-VN" sz="2400" b="1" i="0" u="none" strike="noStrike">
                <a:solidFill>
                  <a:srgbClr val="000000"/>
                </a:solidFill>
                <a:effectLst/>
                <a:latin typeface="Times New Roman" panose="02020603050405020304" pitchFamily="18" charset="0"/>
              </a:rPr>
              <a:t>4. Hành động cuả Ry – an đã cuốn hút mọi người tham gia như thế nào?</a:t>
            </a:r>
            <a:endParaRPr lang="vi-VN" sz="2400" b="1">
              <a:effectLst/>
            </a:endParaRPr>
          </a:p>
          <a:p>
            <a:br>
              <a:rPr lang="vi-VN" sz="2400" b="1"/>
            </a:br>
            <a:endParaRPr lang="vi-VN" sz="2400" b="1"/>
          </a:p>
        </p:txBody>
      </p:sp>
      <p:sp>
        <p:nvSpPr>
          <p:cNvPr id="17" name="TextBox 16">
            <a:extLst>
              <a:ext uri="{FF2B5EF4-FFF2-40B4-BE49-F238E27FC236}">
                <a16:creationId xmlns:a16="http://schemas.microsoft.com/office/drawing/2014/main" id="{AE1A7728-6503-8F82-66FE-C9773577D377}"/>
              </a:ext>
            </a:extLst>
          </p:cNvPr>
          <p:cNvSpPr txBox="1"/>
          <p:nvPr/>
        </p:nvSpPr>
        <p:spPr>
          <a:xfrm>
            <a:off x="1347537" y="4377350"/>
            <a:ext cx="9819640" cy="1938992"/>
          </a:xfrm>
          <a:prstGeom prst="rect">
            <a:avLst/>
          </a:prstGeom>
          <a:noFill/>
        </p:spPr>
        <p:txBody>
          <a:bodyPr wrap="square">
            <a:spAutoFit/>
          </a:bodyPr>
          <a:lstStyle/>
          <a:p>
            <a:pPr algn="just" rtl="0">
              <a:spcBef>
                <a:spcPts val="0"/>
              </a:spcBef>
              <a:spcAft>
                <a:spcPts val="0"/>
              </a:spcAft>
            </a:pPr>
            <a:r>
              <a:rPr lang="vi-VN" sz="2400" b="0" i="0" u="none" strike="noStrike">
                <a:solidFill>
                  <a:srgbClr val="FF0000"/>
                </a:solidFill>
                <a:effectLst/>
                <a:latin typeface="Times New Roman" panose="02020603050405020304" pitchFamily="18" charset="0"/>
              </a:rPr>
              <a:t>Hành động vủa Ry – được rất nhiều người quan tâm. Tổ chức “ giếng nước của Ry – an” ra đời đã quyên góp được 750 000 đô la,  tặng 30 giếng cho 8 nước ở Châu Phi. </a:t>
            </a:r>
            <a:endParaRPr lang="vi-VN" sz="2400" b="0">
              <a:solidFill>
                <a:srgbClr val="FF0000"/>
              </a:solidFill>
              <a:effectLst/>
            </a:endParaRPr>
          </a:p>
          <a:p>
            <a:br>
              <a:rPr lang="vi-VN" sz="2400">
                <a:solidFill>
                  <a:srgbClr val="FF0000"/>
                </a:solidFill>
              </a:rPr>
            </a:br>
            <a:endParaRPr lang="vi-VN" sz="2400">
              <a:solidFill>
                <a:srgbClr val="FF0000"/>
              </a:solidFill>
            </a:endParaRPr>
          </a:p>
        </p:txBody>
      </p:sp>
      <p:sp>
        <p:nvSpPr>
          <p:cNvPr id="19" name="TextBox 18">
            <a:extLst>
              <a:ext uri="{FF2B5EF4-FFF2-40B4-BE49-F238E27FC236}">
                <a16:creationId xmlns:a16="http://schemas.microsoft.com/office/drawing/2014/main" id="{C75AF0D4-341D-B39C-81CB-C3CDB860940C}"/>
              </a:ext>
            </a:extLst>
          </p:cNvPr>
          <p:cNvSpPr txBox="1"/>
          <p:nvPr/>
        </p:nvSpPr>
        <p:spPr>
          <a:xfrm>
            <a:off x="1221071" y="2274707"/>
            <a:ext cx="9893970" cy="1200329"/>
          </a:xfrm>
          <a:prstGeom prst="rect">
            <a:avLst/>
          </a:prstGeom>
          <a:noFill/>
        </p:spPr>
        <p:txBody>
          <a:bodyPr wrap="square">
            <a:spAutoFit/>
          </a:bodyPr>
          <a:lstStyle/>
          <a:p>
            <a:pPr algn="just"/>
            <a:r>
              <a:rPr lang="vi-VN" sz="2400" b="0" i="0" u="none" strike="noStrike">
                <a:solidFill>
                  <a:srgbClr val="FF0000"/>
                </a:solidFill>
                <a:effectLst/>
                <a:latin typeface="Times New Roman" panose="02020603050405020304" pitchFamily="18" charset="0"/>
              </a:rPr>
              <a:t>Sau 4 tháng làm viêc chăm chỉ cậu đã tích được 70 đô la, nhưng cái giếng đó phải đủ 2000 đô la mới làm được, vậy là cậu bé lại kiên trì và sau 1 năm thì cậu đã tích đủ số tiền đó.</a:t>
            </a:r>
            <a:endParaRPr lang="vi-VN" sz="2400">
              <a:solidFill>
                <a:srgbClr val="FF0000"/>
              </a:solidFill>
            </a:endParaRPr>
          </a:p>
        </p:txBody>
      </p:sp>
      <p:pic>
        <p:nvPicPr>
          <p:cNvPr id="3074" name="Picture 2" descr="Open ">
            <a:extLst>
              <a:ext uri="{FF2B5EF4-FFF2-40B4-BE49-F238E27FC236}">
                <a16:creationId xmlns:a16="http://schemas.microsoft.com/office/drawing/2014/main" id="{918E601F-46AF-D2B8-E3AE-2FE5AF6E20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36" y="153193"/>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292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62158BB-5C50-43B2-95DD-40E69293CA89}"/>
              </a:ext>
            </a:extLst>
          </p:cNvPr>
          <p:cNvSpPr txBox="1"/>
          <p:nvPr/>
        </p:nvSpPr>
        <p:spPr>
          <a:xfrm>
            <a:off x="1183334" y="1043147"/>
            <a:ext cx="10308770" cy="5201424"/>
          </a:xfrm>
          <a:prstGeom prst="rect">
            <a:avLst/>
          </a:prstGeom>
          <a:noFill/>
        </p:spPr>
        <p:txBody>
          <a:bodyPr wrap="square" rtlCol="0">
            <a:spAutoFit/>
          </a:bodyPr>
          <a:lstStyle/>
          <a:p>
            <a:pPr algn="ctr"/>
            <a:r>
              <a:rPr lang="en-US" sz="16600" b="1">
                <a:solidFill>
                  <a:srgbClr val="C00000"/>
                </a:solidFill>
                <a:latin typeface="Bauhaus 93" panose="04030905020B02020C02" pitchFamily="82" charset="0"/>
                <a:cs typeface="Times New Roman" panose="02020603050405020304" pitchFamily="18" charset="0"/>
              </a:rPr>
              <a:t>Vận dụng, liên hệ</a:t>
            </a:r>
            <a:endParaRPr lang="en-US" sz="16600" b="1" dirty="0">
              <a:solidFill>
                <a:srgbClr val="C00000"/>
              </a:solidFill>
              <a:latin typeface="Bauhaus 93" panose="04030905020B02020C02" pitchFamily="82" charset="0"/>
              <a:cs typeface="Times New Roman" panose="02020603050405020304" pitchFamily="18" charset="0"/>
            </a:endParaRPr>
          </a:p>
        </p:txBody>
      </p:sp>
    </p:spTree>
    <p:extLst>
      <p:ext uri="{BB962C8B-B14F-4D97-AF65-F5344CB8AC3E}">
        <p14:creationId xmlns:p14="http://schemas.microsoft.com/office/powerpoint/2010/main" val="2034168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DCF72F19-1473-448C-AA14-0CB8AA374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62158BB-5C50-43B2-95DD-40E69293CA89}"/>
              </a:ext>
            </a:extLst>
          </p:cNvPr>
          <p:cNvSpPr txBox="1"/>
          <p:nvPr/>
        </p:nvSpPr>
        <p:spPr>
          <a:xfrm>
            <a:off x="182880" y="679731"/>
            <a:ext cx="4874535" cy="373654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000" b="1">
                <a:latin typeface="Aharoni" panose="02010803020104030203" pitchFamily="2" charset="-79"/>
                <a:ea typeface="+mj-ea"/>
                <a:cs typeface="Aharoni" panose="02010803020104030203" pitchFamily="2" charset="-79"/>
              </a:rPr>
              <a:t>Lòng nhân ái</a:t>
            </a:r>
          </a:p>
        </p:txBody>
      </p:sp>
      <p:grpSp>
        <p:nvGrpSpPr>
          <p:cNvPr id="5129" name="Group 5128">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5130" name="Straight Connector 5129">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131" name="Rectangle 5130">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33" name="Rectangle 5132">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6598" y="269324"/>
            <a:ext cx="6116779" cy="620877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Love letter ">
            <a:extLst>
              <a:ext uri="{FF2B5EF4-FFF2-40B4-BE49-F238E27FC236}">
                <a16:creationId xmlns:a16="http://schemas.microsoft.com/office/drawing/2014/main" id="{AE1CC01F-70EC-EBBB-8549-C8C259A6C7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4" r="1" b="1"/>
          <a:stretch/>
        </p:blipFill>
        <p:spPr bwMode="auto">
          <a:xfrm>
            <a:off x="5640572" y="557360"/>
            <a:ext cx="5786112" cy="5632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5843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22" name="Rectangle 4121">
            <a:extLst>
              <a:ext uri="{FF2B5EF4-FFF2-40B4-BE49-F238E27FC236}">
                <a16:creationId xmlns:a16="http://schemas.microsoft.com/office/drawing/2014/main" id="{E8DC6FCD-811B-436E-9FEE-FC957486C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104" name="Picture 8" descr="Thương người như thể thương thân">
            <a:extLst>
              <a:ext uri="{FF2B5EF4-FFF2-40B4-BE49-F238E27FC236}">
                <a16:creationId xmlns:a16="http://schemas.microsoft.com/office/drawing/2014/main" id="{390AA00C-D5BB-8C29-4491-E3BDDE73A90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244" r="-2" b="-2"/>
          <a:stretch/>
        </p:blipFill>
        <p:spPr bwMode="auto">
          <a:xfrm>
            <a:off x="198739" y="171717"/>
            <a:ext cx="5804105" cy="316742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Lòng Nhân Ái Mùa Covid Dưới Ngòi Bút Của Vinser">
            <a:extLst>
              <a:ext uri="{FF2B5EF4-FFF2-40B4-BE49-F238E27FC236}">
                <a16:creationId xmlns:a16="http://schemas.microsoft.com/office/drawing/2014/main" id="{D83850BB-B6BE-6CEC-76D5-1DABF7F0D85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442" r="2" b="18343"/>
          <a:stretch/>
        </p:blipFill>
        <p:spPr bwMode="auto">
          <a:xfrm>
            <a:off x="6195373" y="171717"/>
            <a:ext cx="5797883" cy="316742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Người Việt giữa mùa dịch Covid: Hình ảnh nhân văn–Tấm lòng nhân ái">
            <a:extLst>
              <a:ext uri="{FF2B5EF4-FFF2-40B4-BE49-F238E27FC236}">
                <a16:creationId xmlns:a16="http://schemas.microsoft.com/office/drawing/2014/main" id="{3FF294AC-3B06-735D-0E89-F78D25D7274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 b="27442"/>
          <a:stretch/>
        </p:blipFill>
        <p:spPr bwMode="auto">
          <a:xfrm>
            <a:off x="198739" y="3510858"/>
            <a:ext cx="5804105" cy="278994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òng nhân ái: tin tức, hình ảnh, video, bình luận mới nhất">
            <a:extLst>
              <a:ext uri="{FF2B5EF4-FFF2-40B4-BE49-F238E27FC236}">
                <a16:creationId xmlns:a16="http://schemas.microsoft.com/office/drawing/2014/main" id="{09F7B292-7842-C569-8196-FA34A6C283E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9487" r="2" b="13522"/>
          <a:stretch/>
        </p:blipFill>
        <p:spPr bwMode="auto">
          <a:xfrm>
            <a:off x="6195372" y="3510858"/>
            <a:ext cx="5797883" cy="2789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4899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50" name="Picture 6" descr="Thành phố Hồ Chí Minh: Tuyên dương và trao hơn 500 suất học bổng cho trẻ em  mồ côi do dịch COVID-19 - Ảnh thời sự trong nước - Văn hoá &amp;">
            <a:extLst>
              <a:ext uri="{FF2B5EF4-FFF2-40B4-BE49-F238E27FC236}">
                <a16:creationId xmlns:a16="http://schemas.microsoft.com/office/drawing/2014/main" id="{9209981C-C6F3-5CB4-C731-D0E52DB292E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427" r="-2" b="20200"/>
          <a:stretch/>
        </p:blipFill>
        <p:spPr bwMode="auto">
          <a:xfrm>
            <a:off x="4493436" y="243"/>
            <a:ext cx="7698564" cy="3346705"/>
          </a:xfrm>
          <a:custGeom>
            <a:avLst/>
            <a:gdLst/>
            <a:ahLst/>
            <a:cxnLst/>
            <a:rect l="l" t="t" r="r" b="b"/>
            <a:pathLst>
              <a:path w="7698564" h="3346705">
                <a:moveTo>
                  <a:pt x="1549963" y="0"/>
                </a:moveTo>
                <a:lnTo>
                  <a:pt x="1555540" y="0"/>
                </a:lnTo>
                <a:lnTo>
                  <a:pt x="2621768" y="0"/>
                </a:lnTo>
                <a:lnTo>
                  <a:pt x="6451640" y="0"/>
                </a:lnTo>
                <a:lnTo>
                  <a:pt x="6451640" y="479"/>
                </a:lnTo>
                <a:lnTo>
                  <a:pt x="7698564" y="479"/>
                </a:lnTo>
                <a:lnTo>
                  <a:pt x="7698564" y="3346705"/>
                </a:lnTo>
                <a:lnTo>
                  <a:pt x="0" y="3346705"/>
                </a:lnTo>
                <a:close/>
              </a:path>
            </a:pathLst>
          </a:custGeom>
          <a:noFill/>
          <a:extLst>
            <a:ext uri="{909E8E84-426E-40DD-AFC4-6F175D3DCCD1}">
              <a14:hiddenFill xmlns:a14="http://schemas.microsoft.com/office/drawing/2010/main">
                <a:solidFill>
                  <a:srgbClr val="FFFFFF"/>
                </a:solidFill>
              </a14:hiddenFill>
            </a:ext>
          </a:extLst>
        </p:spPr>
      </p:pic>
      <p:pic>
        <p:nvPicPr>
          <p:cNvPr id="6152" name="Picture 8" descr="Lòng nhân ái là gì? Ca dao, tục ngữ, thành ngữ nói về lòng nhân ái">
            <a:extLst>
              <a:ext uri="{FF2B5EF4-FFF2-40B4-BE49-F238E27FC236}">
                <a16:creationId xmlns:a16="http://schemas.microsoft.com/office/drawing/2014/main" id="{60AA5E3D-FA47-607E-4680-3918C23C6F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184" r="-3" b="5250"/>
          <a:stretch/>
        </p:blipFill>
        <p:spPr bwMode="auto">
          <a:xfrm>
            <a:off x="20" y="10"/>
            <a:ext cx="5859777" cy="3346695"/>
          </a:xfrm>
          <a:custGeom>
            <a:avLst/>
            <a:gdLst/>
            <a:ahLst/>
            <a:cxnLst/>
            <a:rect l="l" t="t" r="r" b="b"/>
            <a:pathLst>
              <a:path w="5859797" h="3346705">
                <a:moveTo>
                  <a:pt x="0" y="0"/>
                </a:moveTo>
                <a:lnTo>
                  <a:pt x="5859797" y="0"/>
                </a:lnTo>
                <a:lnTo>
                  <a:pt x="4309834" y="3346705"/>
                </a:lnTo>
                <a:lnTo>
                  <a:pt x="4304257" y="3346705"/>
                </a:lnTo>
                <a:lnTo>
                  <a:pt x="3238029" y="3346705"/>
                </a:lnTo>
                <a:lnTo>
                  <a:pt x="0" y="3346705"/>
                </a:lnTo>
                <a:close/>
              </a:path>
            </a:pathLst>
          </a:custGeom>
          <a:noFill/>
          <a:extLst>
            <a:ext uri="{909E8E84-426E-40DD-AFC4-6F175D3DCCD1}">
              <a14:hiddenFill xmlns:a14="http://schemas.microsoft.com/office/drawing/2010/main">
                <a:solidFill>
                  <a:srgbClr val="FFFFFF"/>
                </a:solidFill>
              </a14:hiddenFill>
            </a:ext>
          </a:extLst>
        </p:spPr>
      </p:pic>
      <p:pic>
        <p:nvPicPr>
          <p:cNvPr id="6146" name="Picture 2" descr="Covid: Những chuyện ám ảnh khi làm từ thiện ở Sài Gòn - BBC News Tiếng Việt">
            <a:extLst>
              <a:ext uri="{FF2B5EF4-FFF2-40B4-BE49-F238E27FC236}">
                <a16:creationId xmlns:a16="http://schemas.microsoft.com/office/drawing/2014/main" id="{C2A38D17-36E3-9579-30E2-D3021A3D1DA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810" b="-2"/>
          <a:stretch/>
        </p:blipFill>
        <p:spPr bwMode="auto">
          <a:xfrm>
            <a:off x="6350089" y="3511295"/>
            <a:ext cx="5841911" cy="3346705"/>
          </a:xfrm>
          <a:custGeom>
            <a:avLst/>
            <a:gdLst/>
            <a:ahLst/>
            <a:cxnLst/>
            <a:rect l="l" t="t" r="r" b="b"/>
            <a:pathLst>
              <a:path w="5841911" h="3346705">
                <a:moveTo>
                  <a:pt x="1549963" y="0"/>
                </a:moveTo>
                <a:lnTo>
                  <a:pt x="1555540" y="0"/>
                </a:lnTo>
                <a:lnTo>
                  <a:pt x="2621768" y="0"/>
                </a:lnTo>
                <a:lnTo>
                  <a:pt x="5841911" y="0"/>
                </a:lnTo>
                <a:lnTo>
                  <a:pt x="5841911" y="3346705"/>
                </a:lnTo>
                <a:lnTo>
                  <a:pt x="0" y="3346705"/>
                </a:lnTo>
                <a:close/>
              </a:path>
            </a:pathLst>
          </a:custGeom>
          <a:noFill/>
          <a:extLst>
            <a:ext uri="{909E8E84-426E-40DD-AFC4-6F175D3DCCD1}">
              <a14:hiddenFill xmlns:a14="http://schemas.microsoft.com/office/drawing/2010/main">
                <a:solidFill>
                  <a:srgbClr val="FFFFFF"/>
                </a:solidFill>
              </a14:hiddenFill>
            </a:ext>
          </a:extLst>
        </p:spPr>
      </p:pic>
      <p:pic>
        <p:nvPicPr>
          <p:cNvPr id="6148" name="Picture 4" descr="Giữa dịch COVID-19, hàng nghìn nhân viên y tế vẫn hiến máu cứu người">
            <a:extLst>
              <a:ext uri="{FF2B5EF4-FFF2-40B4-BE49-F238E27FC236}">
                <a16:creationId xmlns:a16="http://schemas.microsoft.com/office/drawing/2014/main" id="{E8878163-FF45-B3B0-51CB-19610FA1498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0648" r="-2" b="16119"/>
          <a:stretch/>
        </p:blipFill>
        <p:spPr bwMode="auto">
          <a:xfrm>
            <a:off x="20" y="3511295"/>
            <a:ext cx="7698544" cy="3346705"/>
          </a:xfrm>
          <a:custGeom>
            <a:avLst/>
            <a:gdLst/>
            <a:ahLst/>
            <a:cxnLst/>
            <a:rect l="l" t="t" r="r" b="b"/>
            <a:pathLst>
              <a:path w="7698564" h="3346705">
                <a:moveTo>
                  <a:pt x="0" y="0"/>
                </a:moveTo>
                <a:lnTo>
                  <a:pt x="7698564" y="0"/>
                </a:lnTo>
                <a:lnTo>
                  <a:pt x="6148601" y="3346705"/>
                </a:lnTo>
                <a:lnTo>
                  <a:pt x="6143024" y="3346705"/>
                </a:lnTo>
                <a:lnTo>
                  <a:pt x="5076796" y="3346705"/>
                </a:lnTo>
                <a:lnTo>
                  <a:pt x="1246924" y="3346705"/>
                </a:lnTo>
                <a:lnTo>
                  <a:pt x="1246924" y="3346226"/>
                </a:lnTo>
                <a:lnTo>
                  <a:pt x="0" y="3346226"/>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522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1FA8AF7-5A8F-4FB3-83A4-7F9A62290E00}"/>
              </a:ext>
            </a:extLst>
          </p:cNvPr>
          <p:cNvPicPr>
            <a:picLocks noChangeAspect="1"/>
          </p:cNvPicPr>
          <p:nvPr/>
        </p:nvPicPr>
        <p:blipFill>
          <a:blip r:embed="rId3"/>
          <a:stretch>
            <a:fillRect/>
          </a:stretch>
        </p:blipFill>
        <p:spPr>
          <a:xfrm>
            <a:off x="1445691" y="1190511"/>
            <a:ext cx="9740347" cy="4476978"/>
          </a:xfrm>
          <a:prstGeom prst="rect">
            <a:avLst/>
          </a:prstGeom>
        </p:spPr>
      </p:pic>
    </p:spTree>
    <p:extLst>
      <p:ext uri="{BB962C8B-B14F-4D97-AF65-F5344CB8AC3E}">
        <p14:creationId xmlns:p14="http://schemas.microsoft.com/office/powerpoint/2010/main" val="291202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D6BBE6E-EFDA-4FCF-8624-1BA99C8D39C6}"/>
              </a:ext>
            </a:extLst>
          </p:cNvPr>
          <p:cNvSpPr txBox="1"/>
          <p:nvPr/>
        </p:nvSpPr>
        <p:spPr>
          <a:xfrm>
            <a:off x="2147453" y="174624"/>
            <a:ext cx="8331619" cy="1107996"/>
          </a:xfrm>
          <a:prstGeom prst="rect">
            <a:avLst/>
          </a:prstGeom>
          <a:noFill/>
        </p:spPr>
        <p:txBody>
          <a:bodyPr wrap="square">
            <a:spAutoFit/>
          </a:bodyPr>
          <a:lstStyle/>
          <a:p>
            <a:pPr algn="ctr"/>
            <a:r>
              <a:rPr lang="en-US" sz="6600" b="1" kern="100">
                <a:solidFill>
                  <a:schemeClr val="tx2"/>
                </a:solidFill>
                <a:latin typeface="Times New Roman" panose="02020603050405020304" pitchFamily="18" charset="0"/>
              </a:rPr>
              <a:t>Cùng chúng mình hát</a:t>
            </a:r>
            <a:endParaRPr lang="en-US" sz="6600" b="1" kern="100">
              <a:solidFill>
                <a:srgbClr val="FF0000"/>
              </a:solidFill>
              <a:latin typeface="Times New Roman" panose="02020603050405020304" pitchFamily="18" charset="0"/>
            </a:endParaRPr>
          </a:p>
        </p:txBody>
      </p:sp>
      <p:pic>
        <p:nvPicPr>
          <p:cNvPr id="1044" name="Picture 20" descr="Music ">
            <a:extLst>
              <a:ext uri="{FF2B5EF4-FFF2-40B4-BE49-F238E27FC236}">
                <a16:creationId xmlns:a16="http://schemas.microsoft.com/office/drawing/2014/main" id="{351A85D3-F583-AE74-4B3D-5D1CC51CE2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62" y="174624"/>
            <a:ext cx="1682076" cy="1682076"/>
          </a:xfrm>
          <a:prstGeom prst="rect">
            <a:avLst/>
          </a:prstGeom>
          <a:noFill/>
          <a:extLst>
            <a:ext uri="{909E8E84-426E-40DD-AFC4-6F175D3DCCD1}">
              <a14:hiddenFill xmlns:a14="http://schemas.microsoft.com/office/drawing/2010/main">
                <a:solidFill>
                  <a:srgbClr val="FFFFFF"/>
                </a:solidFill>
              </a14:hiddenFill>
            </a:ext>
          </a:extLst>
        </p:spPr>
      </p:pic>
      <p:pic>
        <p:nvPicPr>
          <p:cNvPr id="3" name="Online Media 2" title="Trái đất này là của chúng mình - CLB Sao Tuổi thơ| Giờ Trái đất 2017 | Hưng Yên">
            <a:hlinkClick r:id="" action="ppaction://media"/>
            <a:extLst>
              <a:ext uri="{FF2B5EF4-FFF2-40B4-BE49-F238E27FC236}">
                <a16:creationId xmlns:a16="http://schemas.microsoft.com/office/drawing/2014/main" id="{C63500CF-F230-B512-5E8F-13B68C89BE7F}"/>
              </a:ext>
            </a:extLst>
          </p:cNvPr>
          <p:cNvPicPr>
            <a:picLocks noRot="1" noChangeAspect="1"/>
          </p:cNvPicPr>
          <p:nvPr>
            <a:videoFile r:link="rId1"/>
          </p:nvPr>
        </p:nvPicPr>
        <p:blipFill>
          <a:blip r:embed="rId4"/>
          <a:stretch>
            <a:fillRect/>
          </a:stretch>
        </p:blipFill>
        <p:spPr>
          <a:xfrm>
            <a:off x="1727200" y="1282620"/>
            <a:ext cx="9168247" cy="5180059"/>
          </a:xfrm>
          <a:prstGeom prst="rect">
            <a:avLst/>
          </a:prstGeom>
        </p:spPr>
      </p:pic>
    </p:spTree>
    <p:extLst>
      <p:ext uri="{BB962C8B-B14F-4D97-AF65-F5344CB8AC3E}">
        <p14:creationId xmlns:p14="http://schemas.microsoft.com/office/powerpoint/2010/main" val="320303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3"/>
                </p:tgtEl>
              </p:cMediaNode>
            </p:video>
            <p:seq concurrent="1" nextAc="seek">
              <p:cTn id="13" restart="whenNotActive" fill="hold" evtFilter="cancelBubble" nodeType="interactiveSeq">
                <p:stCondLst>
                  <p:cond evt="onClick" delay="0">
                    <p:tgtEl>
                      <p:spTgt spid="3"/>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3"/>
                                        </p:tgtEl>
                                      </p:cBhvr>
                                    </p:cmd>
                                  </p:childTnLst>
                                </p:cTn>
                              </p:par>
                            </p:childTnLst>
                          </p:cTn>
                        </p:par>
                      </p:childTnLst>
                    </p:cTn>
                  </p:par>
                </p:childTnLst>
              </p:cTn>
              <p:nextCondLst>
                <p:cond evt="onClick" delay="0">
                  <p:tgtEl>
                    <p:spTgt spid="3"/>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62158BB-5C50-43B2-95DD-40E69293CA89}"/>
              </a:ext>
            </a:extLst>
          </p:cNvPr>
          <p:cNvSpPr txBox="1"/>
          <p:nvPr/>
        </p:nvSpPr>
        <p:spPr>
          <a:xfrm>
            <a:off x="620485" y="2105561"/>
            <a:ext cx="10951029" cy="2646878"/>
          </a:xfrm>
          <a:prstGeom prst="rect">
            <a:avLst/>
          </a:prstGeom>
          <a:noFill/>
        </p:spPr>
        <p:txBody>
          <a:bodyPr wrap="square" rtlCol="0">
            <a:spAutoFit/>
          </a:bodyPr>
          <a:lstStyle/>
          <a:p>
            <a:pPr algn="just"/>
            <a:r>
              <a:rPr lang="en-US" sz="16600" b="1">
                <a:solidFill>
                  <a:srgbClr val="C00000"/>
                </a:solidFill>
                <a:latin typeface="Bauhaus 93" panose="04030905020B02020C02" pitchFamily="82" charset="0"/>
                <a:cs typeface="Times New Roman" panose="02020603050405020304" pitchFamily="18" charset="0"/>
              </a:rPr>
              <a:t>	Khám phá</a:t>
            </a:r>
            <a:endParaRPr lang="en-US" sz="16600" b="1" dirty="0">
              <a:solidFill>
                <a:srgbClr val="C00000"/>
              </a:solidFill>
              <a:latin typeface="Bauhaus 93" panose="04030905020B02020C02" pitchFamily="82" charset="0"/>
              <a:cs typeface="Times New Roman" panose="02020603050405020304" pitchFamily="18" charset="0"/>
            </a:endParaRPr>
          </a:p>
        </p:txBody>
      </p:sp>
    </p:spTree>
    <p:extLst>
      <p:ext uri="{BB962C8B-B14F-4D97-AF65-F5344CB8AC3E}">
        <p14:creationId xmlns:p14="http://schemas.microsoft.com/office/powerpoint/2010/main" val="293386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B9ACDA-8CDA-D3CD-8CDB-142DDFC48956}"/>
              </a:ext>
            </a:extLst>
          </p:cNvPr>
          <p:cNvSpPr txBox="1"/>
          <p:nvPr/>
        </p:nvSpPr>
        <p:spPr>
          <a:xfrm>
            <a:off x="481263" y="317873"/>
            <a:ext cx="5486400" cy="1015663"/>
          </a:xfrm>
          <a:prstGeom prst="rect">
            <a:avLst/>
          </a:prstGeom>
          <a:solidFill>
            <a:schemeClr val="tx2"/>
          </a:solidFill>
        </p:spPr>
        <p:txBody>
          <a:bodyPr wrap="square" rtlCol="0">
            <a:spAutoFit/>
          </a:bodyPr>
          <a:lstStyle/>
          <a:p>
            <a:pPr algn="l"/>
            <a:r>
              <a:rPr lang="en-US" sz="6000" b="1">
                <a:solidFill>
                  <a:srgbClr val="FFC000"/>
                </a:solidFill>
                <a:latin typeface="Times New Roman" panose="02020603050405020304" pitchFamily="18" charset="0"/>
                <a:cs typeface="Times New Roman" panose="02020603050405020304" pitchFamily="18" charset="0"/>
              </a:rPr>
              <a:t>Nghe kể chuyện</a:t>
            </a:r>
            <a:endParaRPr lang="vi-VN" sz="6000" b="1">
              <a:solidFill>
                <a:srgbClr val="FFC0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CEF653E0-12E4-1057-537E-CC13E97ECC1B}"/>
              </a:ext>
            </a:extLst>
          </p:cNvPr>
          <p:cNvPicPr>
            <a:picLocks noChangeAspect="1"/>
          </p:cNvPicPr>
          <p:nvPr/>
        </p:nvPicPr>
        <p:blipFill rotWithShape="1">
          <a:blip r:embed="rId2"/>
          <a:srcRect l="26481" t="33587" r="57779" b="46937"/>
          <a:stretch/>
        </p:blipFill>
        <p:spPr>
          <a:xfrm>
            <a:off x="2981733" y="1593180"/>
            <a:ext cx="7269172" cy="5059242"/>
          </a:xfrm>
          <a:prstGeom prst="rect">
            <a:avLst/>
          </a:prstGeom>
        </p:spPr>
      </p:pic>
      <p:grpSp>
        <p:nvGrpSpPr>
          <p:cNvPr id="5" name="Group 4">
            <a:extLst>
              <a:ext uri="{FF2B5EF4-FFF2-40B4-BE49-F238E27FC236}">
                <a16:creationId xmlns:a16="http://schemas.microsoft.com/office/drawing/2014/main" id="{9F3878EB-3F34-A5F7-B73C-59361D8C06F9}"/>
              </a:ext>
            </a:extLst>
          </p:cNvPr>
          <p:cNvGrpSpPr/>
          <p:nvPr/>
        </p:nvGrpSpPr>
        <p:grpSpPr>
          <a:xfrm>
            <a:off x="8999621" y="223913"/>
            <a:ext cx="3080083" cy="2406992"/>
            <a:chOff x="-898729" y="1707323"/>
            <a:chExt cx="5437947" cy="1961070"/>
          </a:xfrm>
          <a:solidFill>
            <a:schemeClr val="accent1">
              <a:lumMod val="20000"/>
              <a:lumOff val="80000"/>
            </a:schemeClr>
          </a:solidFill>
        </p:grpSpPr>
        <p:sp>
          <p:nvSpPr>
            <p:cNvPr id="6" name="Speech Bubble: Rectangle with Corners Rounded 6">
              <a:extLst>
                <a:ext uri="{FF2B5EF4-FFF2-40B4-BE49-F238E27FC236}">
                  <a16:creationId xmlns:a16="http://schemas.microsoft.com/office/drawing/2014/main" id="{E937C2D7-B2DA-6877-BE54-456E390E0517}"/>
                </a:ext>
              </a:extLst>
            </p:cNvPr>
            <p:cNvSpPr/>
            <p:nvPr/>
          </p:nvSpPr>
          <p:spPr>
            <a:xfrm>
              <a:off x="-898729" y="1707323"/>
              <a:ext cx="5437947" cy="1961070"/>
            </a:xfrm>
            <a:custGeom>
              <a:avLst/>
              <a:gdLst>
                <a:gd name="connsiteX0" fmla="*/ 0 w 5437947"/>
                <a:gd name="connsiteY0" fmla="*/ 326852 h 1961070"/>
                <a:gd name="connsiteX1" fmla="*/ 326852 w 5437947"/>
                <a:gd name="connsiteY1" fmla="*/ 0 h 1961070"/>
                <a:gd name="connsiteX2" fmla="*/ 3172136 w 5437947"/>
                <a:gd name="connsiteY2" fmla="*/ 0 h 1961070"/>
                <a:gd name="connsiteX3" fmla="*/ 3172136 w 5437947"/>
                <a:gd name="connsiteY3" fmla="*/ 0 h 1961070"/>
                <a:gd name="connsiteX4" fmla="*/ 4531623 w 5437947"/>
                <a:gd name="connsiteY4" fmla="*/ 0 h 1961070"/>
                <a:gd name="connsiteX5" fmla="*/ 5111095 w 5437947"/>
                <a:gd name="connsiteY5" fmla="*/ 0 h 1961070"/>
                <a:gd name="connsiteX6" fmla="*/ 5437947 w 5437947"/>
                <a:gd name="connsiteY6" fmla="*/ 326852 h 1961070"/>
                <a:gd name="connsiteX7" fmla="*/ 5437947 w 5437947"/>
                <a:gd name="connsiteY7" fmla="*/ 1143958 h 1961070"/>
                <a:gd name="connsiteX8" fmla="*/ 5437947 w 5437947"/>
                <a:gd name="connsiteY8" fmla="*/ 1143958 h 1961070"/>
                <a:gd name="connsiteX9" fmla="*/ 5437947 w 5437947"/>
                <a:gd name="connsiteY9" fmla="*/ 1634225 h 1961070"/>
                <a:gd name="connsiteX10" fmla="*/ 5437947 w 5437947"/>
                <a:gd name="connsiteY10" fmla="*/ 1634218 h 1961070"/>
                <a:gd name="connsiteX11" fmla="*/ 5111095 w 5437947"/>
                <a:gd name="connsiteY11" fmla="*/ 1961070 h 1961070"/>
                <a:gd name="connsiteX12" fmla="*/ 4531623 w 5437947"/>
                <a:gd name="connsiteY12" fmla="*/ 1961070 h 1961070"/>
                <a:gd name="connsiteX13" fmla="*/ 3560224 w 5437947"/>
                <a:gd name="connsiteY13" fmla="*/ 2588220 h 1961070"/>
                <a:gd name="connsiteX14" fmla="*/ 3172136 w 5437947"/>
                <a:gd name="connsiteY14" fmla="*/ 1961070 h 1961070"/>
                <a:gd name="connsiteX15" fmla="*/ 326852 w 5437947"/>
                <a:gd name="connsiteY15" fmla="*/ 1961070 h 1961070"/>
                <a:gd name="connsiteX16" fmla="*/ 0 w 5437947"/>
                <a:gd name="connsiteY16" fmla="*/ 1634218 h 1961070"/>
                <a:gd name="connsiteX17" fmla="*/ 0 w 5437947"/>
                <a:gd name="connsiteY17" fmla="*/ 1634225 h 1961070"/>
                <a:gd name="connsiteX18" fmla="*/ 0 w 5437947"/>
                <a:gd name="connsiteY18" fmla="*/ 1143958 h 1961070"/>
                <a:gd name="connsiteX19" fmla="*/ 0 w 5437947"/>
                <a:gd name="connsiteY19" fmla="*/ 1143958 h 1961070"/>
                <a:gd name="connsiteX20" fmla="*/ 0 w 5437947"/>
                <a:gd name="connsiteY20" fmla="*/ 326852 h 1961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37947" h="1961070" fill="none" extrusionOk="0">
                  <a:moveTo>
                    <a:pt x="0" y="326852"/>
                  </a:moveTo>
                  <a:cubicBezTo>
                    <a:pt x="8714" y="151054"/>
                    <a:pt x="137244" y="3657"/>
                    <a:pt x="326852" y="0"/>
                  </a:cubicBezTo>
                  <a:cubicBezTo>
                    <a:pt x="1417800" y="160942"/>
                    <a:pt x="2265213" y="155406"/>
                    <a:pt x="3172136" y="0"/>
                  </a:cubicBezTo>
                  <a:lnTo>
                    <a:pt x="3172136" y="0"/>
                  </a:lnTo>
                  <a:cubicBezTo>
                    <a:pt x="3759197" y="-67447"/>
                    <a:pt x="4285303" y="-88732"/>
                    <a:pt x="4531623" y="0"/>
                  </a:cubicBezTo>
                  <a:cubicBezTo>
                    <a:pt x="4717364" y="20953"/>
                    <a:pt x="4936873" y="24387"/>
                    <a:pt x="5111095" y="0"/>
                  </a:cubicBezTo>
                  <a:cubicBezTo>
                    <a:pt x="5296426" y="7673"/>
                    <a:pt x="5427998" y="147728"/>
                    <a:pt x="5437947" y="326852"/>
                  </a:cubicBezTo>
                  <a:cubicBezTo>
                    <a:pt x="5393687" y="470900"/>
                    <a:pt x="5435126" y="826423"/>
                    <a:pt x="5437947" y="1143958"/>
                  </a:cubicBezTo>
                  <a:lnTo>
                    <a:pt x="5437947" y="1143958"/>
                  </a:lnTo>
                  <a:cubicBezTo>
                    <a:pt x="5407469" y="1277027"/>
                    <a:pt x="5431337" y="1526732"/>
                    <a:pt x="5437947" y="1634225"/>
                  </a:cubicBezTo>
                  <a:lnTo>
                    <a:pt x="5437947" y="1634218"/>
                  </a:lnTo>
                  <a:cubicBezTo>
                    <a:pt x="5423215" y="1796283"/>
                    <a:pt x="5290355" y="1965156"/>
                    <a:pt x="5111095" y="1961070"/>
                  </a:cubicBezTo>
                  <a:cubicBezTo>
                    <a:pt x="4830930" y="1950712"/>
                    <a:pt x="4794068" y="1948508"/>
                    <a:pt x="4531623" y="1961070"/>
                  </a:cubicBezTo>
                  <a:cubicBezTo>
                    <a:pt x="4201777" y="2218310"/>
                    <a:pt x="3647920" y="2502168"/>
                    <a:pt x="3560224" y="2588220"/>
                  </a:cubicBezTo>
                  <a:cubicBezTo>
                    <a:pt x="3416322" y="2314271"/>
                    <a:pt x="3217164" y="2139831"/>
                    <a:pt x="3172136" y="1961070"/>
                  </a:cubicBezTo>
                  <a:cubicBezTo>
                    <a:pt x="2000478" y="1961939"/>
                    <a:pt x="766970" y="2063630"/>
                    <a:pt x="326852" y="1961070"/>
                  </a:cubicBezTo>
                  <a:cubicBezTo>
                    <a:pt x="144385" y="1988447"/>
                    <a:pt x="-18236" y="1834359"/>
                    <a:pt x="0" y="1634218"/>
                  </a:cubicBezTo>
                  <a:lnTo>
                    <a:pt x="0" y="1634225"/>
                  </a:lnTo>
                  <a:cubicBezTo>
                    <a:pt x="38240" y="1552306"/>
                    <a:pt x="-5846" y="1248293"/>
                    <a:pt x="0" y="1143958"/>
                  </a:cubicBezTo>
                  <a:lnTo>
                    <a:pt x="0" y="1143958"/>
                  </a:lnTo>
                  <a:cubicBezTo>
                    <a:pt x="59490" y="969205"/>
                    <a:pt x="67989" y="650862"/>
                    <a:pt x="0" y="326852"/>
                  </a:cubicBezTo>
                  <a:close/>
                </a:path>
                <a:path w="5437947" h="1961070" stroke="0" extrusionOk="0">
                  <a:moveTo>
                    <a:pt x="0" y="326852"/>
                  </a:moveTo>
                  <a:cubicBezTo>
                    <a:pt x="-11932" y="166741"/>
                    <a:pt x="156088" y="-6594"/>
                    <a:pt x="326852" y="0"/>
                  </a:cubicBezTo>
                  <a:cubicBezTo>
                    <a:pt x="1566913" y="157056"/>
                    <a:pt x="1855750" y="-26874"/>
                    <a:pt x="3172136" y="0"/>
                  </a:cubicBezTo>
                  <a:lnTo>
                    <a:pt x="3172136" y="0"/>
                  </a:lnTo>
                  <a:cubicBezTo>
                    <a:pt x="3721987" y="-47988"/>
                    <a:pt x="4354272" y="-31271"/>
                    <a:pt x="4531623" y="0"/>
                  </a:cubicBezTo>
                  <a:cubicBezTo>
                    <a:pt x="4670103" y="-19316"/>
                    <a:pt x="4998249" y="4123"/>
                    <a:pt x="5111095" y="0"/>
                  </a:cubicBezTo>
                  <a:cubicBezTo>
                    <a:pt x="5285387" y="-14668"/>
                    <a:pt x="5453485" y="134292"/>
                    <a:pt x="5437947" y="326852"/>
                  </a:cubicBezTo>
                  <a:cubicBezTo>
                    <a:pt x="5466693" y="608782"/>
                    <a:pt x="5462315" y="875372"/>
                    <a:pt x="5437947" y="1143958"/>
                  </a:cubicBezTo>
                  <a:lnTo>
                    <a:pt x="5437947" y="1143958"/>
                  </a:lnTo>
                  <a:cubicBezTo>
                    <a:pt x="5409624" y="1347002"/>
                    <a:pt x="5440363" y="1511007"/>
                    <a:pt x="5437947" y="1634225"/>
                  </a:cubicBezTo>
                  <a:lnTo>
                    <a:pt x="5437947" y="1634218"/>
                  </a:lnTo>
                  <a:cubicBezTo>
                    <a:pt x="5445797" y="1813877"/>
                    <a:pt x="5260182" y="1970175"/>
                    <a:pt x="5111095" y="1961070"/>
                  </a:cubicBezTo>
                  <a:cubicBezTo>
                    <a:pt x="4984903" y="1988535"/>
                    <a:pt x="4685978" y="2003035"/>
                    <a:pt x="4531623" y="1961070"/>
                  </a:cubicBezTo>
                  <a:cubicBezTo>
                    <a:pt x="4202604" y="2107062"/>
                    <a:pt x="3697055" y="2560954"/>
                    <a:pt x="3560224" y="2588220"/>
                  </a:cubicBezTo>
                  <a:cubicBezTo>
                    <a:pt x="3391431" y="2394306"/>
                    <a:pt x="3261334" y="2161007"/>
                    <a:pt x="3172136" y="1961070"/>
                  </a:cubicBezTo>
                  <a:cubicBezTo>
                    <a:pt x="2173582" y="1937463"/>
                    <a:pt x="869507" y="2100425"/>
                    <a:pt x="326852" y="1961070"/>
                  </a:cubicBezTo>
                  <a:cubicBezTo>
                    <a:pt x="141352" y="1962179"/>
                    <a:pt x="3631" y="1811895"/>
                    <a:pt x="0" y="1634218"/>
                  </a:cubicBezTo>
                  <a:lnTo>
                    <a:pt x="0" y="1634225"/>
                  </a:lnTo>
                  <a:cubicBezTo>
                    <a:pt x="-15794" y="1520755"/>
                    <a:pt x="31472" y="1384770"/>
                    <a:pt x="0" y="1143958"/>
                  </a:cubicBezTo>
                  <a:lnTo>
                    <a:pt x="0" y="1143958"/>
                  </a:lnTo>
                  <a:cubicBezTo>
                    <a:pt x="47360" y="834875"/>
                    <a:pt x="6178" y="630109"/>
                    <a:pt x="0" y="326852"/>
                  </a:cubicBezTo>
                  <a:close/>
                </a:path>
              </a:pathLst>
            </a:custGeom>
            <a:grpFill/>
            <a:ln w="38100">
              <a:solidFill>
                <a:schemeClr val="accent6">
                  <a:lumMod val="25000"/>
                </a:schemeClr>
              </a:solidFill>
              <a:prstDash val="solid"/>
              <a:extLst>
                <a:ext uri="{C807C97D-BFC1-408E-A445-0C87EB9F89A2}">
                  <ask:lineSketchStyleProps xmlns:ask="http://schemas.microsoft.com/office/drawing/2018/sketchyshapes" sd="2842418190">
                    <a:prstGeom prst="wedgeRoundRectCallout">
                      <a:avLst>
                        <a:gd name="adj1" fmla="val 15470"/>
                        <a:gd name="adj2" fmla="val 81980"/>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1867" kern="0">
                <a:solidFill>
                  <a:srgbClr val="FFFFFF"/>
                </a:solidFill>
                <a:latin typeface="Arial" panose="020B0604020202020204" pitchFamily="34" charset="0"/>
                <a:sym typeface="Arial"/>
              </a:endParaRPr>
            </a:p>
          </p:txBody>
        </p:sp>
        <p:sp>
          <p:nvSpPr>
            <p:cNvPr id="7" name="TextBox 6">
              <a:extLst>
                <a:ext uri="{FF2B5EF4-FFF2-40B4-BE49-F238E27FC236}">
                  <a16:creationId xmlns:a16="http://schemas.microsoft.com/office/drawing/2014/main" id="{03F30C90-3FFB-F68C-D752-7595356647CC}"/>
                </a:ext>
              </a:extLst>
            </p:cNvPr>
            <p:cNvSpPr txBox="1"/>
            <p:nvPr/>
          </p:nvSpPr>
          <p:spPr>
            <a:xfrm>
              <a:off x="-299990" y="1820658"/>
              <a:ext cx="4325337" cy="1847735"/>
            </a:xfrm>
            <a:prstGeom prst="rect">
              <a:avLst/>
            </a:prstGeom>
            <a:grpFill/>
          </p:spPr>
          <p:txBody>
            <a:bodyPr wrap="square" rtlCol="0">
              <a:spAutoFit/>
            </a:bodyPr>
            <a:lstStyle/>
            <a:p>
              <a:pPr algn="ctr" defTabSz="1219170">
                <a:buClr>
                  <a:srgbClr val="000000"/>
                </a:buClr>
              </a:pPr>
              <a:r>
                <a:rPr lang="en-US" sz="4000" b="1" kern="0">
                  <a:solidFill>
                    <a:srgbClr val="1F5F73">
                      <a:lumMod val="75000"/>
                    </a:srgbClr>
                  </a:solidFill>
                  <a:latin typeface="Calibri" panose="020F0502020204030204" pitchFamily="34" charset="0"/>
                  <a:cs typeface="Calibri" panose="020F0502020204030204" pitchFamily="34" charset="0"/>
                  <a:sym typeface="Arial"/>
                </a:rPr>
                <a:t>Quan sát và đoán </a:t>
              </a:r>
            </a:p>
            <a:p>
              <a:pPr algn="ctr" defTabSz="1219170">
                <a:buClr>
                  <a:srgbClr val="000000"/>
                </a:buClr>
              </a:pPr>
              <a:r>
                <a:rPr lang="en-US" sz="4000" b="1" kern="0">
                  <a:solidFill>
                    <a:srgbClr val="1F5F73">
                      <a:lumMod val="75000"/>
                    </a:srgbClr>
                  </a:solidFill>
                  <a:latin typeface="Calibri" panose="020F0502020204030204" pitchFamily="34" charset="0"/>
                  <a:cs typeface="Calibri" panose="020F0502020204030204" pitchFamily="34" charset="0"/>
                  <a:sym typeface="Arial"/>
                </a:rPr>
                <a:t>nội dung</a:t>
              </a:r>
              <a:r>
                <a:rPr lang="en-US" sz="4400" b="1" kern="0">
                  <a:solidFill>
                    <a:srgbClr val="1F5F73">
                      <a:lumMod val="75000"/>
                    </a:srgbClr>
                  </a:solidFill>
                  <a:latin typeface="Calibri" panose="020F0502020204030204" pitchFamily="34" charset="0"/>
                  <a:cs typeface="Calibri" panose="020F0502020204030204" pitchFamily="34" charset="0"/>
                  <a:sym typeface="Arial"/>
                </a:rPr>
                <a:t>?</a:t>
              </a:r>
              <a:endParaRPr lang="vi-VN" sz="4400" b="1" kern="0" dirty="0">
                <a:solidFill>
                  <a:srgbClr val="1F5F73">
                    <a:lumMod val="75000"/>
                  </a:srgbClr>
                </a:solidFill>
                <a:latin typeface="Calibri" panose="020F0502020204030204" pitchFamily="34" charset="0"/>
                <a:cs typeface="Calibri" panose="020F0502020204030204" pitchFamily="34" charset="0"/>
                <a:sym typeface="Arial"/>
              </a:endParaRPr>
            </a:p>
          </p:txBody>
        </p:sp>
      </p:grpSp>
    </p:spTree>
    <p:extLst>
      <p:ext uri="{BB962C8B-B14F-4D97-AF65-F5344CB8AC3E}">
        <p14:creationId xmlns:p14="http://schemas.microsoft.com/office/powerpoint/2010/main" val="1540857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B9ACDA-8CDA-D3CD-8CDB-142DDFC48956}"/>
              </a:ext>
            </a:extLst>
          </p:cNvPr>
          <p:cNvSpPr txBox="1"/>
          <p:nvPr/>
        </p:nvSpPr>
        <p:spPr>
          <a:xfrm>
            <a:off x="1347537" y="333916"/>
            <a:ext cx="5486400" cy="1015663"/>
          </a:xfrm>
          <a:prstGeom prst="rect">
            <a:avLst/>
          </a:prstGeom>
          <a:solidFill>
            <a:schemeClr val="tx2"/>
          </a:solidFill>
        </p:spPr>
        <p:txBody>
          <a:bodyPr wrap="square" rtlCol="0">
            <a:spAutoFit/>
          </a:bodyPr>
          <a:lstStyle/>
          <a:p>
            <a:pPr algn="l"/>
            <a:r>
              <a:rPr lang="en-US" sz="6000" b="1">
                <a:solidFill>
                  <a:srgbClr val="FFC000"/>
                </a:solidFill>
                <a:latin typeface="Times New Roman" panose="02020603050405020304" pitchFamily="18" charset="0"/>
                <a:cs typeface="Times New Roman" panose="02020603050405020304" pitchFamily="18" charset="0"/>
              </a:rPr>
              <a:t>Nghe và kể lại</a:t>
            </a:r>
            <a:endParaRPr lang="vi-VN" sz="6000" b="1">
              <a:solidFill>
                <a:srgbClr val="FFC000"/>
              </a:solidFill>
              <a:latin typeface="Times New Roman" panose="02020603050405020304" pitchFamily="18" charset="0"/>
              <a:cs typeface="Times New Roman" panose="02020603050405020304" pitchFamily="18" charset="0"/>
            </a:endParaRPr>
          </a:p>
        </p:txBody>
      </p:sp>
      <p:pic>
        <p:nvPicPr>
          <p:cNvPr id="1028" name="Picture 4" descr="Discussion ">
            <a:extLst>
              <a:ext uri="{FF2B5EF4-FFF2-40B4-BE49-F238E27FC236}">
                <a16:creationId xmlns:a16="http://schemas.microsoft.com/office/drawing/2014/main" id="{67512BA5-2B96-1077-0909-1825B343E0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337" y="232147"/>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6124FC1-F2FA-DF5A-39F3-E5DE88D854E0}"/>
              </a:ext>
            </a:extLst>
          </p:cNvPr>
          <p:cNvSpPr txBox="1"/>
          <p:nvPr/>
        </p:nvSpPr>
        <p:spPr>
          <a:xfrm>
            <a:off x="1373606" y="1879365"/>
            <a:ext cx="10715687" cy="1446550"/>
          </a:xfrm>
          <a:prstGeom prst="rect">
            <a:avLst/>
          </a:prstGeom>
          <a:noFill/>
        </p:spPr>
        <p:txBody>
          <a:bodyPr wrap="square" rtlCol="0">
            <a:spAutoFit/>
          </a:bodyPr>
          <a:lstStyle/>
          <a:p>
            <a:pPr algn="just" rtl="0">
              <a:spcBef>
                <a:spcPts val="0"/>
              </a:spcBef>
              <a:spcAft>
                <a:spcPts val="0"/>
              </a:spcAft>
            </a:pPr>
            <a:r>
              <a:rPr lang="vi-VN" sz="2400" b="1">
                <a:solidFill>
                  <a:srgbClr val="000000"/>
                </a:solidFill>
                <a:latin typeface="Times New Roman" panose="02020603050405020304" pitchFamily="18" charset="0"/>
              </a:rPr>
              <a:t>1.</a:t>
            </a:r>
            <a:r>
              <a:rPr lang="vi-VN" sz="2400" b="1" i="0" u="none" strike="noStrike">
                <a:solidFill>
                  <a:srgbClr val="000000"/>
                </a:solidFill>
                <a:effectLst/>
                <a:latin typeface="Times New Roman" panose="02020603050405020304" pitchFamily="18" charset="0"/>
              </a:rPr>
              <a:t> Vì sao cậu bé Ry – an lại quyết tâm muốn tặng các bạn nhỏ Châu Phi một giếng nước?</a:t>
            </a:r>
            <a:endParaRPr lang="vi-VN" sz="2000" b="1">
              <a:effectLst/>
            </a:endParaRPr>
          </a:p>
          <a:p>
            <a:br>
              <a:rPr lang="vi-VN" sz="2000" b="1"/>
            </a:br>
            <a:endParaRPr lang="vi-VN" sz="2000" b="1"/>
          </a:p>
        </p:txBody>
      </p:sp>
      <p:sp>
        <p:nvSpPr>
          <p:cNvPr id="4" name="TextBox 3">
            <a:extLst>
              <a:ext uri="{FF2B5EF4-FFF2-40B4-BE49-F238E27FC236}">
                <a16:creationId xmlns:a16="http://schemas.microsoft.com/office/drawing/2014/main" id="{19027FFF-4E7E-46E1-BA4E-01092E16B756}"/>
              </a:ext>
            </a:extLst>
          </p:cNvPr>
          <p:cNvSpPr txBox="1"/>
          <p:nvPr/>
        </p:nvSpPr>
        <p:spPr>
          <a:xfrm>
            <a:off x="1347536" y="4103126"/>
            <a:ext cx="5547096" cy="461665"/>
          </a:xfrm>
          <a:prstGeom prst="rect">
            <a:avLst/>
          </a:prstGeom>
          <a:noFill/>
        </p:spPr>
        <p:txBody>
          <a:bodyPr wrap="none" rtlCol="0">
            <a:spAutoFit/>
          </a:bodyPr>
          <a:lstStyle/>
          <a:p>
            <a:pPr algn="l"/>
            <a:r>
              <a:rPr lang="vi-VN" sz="2000" b="1" i="0" u="none" strike="noStrike">
                <a:solidFill>
                  <a:srgbClr val="000000"/>
                </a:solidFill>
                <a:effectLst/>
                <a:latin typeface="Times New Roman" panose="02020603050405020304" pitchFamily="18" charset="0"/>
              </a:rPr>
              <a:t>2. </a:t>
            </a:r>
            <a:r>
              <a:rPr lang="vi-VN" sz="2400" b="1" i="0" u="none" strike="noStrike">
                <a:solidFill>
                  <a:srgbClr val="000000"/>
                </a:solidFill>
                <a:effectLst/>
                <a:latin typeface="Times New Roman" panose="02020603050405020304" pitchFamily="18" charset="0"/>
              </a:rPr>
              <a:t>Ry – an dành dụm tiền bằng cách nào?</a:t>
            </a:r>
            <a:endParaRPr lang="vi-VN" sz="2000" b="1"/>
          </a:p>
        </p:txBody>
      </p:sp>
      <p:sp>
        <p:nvSpPr>
          <p:cNvPr id="13" name="TextBox 12">
            <a:extLst>
              <a:ext uri="{FF2B5EF4-FFF2-40B4-BE49-F238E27FC236}">
                <a16:creationId xmlns:a16="http://schemas.microsoft.com/office/drawing/2014/main" id="{5BF342C4-0BF4-5FDB-231B-C15256B92B8B}"/>
              </a:ext>
            </a:extLst>
          </p:cNvPr>
          <p:cNvSpPr txBox="1"/>
          <p:nvPr/>
        </p:nvSpPr>
        <p:spPr>
          <a:xfrm>
            <a:off x="1373606" y="2772567"/>
            <a:ext cx="9470858" cy="1938992"/>
          </a:xfrm>
          <a:prstGeom prst="rect">
            <a:avLst/>
          </a:prstGeom>
          <a:noFill/>
        </p:spPr>
        <p:txBody>
          <a:bodyPr wrap="square">
            <a:spAutoFit/>
          </a:bodyPr>
          <a:lstStyle/>
          <a:p>
            <a:pPr algn="just" rtl="0">
              <a:spcBef>
                <a:spcPts val="0"/>
              </a:spcBef>
              <a:spcAft>
                <a:spcPts val="0"/>
              </a:spcAft>
            </a:pPr>
            <a:r>
              <a:rPr lang="vi-VN" sz="2400" b="0" i="0" u="none" strike="noStrike">
                <a:solidFill>
                  <a:srgbClr val="FF0000"/>
                </a:solidFill>
                <a:effectLst/>
                <a:latin typeface="Times New Roman" panose="02020603050405020304" pitchFamily="18" charset="0"/>
              </a:rPr>
              <a:t>Vì cậu bé thường nghe cô giáo kể các bạn nhỏ ở châu Phi không có nước sạch để dùng, vì thế nhiều người đã chết vì dùng nước ô nhiễm. Ry – an rất thương các bạn nhỏ ấy.</a:t>
            </a:r>
            <a:endParaRPr lang="vi-VN" sz="2400" b="0">
              <a:solidFill>
                <a:srgbClr val="FF0000"/>
              </a:solidFill>
              <a:effectLst/>
            </a:endParaRPr>
          </a:p>
          <a:p>
            <a:br>
              <a:rPr lang="vi-VN" sz="2400">
                <a:solidFill>
                  <a:srgbClr val="FF0000"/>
                </a:solidFill>
              </a:rPr>
            </a:br>
            <a:endParaRPr lang="vi-VN" sz="2400">
              <a:solidFill>
                <a:srgbClr val="FF0000"/>
              </a:solidFill>
            </a:endParaRPr>
          </a:p>
        </p:txBody>
      </p:sp>
      <p:sp>
        <p:nvSpPr>
          <p:cNvPr id="15" name="TextBox 14">
            <a:extLst>
              <a:ext uri="{FF2B5EF4-FFF2-40B4-BE49-F238E27FC236}">
                <a16:creationId xmlns:a16="http://schemas.microsoft.com/office/drawing/2014/main" id="{39F41BA7-0C7E-2914-F997-1446AA8A9053}"/>
              </a:ext>
            </a:extLst>
          </p:cNvPr>
          <p:cNvSpPr txBox="1"/>
          <p:nvPr/>
        </p:nvSpPr>
        <p:spPr>
          <a:xfrm>
            <a:off x="1505953" y="4657773"/>
            <a:ext cx="9653337" cy="830997"/>
          </a:xfrm>
          <a:prstGeom prst="rect">
            <a:avLst/>
          </a:prstGeom>
          <a:noFill/>
        </p:spPr>
        <p:txBody>
          <a:bodyPr wrap="square">
            <a:spAutoFit/>
          </a:bodyPr>
          <a:lstStyle/>
          <a:p>
            <a:r>
              <a:rPr lang="vi-VN" sz="2400" i="0" u="none" strike="noStrike">
                <a:solidFill>
                  <a:srgbClr val="FF0000"/>
                </a:solidFill>
                <a:effectLst/>
                <a:latin typeface="Times New Roman" panose="02020603050405020304" pitchFamily="18" charset="0"/>
              </a:rPr>
              <a:t>Cậu đã tiết kiệm tiền kiếm được từ những công việc nhỏ bé như: nhặt rác, tỉa cây cho khu phố....</a:t>
            </a:r>
            <a:endParaRPr lang="vi-VN" sz="2400">
              <a:solidFill>
                <a:srgbClr val="FF0000"/>
              </a:solidFill>
            </a:endParaRPr>
          </a:p>
        </p:txBody>
      </p:sp>
    </p:spTree>
    <p:extLst>
      <p:ext uri="{BB962C8B-B14F-4D97-AF65-F5344CB8AC3E}">
        <p14:creationId xmlns:p14="http://schemas.microsoft.com/office/powerpoint/2010/main" val="658200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B9ACDA-8CDA-D3CD-8CDB-142DDFC48956}"/>
              </a:ext>
            </a:extLst>
          </p:cNvPr>
          <p:cNvSpPr txBox="1"/>
          <p:nvPr/>
        </p:nvSpPr>
        <p:spPr>
          <a:xfrm>
            <a:off x="1347537" y="333916"/>
            <a:ext cx="5486400" cy="1015663"/>
          </a:xfrm>
          <a:prstGeom prst="rect">
            <a:avLst/>
          </a:prstGeom>
          <a:solidFill>
            <a:schemeClr val="tx2"/>
          </a:solidFill>
        </p:spPr>
        <p:txBody>
          <a:bodyPr wrap="square" rtlCol="0">
            <a:spAutoFit/>
          </a:bodyPr>
          <a:lstStyle/>
          <a:p>
            <a:pPr algn="l"/>
            <a:r>
              <a:rPr lang="en-US" sz="6000" b="1">
                <a:solidFill>
                  <a:srgbClr val="FFC000"/>
                </a:solidFill>
                <a:latin typeface="Times New Roman" panose="02020603050405020304" pitchFamily="18" charset="0"/>
                <a:cs typeface="Times New Roman" panose="02020603050405020304" pitchFamily="18" charset="0"/>
              </a:rPr>
              <a:t>Nghe và kể lại</a:t>
            </a:r>
            <a:endParaRPr lang="vi-VN" sz="6000" b="1">
              <a:solidFill>
                <a:srgbClr val="FFC000"/>
              </a:solidFill>
              <a:latin typeface="Times New Roman" panose="02020603050405020304" pitchFamily="18" charset="0"/>
              <a:cs typeface="Times New Roman" panose="02020603050405020304" pitchFamily="18" charset="0"/>
            </a:endParaRPr>
          </a:p>
        </p:txBody>
      </p:sp>
      <p:pic>
        <p:nvPicPr>
          <p:cNvPr id="1028" name="Picture 4" descr="Discussion ">
            <a:extLst>
              <a:ext uri="{FF2B5EF4-FFF2-40B4-BE49-F238E27FC236}">
                <a16:creationId xmlns:a16="http://schemas.microsoft.com/office/drawing/2014/main" id="{67512BA5-2B96-1077-0909-1825B343E0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337" y="232147"/>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B814A3B-536E-AB53-08EE-BF2DEBD34971}"/>
              </a:ext>
            </a:extLst>
          </p:cNvPr>
          <p:cNvSpPr txBox="1"/>
          <p:nvPr/>
        </p:nvSpPr>
        <p:spPr>
          <a:xfrm>
            <a:off x="1221071" y="1816834"/>
            <a:ext cx="10045303" cy="461665"/>
          </a:xfrm>
          <a:prstGeom prst="rect">
            <a:avLst/>
          </a:prstGeom>
          <a:noFill/>
        </p:spPr>
        <p:txBody>
          <a:bodyPr wrap="square">
            <a:spAutoFit/>
          </a:bodyPr>
          <a:lstStyle/>
          <a:p>
            <a:r>
              <a:rPr lang="vi-VN" sz="2400" b="1" i="0" u="none" strike="noStrike">
                <a:solidFill>
                  <a:srgbClr val="000000"/>
                </a:solidFill>
                <a:effectLst/>
                <a:latin typeface="Times New Roman" panose="02020603050405020304" pitchFamily="18" charset="0"/>
              </a:rPr>
              <a:t>3. Chi tiết nào cho thấy Ry – an quyết tâm thực hiện mong muốn của mình?</a:t>
            </a:r>
            <a:endParaRPr lang="vi-VN" sz="2400" b="1"/>
          </a:p>
        </p:txBody>
      </p:sp>
      <p:sp>
        <p:nvSpPr>
          <p:cNvPr id="11" name="TextBox 10">
            <a:extLst>
              <a:ext uri="{FF2B5EF4-FFF2-40B4-BE49-F238E27FC236}">
                <a16:creationId xmlns:a16="http://schemas.microsoft.com/office/drawing/2014/main" id="{C9867A3B-3AB2-D1CF-A254-DAFBD57B4118}"/>
              </a:ext>
            </a:extLst>
          </p:cNvPr>
          <p:cNvSpPr txBox="1"/>
          <p:nvPr/>
        </p:nvSpPr>
        <p:spPr>
          <a:xfrm>
            <a:off x="1258236" y="3757875"/>
            <a:ext cx="9819640" cy="1200329"/>
          </a:xfrm>
          <a:prstGeom prst="rect">
            <a:avLst/>
          </a:prstGeom>
          <a:noFill/>
        </p:spPr>
        <p:txBody>
          <a:bodyPr wrap="square">
            <a:spAutoFit/>
          </a:bodyPr>
          <a:lstStyle/>
          <a:p>
            <a:pPr algn="just" rtl="0">
              <a:spcBef>
                <a:spcPts val="0"/>
              </a:spcBef>
              <a:spcAft>
                <a:spcPts val="0"/>
              </a:spcAft>
            </a:pPr>
            <a:r>
              <a:rPr lang="vi-VN" sz="2400" b="1" i="0" u="none" strike="noStrike">
                <a:solidFill>
                  <a:srgbClr val="000000"/>
                </a:solidFill>
                <a:effectLst/>
                <a:latin typeface="Times New Roman" panose="02020603050405020304" pitchFamily="18" charset="0"/>
              </a:rPr>
              <a:t>4. Hành động cuả Ry – an đã cuốn hút mọi người tham gia như thế nào?</a:t>
            </a:r>
            <a:endParaRPr lang="vi-VN" sz="2400" b="1">
              <a:effectLst/>
            </a:endParaRPr>
          </a:p>
          <a:p>
            <a:br>
              <a:rPr lang="vi-VN" sz="2400" b="1"/>
            </a:br>
            <a:endParaRPr lang="vi-VN" sz="2400" b="1"/>
          </a:p>
        </p:txBody>
      </p:sp>
      <p:sp>
        <p:nvSpPr>
          <p:cNvPr id="17" name="TextBox 16">
            <a:extLst>
              <a:ext uri="{FF2B5EF4-FFF2-40B4-BE49-F238E27FC236}">
                <a16:creationId xmlns:a16="http://schemas.microsoft.com/office/drawing/2014/main" id="{AE1A7728-6503-8F82-66FE-C9773577D377}"/>
              </a:ext>
            </a:extLst>
          </p:cNvPr>
          <p:cNvSpPr txBox="1"/>
          <p:nvPr/>
        </p:nvSpPr>
        <p:spPr>
          <a:xfrm>
            <a:off x="1347537" y="4377350"/>
            <a:ext cx="9819640" cy="1938992"/>
          </a:xfrm>
          <a:prstGeom prst="rect">
            <a:avLst/>
          </a:prstGeom>
          <a:noFill/>
        </p:spPr>
        <p:txBody>
          <a:bodyPr wrap="square">
            <a:spAutoFit/>
          </a:bodyPr>
          <a:lstStyle/>
          <a:p>
            <a:pPr algn="just" rtl="0">
              <a:spcBef>
                <a:spcPts val="0"/>
              </a:spcBef>
              <a:spcAft>
                <a:spcPts val="0"/>
              </a:spcAft>
            </a:pPr>
            <a:r>
              <a:rPr lang="vi-VN" sz="2400" b="0" i="0" u="none" strike="noStrike">
                <a:solidFill>
                  <a:srgbClr val="FF0000"/>
                </a:solidFill>
                <a:effectLst/>
                <a:latin typeface="Times New Roman" panose="02020603050405020304" pitchFamily="18" charset="0"/>
              </a:rPr>
              <a:t>Hành động vủa Ry – được rất nhiều người quan tâm. Tổ chức “ giếng nước của Ry – an” ra đời đã quyên góp được 750 000 đô la,  tặng 30 giếng cho 8 nước ở Châu Phi. </a:t>
            </a:r>
            <a:endParaRPr lang="vi-VN" sz="2400" b="0">
              <a:solidFill>
                <a:srgbClr val="FF0000"/>
              </a:solidFill>
              <a:effectLst/>
            </a:endParaRPr>
          </a:p>
          <a:p>
            <a:br>
              <a:rPr lang="vi-VN" sz="2400">
                <a:solidFill>
                  <a:srgbClr val="FF0000"/>
                </a:solidFill>
              </a:rPr>
            </a:br>
            <a:endParaRPr lang="vi-VN" sz="2400">
              <a:solidFill>
                <a:srgbClr val="FF0000"/>
              </a:solidFill>
            </a:endParaRPr>
          </a:p>
        </p:txBody>
      </p:sp>
      <p:sp>
        <p:nvSpPr>
          <p:cNvPr id="19" name="TextBox 18">
            <a:extLst>
              <a:ext uri="{FF2B5EF4-FFF2-40B4-BE49-F238E27FC236}">
                <a16:creationId xmlns:a16="http://schemas.microsoft.com/office/drawing/2014/main" id="{C75AF0D4-341D-B39C-81CB-C3CDB860940C}"/>
              </a:ext>
            </a:extLst>
          </p:cNvPr>
          <p:cNvSpPr txBox="1"/>
          <p:nvPr/>
        </p:nvSpPr>
        <p:spPr>
          <a:xfrm>
            <a:off x="1221071" y="2274707"/>
            <a:ext cx="9893970" cy="1200329"/>
          </a:xfrm>
          <a:prstGeom prst="rect">
            <a:avLst/>
          </a:prstGeom>
          <a:noFill/>
        </p:spPr>
        <p:txBody>
          <a:bodyPr wrap="square">
            <a:spAutoFit/>
          </a:bodyPr>
          <a:lstStyle/>
          <a:p>
            <a:pPr algn="just"/>
            <a:r>
              <a:rPr lang="vi-VN" sz="2400" b="0" i="0" u="none" strike="noStrike">
                <a:solidFill>
                  <a:srgbClr val="FF0000"/>
                </a:solidFill>
                <a:effectLst/>
                <a:latin typeface="Times New Roman" panose="02020603050405020304" pitchFamily="18" charset="0"/>
              </a:rPr>
              <a:t>Sau 4 tháng làm viêc chăm chỉ cậu đã tích được 70 đô la, nhưng cái giếng đó phải đủ 2000 đô la mới làm được, vậy là cậu bé lại kiên trì và sau 1 năm thì cậu đã tích đủ số tiền đó.</a:t>
            </a:r>
            <a:endParaRPr lang="vi-VN" sz="2400">
              <a:solidFill>
                <a:srgbClr val="FF0000"/>
              </a:solidFill>
            </a:endParaRPr>
          </a:p>
        </p:txBody>
      </p:sp>
    </p:spTree>
    <p:extLst>
      <p:ext uri="{BB962C8B-B14F-4D97-AF65-F5344CB8AC3E}">
        <p14:creationId xmlns:p14="http://schemas.microsoft.com/office/powerpoint/2010/main" val="1582934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atients ">
            <a:extLst>
              <a:ext uri="{FF2B5EF4-FFF2-40B4-BE49-F238E27FC236}">
                <a16:creationId xmlns:a16="http://schemas.microsoft.com/office/drawing/2014/main" id="{044C02E4-ED4C-3472-BDD3-A3E53F931A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9249" y="1986231"/>
            <a:ext cx="3478669" cy="3478669"/>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A4D37F06-2CCC-565C-BD98-EFFC0B28B45F}"/>
              </a:ext>
            </a:extLst>
          </p:cNvPr>
          <p:cNvGrpSpPr/>
          <p:nvPr/>
        </p:nvGrpSpPr>
        <p:grpSpPr>
          <a:xfrm>
            <a:off x="7922331" y="1153063"/>
            <a:ext cx="2922132" cy="2275937"/>
            <a:chOff x="-898729" y="1707323"/>
            <a:chExt cx="5437947" cy="1961070"/>
          </a:xfrm>
          <a:solidFill>
            <a:schemeClr val="accent1">
              <a:lumMod val="20000"/>
              <a:lumOff val="80000"/>
            </a:schemeClr>
          </a:solidFill>
        </p:grpSpPr>
        <p:sp>
          <p:nvSpPr>
            <p:cNvPr id="5" name="Speech Bubble: Rectangle with Corners Rounded 6">
              <a:extLst>
                <a:ext uri="{FF2B5EF4-FFF2-40B4-BE49-F238E27FC236}">
                  <a16:creationId xmlns:a16="http://schemas.microsoft.com/office/drawing/2014/main" id="{95A81D84-EBC1-481E-6DC4-91793C7FC916}"/>
                </a:ext>
              </a:extLst>
            </p:cNvPr>
            <p:cNvSpPr/>
            <p:nvPr/>
          </p:nvSpPr>
          <p:spPr>
            <a:xfrm>
              <a:off x="-898729" y="1707323"/>
              <a:ext cx="5437947" cy="1961070"/>
            </a:xfrm>
            <a:custGeom>
              <a:avLst/>
              <a:gdLst>
                <a:gd name="connsiteX0" fmla="*/ 0 w 5437947"/>
                <a:gd name="connsiteY0" fmla="*/ 326852 h 1961070"/>
                <a:gd name="connsiteX1" fmla="*/ 326852 w 5437947"/>
                <a:gd name="connsiteY1" fmla="*/ 0 h 1961070"/>
                <a:gd name="connsiteX2" fmla="*/ 3172136 w 5437947"/>
                <a:gd name="connsiteY2" fmla="*/ 0 h 1961070"/>
                <a:gd name="connsiteX3" fmla="*/ 3172136 w 5437947"/>
                <a:gd name="connsiteY3" fmla="*/ 0 h 1961070"/>
                <a:gd name="connsiteX4" fmla="*/ 4531623 w 5437947"/>
                <a:gd name="connsiteY4" fmla="*/ 0 h 1961070"/>
                <a:gd name="connsiteX5" fmla="*/ 5111095 w 5437947"/>
                <a:gd name="connsiteY5" fmla="*/ 0 h 1961070"/>
                <a:gd name="connsiteX6" fmla="*/ 5437947 w 5437947"/>
                <a:gd name="connsiteY6" fmla="*/ 326852 h 1961070"/>
                <a:gd name="connsiteX7" fmla="*/ 5437947 w 5437947"/>
                <a:gd name="connsiteY7" fmla="*/ 1143958 h 1961070"/>
                <a:gd name="connsiteX8" fmla="*/ 5437947 w 5437947"/>
                <a:gd name="connsiteY8" fmla="*/ 1143958 h 1961070"/>
                <a:gd name="connsiteX9" fmla="*/ 5437947 w 5437947"/>
                <a:gd name="connsiteY9" fmla="*/ 1634225 h 1961070"/>
                <a:gd name="connsiteX10" fmla="*/ 5437947 w 5437947"/>
                <a:gd name="connsiteY10" fmla="*/ 1634218 h 1961070"/>
                <a:gd name="connsiteX11" fmla="*/ 5111095 w 5437947"/>
                <a:gd name="connsiteY11" fmla="*/ 1961070 h 1961070"/>
                <a:gd name="connsiteX12" fmla="*/ 4531623 w 5437947"/>
                <a:gd name="connsiteY12" fmla="*/ 1961070 h 1961070"/>
                <a:gd name="connsiteX13" fmla="*/ 3560224 w 5437947"/>
                <a:gd name="connsiteY13" fmla="*/ 2588220 h 1961070"/>
                <a:gd name="connsiteX14" fmla="*/ 3172136 w 5437947"/>
                <a:gd name="connsiteY14" fmla="*/ 1961070 h 1961070"/>
                <a:gd name="connsiteX15" fmla="*/ 326852 w 5437947"/>
                <a:gd name="connsiteY15" fmla="*/ 1961070 h 1961070"/>
                <a:gd name="connsiteX16" fmla="*/ 0 w 5437947"/>
                <a:gd name="connsiteY16" fmla="*/ 1634218 h 1961070"/>
                <a:gd name="connsiteX17" fmla="*/ 0 w 5437947"/>
                <a:gd name="connsiteY17" fmla="*/ 1634225 h 1961070"/>
                <a:gd name="connsiteX18" fmla="*/ 0 w 5437947"/>
                <a:gd name="connsiteY18" fmla="*/ 1143958 h 1961070"/>
                <a:gd name="connsiteX19" fmla="*/ 0 w 5437947"/>
                <a:gd name="connsiteY19" fmla="*/ 1143958 h 1961070"/>
                <a:gd name="connsiteX20" fmla="*/ 0 w 5437947"/>
                <a:gd name="connsiteY20" fmla="*/ 326852 h 1961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37947" h="1961070" fill="none" extrusionOk="0">
                  <a:moveTo>
                    <a:pt x="0" y="326852"/>
                  </a:moveTo>
                  <a:cubicBezTo>
                    <a:pt x="8714" y="151054"/>
                    <a:pt x="137244" y="3657"/>
                    <a:pt x="326852" y="0"/>
                  </a:cubicBezTo>
                  <a:cubicBezTo>
                    <a:pt x="1417800" y="160942"/>
                    <a:pt x="2265213" y="155406"/>
                    <a:pt x="3172136" y="0"/>
                  </a:cubicBezTo>
                  <a:lnTo>
                    <a:pt x="3172136" y="0"/>
                  </a:lnTo>
                  <a:cubicBezTo>
                    <a:pt x="3759197" y="-67447"/>
                    <a:pt x="4285303" y="-88732"/>
                    <a:pt x="4531623" y="0"/>
                  </a:cubicBezTo>
                  <a:cubicBezTo>
                    <a:pt x="4717364" y="20953"/>
                    <a:pt x="4936873" y="24387"/>
                    <a:pt x="5111095" y="0"/>
                  </a:cubicBezTo>
                  <a:cubicBezTo>
                    <a:pt x="5296426" y="7673"/>
                    <a:pt x="5427998" y="147728"/>
                    <a:pt x="5437947" y="326852"/>
                  </a:cubicBezTo>
                  <a:cubicBezTo>
                    <a:pt x="5393687" y="470900"/>
                    <a:pt x="5435126" y="826423"/>
                    <a:pt x="5437947" y="1143958"/>
                  </a:cubicBezTo>
                  <a:lnTo>
                    <a:pt x="5437947" y="1143958"/>
                  </a:lnTo>
                  <a:cubicBezTo>
                    <a:pt x="5407469" y="1277027"/>
                    <a:pt x="5431337" y="1526732"/>
                    <a:pt x="5437947" y="1634225"/>
                  </a:cubicBezTo>
                  <a:lnTo>
                    <a:pt x="5437947" y="1634218"/>
                  </a:lnTo>
                  <a:cubicBezTo>
                    <a:pt x="5423215" y="1796283"/>
                    <a:pt x="5290355" y="1965156"/>
                    <a:pt x="5111095" y="1961070"/>
                  </a:cubicBezTo>
                  <a:cubicBezTo>
                    <a:pt x="4830930" y="1950712"/>
                    <a:pt x="4794068" y="1948508"/>
                    <a:pt x="4531623" y="1961070"/>
                  </a:cubicBezTo>
                  <a:cubicBezTo>
                    <a:pt x="4201777" y="2218310"/>
                    <a:pt x="3647920" y="2502168"/>
                    <a:pt x="3560224" y="2588220"/>
                  </a:cubicBezTo>
                  <a:cubicBezTo>
                    <a:pt x="3416322" y="2314271"/>
                    <a:pt x="3217164" y="2139831"/>
                    <a:pt x="3172136" y="1961070"/>
                  </a:cubicBezTo>
                  <a:cubicBezTo>
                    <a:pt x="2000478" y="1961939"/>
                    <a:pt x="766970" y="2063630"/>
                    <a:pt x="326852" y="1961070"/>
                  </a:cubicBezTo>
                  <a:cubicBezTo>
                    <a:pt x="144385" y="1988447"/>
                    <a:pt x="-18236" y="1834359"/>
                    <a:pt x="0" y="1634218"/>
                  </a:cubicBezTo>
                  <a:lnTo>
                    <a:pt x="0" y="1634225"/>
                  </a:lnTo>
                  <a:cubicBezTo>
                    <a:pt x="38240" y="1552306"/>
                    <a:pt x="-5846" y="1248293"/>
                    <a:pt x="0" y="1143958"/>
                  </a:cubicBezTo>
                  <a:lnTo>
                    <a:pt x="0" y="1143958"/>
                  </a:lnTo>
                  <a:cubicBezTo>
                    <a:pt x="59490" y="969205"/>
                    <a:pt x="67989" y="650862"/>
                    <a:pt x="0" y="326852"/>
                  </a:cubicBezTo>
                  <a:close/>
                </a:path>
                <a:path w="5437947" h="1961070" stroke="0" extrusionOk="0">
                  <a:moveTo>
                    <a:pt x="0" y="326852"/>
                  </a:moveTo>
                  <a:cubicBezTo>
                    <a:pt x="-11932" y="166741"/>
                    <a:pt x="156088" y="-6594"/>
                    <a:pt x="326852" y="0"/>
                  </a:cubicBezTo>
                  <a:cubicBezTo>
                    <a:pt x="1566913" y="157056"/>
                    <a:pt x="1855750" y="-26874"/>
                    <a:pt x="3172136" y="0"/>
                  </a:cubicBezTo>
                  <a:lnTo>
                    <a:pt x="3172136" y="0"/>
                  </a:lnTo>
                  <a:cubicBezTo>
                    <a:pt x="3721987" y="-47988"/>
                    <a:pt x="4354272" y="-31271"/>
                    <a:pt x="4531623" y="0"/>
                  </a:cubicBezTo>
                  <a:cubicBezTo>
                    <a:pt x="4670103" y="-19316"/>
                    <a:pt x="4998249" y="4123"/>
                    <a:pt x="5111095" y="0"/>
                  </a:cubicBezTo>
                  <a:cubicBezTo>
                    <a:pt x="5285387" y="-14668"/>
                    <a:pt x="5453485" y="134292"/>
                    <a:pt x="5437947" y="326852"/>
                  </a:cubicBezTo>
                  <a:cubicBezTo>
                    <a:pt x="5466693" y="608782"/>
                    <a:pt x="5462315" y="875372"/>
                    <a:pt x="5437947" y="1143958"/>
                  </a:cubicBezTo>
                  <a:lnTo>
                    <a:pt x="5437947" y="1143958"/>
                  </a:lnTo>
                  <a:cubicBezTo>
                    <a:pt x="5409624" y="1347002"/>
                    <a:pt x="5440363" y="1511007"/>
                    <a:pt x="5437947" y="1634225"/>
                  </a:cubicBezTo>
                  <a:lnTo>
                    <a:pt x="5437947" y="1634218"/>
                  </a:lnTo>
                  <a:cubicBezTo>
                    <a:pt x="5445797" y="1813877"/>
                    <a:pt x="5260182" y="1970175"/>
                    <a:pt x="5111095" y="1961070"/>
                  </a:cubicBezTo>
                  <a:cubicBezTo>
                    <a:pt x="4984903" y="1988535"/>
                    <a:pt x="4685978" y="2003035"/>
                    <a:pt x="4531623" y="1961070"/>
                  </a:cubicBezTo>
                  <a:cubicBezTo>
                    <a:pt x="4202604" y="2107062"/>
                    <a:pt x="3697055" y="2560954"/>
                    <a:pt x="3560224" y="2588220"/>
                  </a:cubicBezTo>
                  <a:cubicBezTo>
                    <a:pt x="3391431" y="2394306"/>
                    <a:pt x="3261334" y="2161007"/>
                    <a:pt x="3172136" y="1961070"/>
                  </a:cubicBezTo>
                  <a:cubicBezTo>
                    <a:pt x="2173582" y="1937463"/>
                    <a:pt x="869507" y="2100425"/>
                    <a:pt x="326852" y="1961070"/>
                  </a:cubicBezTo>
                  <a:cubicBezTo>
                    <a:pt x="141352" y="1962179"/>
                    <a:pt x="3631" y="1811895"/>
                    <a:pt x="0" y="1634218"/>
                  </a:cubicBezTo>
                  <a:lnTo>
                    <a:pt x="0" y="1634225"/>
                  </a:lnTo>
                  <a:cubicBezTo>
                    <a:pt x="-15794" y="1520755"/>
                    <a:pt x="31472" y="1384770"/>
                    <a:pt x="0" y="1143958"/>
                  </a:cubicBezTo>
                  <a:lnTo>
                    <a:pt x="0" y="1143958"/>
                  </a:lnTo>
                  <a:cubicBezTo>
                    <a:pt x="47360" y="834875"/>
                    <a:pt x="6178" y="630109"/>
                    <a:pt x="0" y="326852"/>
                  </a:cubicBezTo>
                  <a:close/>
                </a:path>
              </a:pathLst>
            </a:custGeom>
            <a:grpFill/>
            <a:ln w="38100">
              <a:solidFill>
                <a:schemeClr val="accent6">
                  <a:lumMod val="25000"/>
                </a:schemeClr>
              </a:solidFill>
              <a:prstDash val="solid"/>
              <a:extLst>
                <a:ext uri="{C807C97D-BFC1-408E-A445-0C87EB9F89A2}">
                  <ask:lineSketchStyleProps xmlns:ask="http://schemas.microsoft.com/office/drawing/2018/sketchyshapes" sd="2842418190">
                    <a:prstGeom prst="wedgeRoundRectCallout">
                      <a:avLst>
                        <a:gd name="adj1" fmla="val 15470"/>
                        <a:gd name="adj2" fmla="val 81980"/>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1867" kern="0">
                <a:solidFill>
                  <a:srgbClr val="FFFFFF"/>
                </a:solidFill>
                <a:latin typeface="Arial" panose="020B0604020202020204" pitchFamily="34" charset="0"/>
                <a:sym typeface="Arial"/>
              </a:endParaRPr>
            </a:p>
          </p:txBody>
        </p:sp>
        <p:sp>
          <p:nvSpPr>
            <p:cNvPr id="6" name="TextBox 5">
              <a:extLst>
                <a:ext uri="{FF2B5EF4-FFF2-40B4-BE49-F238E27FC236}">
                  <a16:creationId xmlns:a16="http://schemas.microsoft.com/office/drawing/2014/main" id="{854668C1-330F-AD47-1B60-69F5559A8FF5}"/>
                </a:ext>
              </a:extLst>
            </p:cNvPr>
            <p:cNvSpPr txBox="1"/>
            <p:nvPr/>
          </p:nvSpPr>
          <p:spPr>
            <a:xfrm>
              <a:off x="-655808" y="1822745"/>
              <a:ext cx="4952102" cy="1730227"/>
            </a:xfrm>
            <a:prstGeom prst="rect">
              <a:avLst/>
            </a:prstGeom>
            <a:grpFill/>
          </p:spPr>
          <p:txBody>
            <a:bodyPr wrap="square" rtlCol="0">
              <a:spAutoFit/>
            </a:bodyPr>
            <a:lstStyle/>
            <a:p>
              <a:pPr algn="ctr" defTabSz="1219170">
                <a:buClr>
                  <a:srgbClr val="000000"/>
                </a:buClr>
              </a:pPr>
              <a:r>
                <a:rPr lang="en-US" sz="4400" b="1" kern="0">
                  <a:solidFill>
                    <a:srgbClr val="1F5F73">
                      <a:lumMod val="75000"/>
                    </a:srgbClr>
                  </a:solidFill>
                  <a:latin typeface="Calibri" panose="020F0502020204030204" pitchFamily="34" charset="0"/>
                  <a:cs typeface="Calibri" panose="020F0502020204030204" pitchFamily="34" charset="0"/>
                  <a:sym typeface="Arial"/>
                </a:rPr>
                <a:t>Kể chuyện theo </a:t>
              </a:r>
            </a:p>
            <a:p>
              <a:pPr algn="ctr" defTabSz="1219170">
                <a:buClr>
                  <a:srgbClr val="000000"/>
                </a:buClr>
              </a:pPr>
              <a:r>
                <a:rPr lang="en-US" sz="4400" b="1" kern="0">
                  <a:solidFill>
                    <a:srgbClr val="1F5F73">
                      <a:lumMod val="75000"/>
                    </a:srgbClr>
                  </a:solidFill>
                  <a:latin typeface="Calibri" panose="020F0502020204030204" pitchFamily="34" charset="0"/>
                  <a:cs typeface="Calibri" panose="020F0502020204030204" pitchFamily="34" charset="0"/>
                  <a:sym typeface="Arial"/>
                </a:rPr>
                <a:t>nhóm đôi</a:t>
              </a:r>
              <a:endParaRPr lang="vi-VN" sz="4400" b="1" kern="0" dirty="0">
                <a:solidFill>
                  <a:srgbClr val="1F5F73">
                    <a:lumMod val="75000"/>
                  </a:srgbClr>
                </a:solidFill>
                <a:latin typeface="Calibri" panose="020F0502020204030204" pitchFamily="34" charset="0"/>
                <a:cs typeface="Calibri" panose="020F0502020204030204" pitchFamily="34" charset="0"/>
                <a:sym typeface="Arial"/>
              </a:endParaRPr>
            </a:p>
          </p:txBody>
        </p:sp>
      </p:grpSp>
    </p:spTree>
    <p:extLst>
      <p:ext uri="{BB962C8B-B14F-4D97-AF65-F5344CB8AC3E}">
        <p14:creationId xmlns:p14="http://schemas.microsoft.com/office/powerpoint/2010/main" val="3963666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4D37F06-2CCC-565C-BD98-EFFC0B28B45F}"/>
              </a:ext>
            </a:extLst>
          </p:cNvPr>
          <p:cNvGrpSpPr/>
          <p:nvPr/>
        </p:nvGrpSpPr>
        <p:grpSpPr>
          <a:xfrm>
            <a:off x="7777952" y="937443"/>
            <a:ext cx="2922132" cy="1718474"/>
            <a:chOff x="-898729" y="1707323"/>
            <a:chExt cx="5437947" cy="1961070"/>
          </a:xfrm>
          <a:solidFill>
            <a:schemeClr val="accent1">
              <a:lumMod val="20000"/>
              <a:lumOff val="80000"/>
            </a:schemeClr>
          </a:solidFill>
        </p:grpSpPr>
        <p:sp>
          <p:nvSpPr>
            <p:cNvPr id="5" name="Speech Bubble: Rectangle with Corners Rounded 6">
              <a:extLst>
                <a:ext uri="{FF2B5EF4-FFF2-40B4-BE49-F238E27FC236}">
                  <a16:creationId xmlns:a16="http://schemas.microsoft.com/office/drawing/2014/main" id="{95A81D84-EBC1-481E-6DC4-91793C7FC916}"/>
                </a:ext>
              </a:extLst>
            </p:cNvPr>
            <p:cNvSpPr/>
            <p:nvPr/>
          </p:nvSpPr>
          <p:spPr>
            <a:xfrm>
              <a:off x="-898729" y="1707323"/>
              <a:ext cx="5437947" cy="1961070"/>
            </a:xfrm>
            <a:custGeom>
              <a:avLst/>
              <a:gdLst>
                <a:gd name="connsiteX0" fmla="*/ 0 w 5437947"/>
                <a:gd name="connsiteY0" fmla="*/ 326852 h 1961070"/>
                <a:gd name="connsiteX1" fmla="*/ 326852 w 5437947"/>
                <a:gd name="connsiteY1" fmla="*/ 0 h 1961070"/>
                <a:gd name="connsiteX2" fmla="*/ 3172136 w 5437947"/>
                <a:gd name="connsiteY2" fmla="*/ 0 h 1961070"/>
                <a:gd name="connsiteX3" fmla="*/ 3172136 w 5437947"/>
                <a:gd name="connsiteY3" fmla="*/ 0 h 1961070"/>
                <a:gd name="connsiteX4" fmla="*/ 4531623 w 5437947"/>
                <a:gd name="connsiteY4" fmla="*/ 0 h 1961070"/>
                <a:gd name="connsiteX5" fmla="*/ 5111095 w 5437947"/>
                <a:gd name="connsiteY5" fmla="*/ 0 h 1961070"/>
                <a:gd name="connsiteX6" fmla="*/ 5437947 w 5437947"/>
                <a:gd name="connsiteY6" fmla="*/ 326852 h 1961070"/>
                <a:gd name="connsiteX7" fmla="*/ 5437947 w 5437947"/>
                <a:gd name="connsiteY7" fmla="*/ 1143958 h 1961070"/>
                <a:gd name="connsiteX8" fmla="*/ 5437947 w 5437947"/>
                <a:gd name="connsiteY8" fmla="*/ 1143958 h 1961070"/>
                <a:gd name="connsiteX9" fmla="*/ 5437947 w 5437947"/>
                <a:gd name="connsiteY9" fmla="*/ 1634225 h 1961070"/>
                <a:gd name="connsiteX10" fmla="*/ 5437947 w 5437947"/>
                <a:gd name="connsiteY10" fmla="*/ 1634218 h 1961070"/>
                <a:gd name="connsiteX11" fmla="*/ 5111095 w 5437947"/>
                <a:gd name="connsiteY11" fmla="*/ 1961070 h 1961070"/>
                <a:gd name="connsiteX12" fmla="*/ 4531623 w 5437947"/>
                <a:gd name="connsiteY12" fmla="*/ 1961070 h 1961070"/>
                <a:gd name="connsiteX13" fmla="*/ 3560224 w 5437947"/>
                <a:gd name="connsiteY13" fmla="*/ 2588220 h 1961070"/>
                <a:gd name="connsiteX14" fmla="*/ 3172136 w 5437947"/>
                <a:gd name="connsiteY14" fmla="*/ 1961070 h 1961070"/>
                <a:gd name="connsiteX15" fmla="*/ 326852 w 5437947"/>
                <a:gd name="connsiteY15" fmla="*/ 1961070 h 1961070"/>
                <a:gd name="connsiteX16" fmla="*/ 0 w 5437947"/>
                <a:gd name="connsiteY16" fmla="*/ 1634218 h 1961070"/>
                <a:gd name="connsiteX17" fmla="*/ 0 w 5437947"/>
                <a:gd name="connsiteY17" fmla="*/ 1634225 h 1961070"/>
                <a:gd name="connsiteX18" fmla="*/ 0 w 5437947"/>
                <a:gd name="connsiteY18" fmla="*/ 1143958 h 1961070"/>
                <a:gd name="connsiteX19" fmla="*/ 0 w 5437947"/>
                <a:gd name="connsiteY19" fmla="*/ 1143958 h 1961070"/>
                <a:gd name="connsiteX20" fmla="*/ 0 w 5437947"/>
                <a:gd name="connsiteY20" fmla="*/ 326852 h 1961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37947" h="1961070" fill="none" extrusionOk="0">
                  <a:moveTo>
                    <a:pt x="0" y="326852"/>
                  </a:moveTo>
                  <a:cubicBezTo>
                    <a:pt x="8714" y="151054"/>
                    <a:pt x="137244" y="3657"/>
                    <a:pt x="326852" y="0"/>
                  </a:cubicBezTo>
                  <a:cubicBezTo>
                    <a:pt x="1417800" y="160942"/>
                    <a:pt x="2265213" y="155406"/>
                    <a:pt x="3172136" y="0"/>
                  </a:cubicBezTo>
                  <a:lnTo>
                    <a:pt x="3172136" y="0"/>
                  </a:lnTo>
                  <a:cubicBezTo>
                    <a:pt x="3759197" y="-67447"/>
                    <a:pt x="4285303" y="-88732"/>
                    <a:pt x="4531623" y="0"/>
                  </a:cubicBezTo>
                  <a:cubicBezTo>
                    <a:pt x="4717364" y="20953"/>
                    <a:pt x="4936873" y="24387"/>
                    <a:pt x="5111095" y="0"/>
                  </a:cubicBezTo>
                  <a:cubicBezTo>
                    <a:pt x="5296426" y="7673"/>
                    <a:pt x="5427998" y="147728"/>
                    <a:pt x="5437947" y="326852"/>
                  </a:cubicBezTo>
                  <a:cubicBezTo>
                    <a:pt x="5393687" y="470900"/>
                    <a:pt x="5435126" y="826423"/>
                    <a:pt x="5437947" y="1143958"/>
                  </a:cubicBezTo>
                  <a:lnTo>
                    <a:pt x="5437947" y="1143958"/>
                  </a:lnTo>
                  <a:cubicBezTo>
                    <a:pt x="5407469" y="1277027"/>
                    <a:pt x="5431337" y="1526732"/>
                    <a:pt x="5437947" y="1634225"/>
                  </a:cubicBezTo>
                  <a:lnTo>
                    <a:pt x="5437947" y="1634218"/>
                  </a:lnTo>
                  <a:cubicBezTo>
                    <a:pt x="5423215" y="1796283"/>
                    <a:pt x="5290355" y="1965156"/>
                    <a:pt x="5111095" y="1961070"/>
                  </a:cubicBezTo>
                  <a:cubicBezTo>
                    <a:pt x="4830930" y="1950712"/>
                    <a:pt x="4794068" y="1948508"/>
                    <a:pt x="4531623" y="1961070"/>
                  </a:cubicBezTo>
                  <a:cubicBezTo>
                    <a:pt x="4201777" y="2218310"/>
                    <a:pt x="3647920" y="2502168"/>
                    <a:pt x="3560224" y="2588220"/>
                  </a:cubicBezTo>
                  <a:cubicBezTo>
                    <a:pt x="3416322" y="2314271"/>
                    <a:pt x="3217164" y="2139831"/>
                    <a:pt x="3172136" y="1961070"/>
                  </a:cubicBezTo>
                  <a:cubicBezTo>
                    <a:pt x="2000478" y="1961939"/>
                    <a:pt x="766970" y="2063630"/>
                    <a:pt x="326852" y="1961070"/>
                  </a:cubicBezTo>
                  <a:cubicBezTo>
                    <a:pt x="144385" y="1988447"/>
                    <a:pt x="-18236" y="1834359"/>
                    <a:pt x="0" y="1634218"/>
                  </a:cubicBezTo>
                  <a:lnTo>
                    <a:pt x="0" y="1634225"/>
                  </a:lnTo>
                  <a:cubicBezTo>
                    <a:pt x="38240" y="1552306"/>
                    <a:pt x="-5846" y="1248293"/>
                    <a:pt x="0" y="1143958"/>
                  </a:cubicBezTo>
                  <a:lnTo>
                    <a:pt x="0" y="1143958"/>
                  </a:lnTo>
                  <a:cubicBezTo>
                    <a:pt x="59490" y="969205"/>
                    <a:pt x="67989" y="650862"/>
                    <a:pt x="0" y="326852"/>
                  </a:cubicBezTo>
                  <a:close/>
                </a:path>
                <a:path w="5437947" h="1961070" stroke="0" extrusionOk="0">
                  <a:moveTo>
                    <a:pt x="0" y="326852"/>
                  </a:moveTo>
                  <a:cubicBezTo>
                    <a:pt x="-11932" y="166741"/>
                    <a:pt x="156088" y="-6594"/>
                    <a:pt x="326852" y="0"/>
                  </a:cubicBezTo>
                  <a:cubicBezTo>
                    <a:pt x="1566913" y="157056"/>
                    <a:pt x="1855750" y="-26874"/>
                    <a:pt x="3172136" y="0"/>
                  </a:cubicBezTo>
                  <a:lnTo>
                    <a:pt x="3172136" y="0"/>
                  </a:lnTo>
                  <a:cubicBezTo>
                    <a:pt x="3721987" y="-47988"/>
                    <a:pt x="4354272" y="-31271"/>
                    <a:pt x="4531623" y="0"/>
                  </a:cubicBezTo>
                  <a:cubicBezTo>
                    <a:pt x="4670103" y="-19316"/>
                    <a:pt x="4998249" y="4123"/>
                    <a:pt x="5111095" y="0"/>
                  </a:cubicBezTo>
                  <a:cubicBezTo>
                    <a:pt x="5285387" y="-14668"/>
                    <a:pt x="5453485" y="134292"/>
                    <a:pt x="5437947" y="326852"/>
                  </a:cubicBezTo>
                  <a:cubicBezTo>
                    <a:pt x="5466693" y="608782"/>
                    <a:pt x="5462315" y="875372"/>
                    <a:pt x="5437947" y="1143958"/>
                  </a:cubicBezTo>
                  <a:lnTo>
                    <a:pt x="5437947" y="1143958"/>
                  </a:lnTo>
                  <a:cubicBezTo>
                    <a:pt x="5409624" y="1347002"/>
                    <a:pt x="5440363" y="1511007"/>
                    <a:pt x="5437947" y="1634225"/>
                  </a:cubicBezTo>
                  <a:lnTo>
                    <a:pt x="5437947" y="1634218"/>
                  </a:lnTo>
                  <a:cubicBezTo>
                    <a:pt x="5445797" y="1813877"/>
                    <a:pt x="5260182" y="1970175"/>
                    <a:pt x="5111095" y="1961070"/>
                  </a:cubicBezTo>
                  <a:cubicBezTo>
                    <a:pt x="4984903" y="1988535"/>
                    <a:pt x="4685978" y="2003035"/>
                    <a:pt x="4531623" y="1961070"/>
                  </a:cubicBezTo>
                  <a:cubicBezTo>
                    <a:pt x="4202604" y="2107062"/>
                    <a:pt x="3697055" y="2560954"/>
                    <a:pt x="3560224" y="2588220"/>
                  </a:cubicBezTo>
                  <a:cubicBezTo>
                    <a:pt x="3391431" y="2394306"/>
                    <a:pt x="3261334" y="2161007"/>
                    <a:pt x="3172136" y="1961070"/>
                  </a:cubicBezTo>
                  <a:cubicBezTo>
                    <a:pt x="2173582" y="1937463"/>
                    <a:pt x="869507" y="2100425"/>
                    <a:pt x="326852" y="1961070"/>
                  </a:cubicBezTo>
                  <a:cubicBezTo>
                    <a:pt x="141352" y="1962179"/>
                    <a:pt x="3631" y="1811895"/>
                    <a:pt x="0" y="1634218"/>
                  </a:cubicBezTo>
                  <a:lnTo>
                    <a:pt x="0" y="1634225"/>
                  </a:lnTo>
                  <a:cubicBezTo>
                    <a:pt x="-15794" y="1520755"/>
                    <a:pt x="31472" y="1384770"/>
                    <a:pt x="0" y="1143958"/>
                  </a:cubicBezTo>
                  <a:lnTo>
                    <a:pt x="0" y="1143958"/>
                  </a:lnTo>
                  <a:cubicBezTo>
                    <a:pt x="47360" y="834875"/>
                    <a:pt x="6178" y="630109"/>
                    <a:pt x="0" y="326852"/>
                  </a:cubicBezTo>
                  <a:close/>
                </a:path>
              </a:pathLst>
            </a:custGeom>
            <a:grpFill/>
            <a:ln w="38100">
              <a:solidFill>
                <a:schemeClr val="accent6">
                  <a:lumMod val="25000"/>
                </a:schemeClr>
              </a:solidFill>
              <a:prstDash val="solid"/>
              <a:extLst>
                <a:ext uri="{C807C97D-BFC1-408E-A445-0C87EB9F89A2}">
                  <ask:lineSketchStyleProps xmlns:ask="http://schemas.microsoft.com/office/drawing/2018/sketchyshapes" sd="2842418190">
                    <a:prstGeom prst="wedgeRoundRectCallout">
                      <a:avLst>
                        <a:gd name="adj1" fmla="val 15470"/>
                        <a:gd name="adj2" fmla="val 81980"/>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1867" kern="0">
                <a:solidFill>
                  <a:srgbClr val="FFFFFF"/>
                </a:solidFill>
                <a:latin typeface="Arial" panose="020B0604020202020204" pitchFamily="34" charset="0"/>
                <a:sym typeface="Arial"/>
              </a:endParaRPr>
            </a:p>
          </p:txBody>
        </p:sp>
        <p:sp>
          <p:nvSpPr>
            <p:cNvPr id="6" name="TextBox 5">
              <a:extLst>
                <a:ext uri="{FF2B5EF4-FFF2-40B4-BE49-F238E27FC236}">
                  <a16:creationId xmlns:a16="http://schemas.microsoft.com/office/drawing/2014/main" id="{854668C1-330F-AD47-1B60-69F5559A8FF5}"/>
                </a:ext>
              </a:extLst>
            </p:cNvPr>
            <p:cNvSpPr txBox="1"/>
            <p:nvPr/>
          </p:nvSpPr>
          <p:spPr>
            <a:xfrm>
              <a:off x="-655808" y="1822745"/>
              <a:ext cx="4952103" cy="1246425"/>
            </a:xfrm>
            <a:prstGeom prst="rect">
              <a:avLst/>
            </a:prstGeom>
            <a:grpFill/>
          </p:spPr>
          <p:txBody>
            <a:bodyPr wrap="square" rtlCol="0">
              <a:spAutoFit/>
            </a:bodyPr>
            <a:lstStyle/>
            <a:p>
              <a:pPr algn="ctr" defTabSz="1219170">
                <a:buClr>
                  <a:srgbClr val="000000"/>
                </a:buClr>
              </a:pPr>
              <a:r>
                <a:rPr lang="en-US" sz="4400" b="1" kern="0">
                  <a:solidFill>
                    <a:srgbClr val="1F5F73">
                      <a:lumMod val="75000"/>
                    </a:srgbClr>
                  </a:solidFill>
                  <a:latin typeface="Calibri" panose="020F0502020204030204" pitchFamily="34" charset="0"/>
                  <a:cs typeface="Calibri" panose="020F0502020204030204" pitchFamily="34" charset="0"/>
                  <a:sym typeface="Arial"/>
                </a:rPr>
                <a:t>Kể chuyện trước lớp</a:t>
              </a:r>
              <a:endParaRPr lang="vi-VN" sz="4400" b="1" kern="0" dirty="0">
                <a:solidFill>
                  <a:srgbClr val="1F5F73">
                    <a:lumMod val="75000"/>
                  </a:srgbClr>
                </a:solidFill>
                <a:latin typeface="Calibri" panose="020F0502020204030204" pitchFamily="34" charset="0"/>
                <a:cs typeface="Calibri" panose="020F0502020204030204" pitchFamily="34" charset="0"/>
                <a:sym typeface="Arial"/>
              </a:endParaRPr>
            </a:p>
          </p:txBody>
        </p:sp>
      </p:grpSp>
      <p:pic>
        <p:nvPicPr>
          <p:cNvPr id="2050" name="Picture 2" descr="Discussion ">
            <a:extLst>
              <a:ext uri="{FF2B5EF4-FFF2-40B4-BE49-F238E27FC236}">
                <a16:creationId xmlns:a16="http://schemas.microsoft.com/office/drawing/2014/main" id="{348192E0-4996-9526-7F25-9FDD1CDA51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1368" y="2291031"/>
            <a:ext cx="3629526" cy="3629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793346"/>
      </p:ext>
    </p:extLst>
  </p:cSld>
  <p:clrMapOvr>
    <a:masterClrMapping/>
  </p:clrMapOvr>
</p:sld>
</file>

<file path=ppt/theme/theme1.xml><?xml version="1.0" encoding="utf-8"?>
<a:theme xmlns:a="http://schemas.openxmlformats.org/drawingml/2006/main" name="Office Theme">
  <a:themeElements>
    <a:clrScheme name="Color of 2020">
      <a:dk1>
        <a:srgbClr val="3F3F3F"/>
      </a:dk1>
      <a:lt1>
        <a:sysClr val="window" lastClr="FFFFFF"/>
      </a:lt1>
      <a:dk2>
        <a:srgbClr val="1D4E89"/>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Custom 5">
      <a:majorFont>
        <a:latin typeface="A3.OpenSansBold-San"/>
        <a:ea typeface=""/>
        <a:cs typeface=""/>
      </a:majorFont>
      <a:minorFont>
        <a:latin typeface="A3.OpenSans-S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smtClean="0"/>
        </a:defPPr>
      </a:lstStyle>
    </a:txDef>
  </a:objectDefaults>
  <a:extraClrSchemeLst/>
  <a:extLst>
    <a:ext uri="{05A4C25C-085E-4340-85A3-A5531E510DB2}">
      <thm15:themeFamily xmlns:thm15="http://schemas.microsoft.com/office/thememl/2012/main" name="Presentation1" id="{10A84C02-4F09-40FE-82F3-79312BC08B2E}" vid="{69A41932-5ED9-47B3-8A6B-37B62AB78E1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0A84C02-4F09-40FE-82F3-79312BC08B2E}" vid="{8CF0B9B1-669A-4898-A12F-E87E9FA76E1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1100</TotalTime>
  <Words>511</Words>
  <Application>Microsoft Office PowerPoint</Application>
  <PresentationFormat>Widescreen</PresentationFormat>
  <Paragraphs>39</Paragraphs>
  <Slides>15</Slides>
  <Notes>0</Notes>
  <HiddenSlides>0</HiddenSlides>
  <MMClips>1</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15</vt:i4>
      </vt:variant>
    </vt:vector>
  </HeadingPairs>
  <TitlesOfParts>
    <vt:vector size="25" baseType="lpstr">
      <vt:lpstr>A3.OpenSansBold-San</vt:lpstr>
      <vt:lpstr>A3.OpenSans-San</vt:lpstr>
      <vt:lpstr>Aharoni</vt:lpstr>
      <vt:lpstr>Arial</vt:lpstr>
      <vt:lpstr>Bauhaus 93</vt:lpstr>
      <vt:lpstr>Calibri</vt:lpstr>
      <vt:lpstr>Calibri Light</vt:lpstr>
      <vt:lpstr>Times New Roman</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ĐÔNG VŨ</cp:lastModifiedBy>
  <cp:revision>43</cp:revision>
  <dcterms:created xsi:type="dcterms:W3CDTF">2023-08-23T14:28:38Z</dcterms:created>
  <dcterms:modified xsi:type="dcterms:W3CDTF">2025-01-02T04:05:35Z</dcterms:modified>
</cp:coreProperties>
</file>