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3"/>
  </p:notesMasterIdLst>
  <p:sldIdLst>
    <p:sldId id="287" r:id="rId3"/>
    <p:sldId id="288" r:id="rId4"/>
    <p:sldId id="289" r:id="rId5"/>
    <p:sldId id="286" r:id="rId6"/>
    <p:sldId id="290" r:id="rId7"/>
    <p:sldId id="291" r:id="rId8"/>
    <p:sldId id="292" r:id="rId9"/>
    <p:sldId id="294" r:id="rId10"/>
    <p:sldId id="295" r:id="rId11"/>
    <p:sldId id="29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4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7" y="1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ĐÔNG VŨ" userId="16d7361ce9402b54" providerId="LiveId" clId="{58A16094-3B04-493E-B335-94F17E62BDC5}"/>
    <pc:docChg chg="delSld">
      <pc:chgData name="ĐÔNG VŨ" userId="16d7361ce9402b54" providerId="LiveId" clId="{58A16094-3B04-493E-B335-94F17E62BDC5}" dt="2025-01-02T04:04:53.516" v="1" actId="2696"/>
      <pc:docMkLst>
        <pc:docMk/>
      </pc:docMkLst>
      <pc:sldChg chg="del">
        <pc:chgData name="ĐÔNG VŨ" userId="16d7361ce9402b54" providerId="LiveId" clId="{58A16094-3B04-493E-B335-94F17E62BDC5}" dt="2025-01-02T04:04:32.373" v="0" actId="2696"/>
        <pc:sldMkLst>
          <pc:docMk/>
          <pc:sldMk cId="2958314684" sldId="256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3587235397" sldId="258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175289099" sldId="259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783936847" sldId="260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3045475650" sldId="261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01673733" sldId="262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3026582021" sldId="263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2808393511" sldId="264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3340324076" sldId="265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1051808366" sldId="266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35059645" sldId="267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1736222112" sldId="268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2989837537" sldId="269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1794118568" sldId="270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2636097598" sldId="271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617742212" sldId="272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1769855926" sldId="273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2686401446" sldId="274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727076678" sldId="275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1264269518" sldId="276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849006012" sldId="277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1281590097" sldId="278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3776834733" sldId="279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3551415707" sldId="280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3034724649" sldId="281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1348594196" sldId="282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3494953564" sldId="283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2450118751" sldId="284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1998566733" sldId="285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666243951" sldId="296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540857008" sldId="297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912023663" sldId="298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3203038020" sldId="299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933860834" sldId="300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658200059" sldId="301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582934588" sldId="302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3963666073" sldId="303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3202793346" sldId="304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784346101" sldId="305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651292695" sldId="306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034168244" sldId="307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3304899649" sldId="308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3925843265" sldId="309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4096522706" sldId="310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346825959" sldId="311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710295105" sldId="312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4115234495" sldId="313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549930032" sldId="314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760429637" sldId="315"/>
        </pc:sldMkLst>
      </pc:sldChg>
      <pc:sldChg chg="del">
        <pc:chgData name="ĐÔNG VŨ" userId="16d7361ce9402b54" providerId="LiveId" clId="{58A16094-3B04-493E-B335-94F17E62BDC5}" dt="2025-01-02T04:04:32.373" v="0" actId="2696"/>
        <pc:sldMkLst>
          <pc:docMk/>
          <pc:sldMk cId="3161201762" sldId="316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217007717" sldId="318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3076065585" sldId="319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329932844" sldId="320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617829590" sldId="321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40915435" sldId="322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759559499" sldId="323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633532357" sldId="324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84196519" sldId="325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560646562" sldId="326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030221708" sldId="327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801530094" sldId="328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311463641" sldId="329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425055119" sldId="330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664753538" sldId="331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160624274" sldId="332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830329428" sldId="333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578757607" sldId="334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3420933306" sldId="335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693585693" sldId="336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359894820" sldId="337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455659942" sldId="338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610118068" sldId="339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3700742786" sldId="340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4078442197" sldId="341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879205328" sldId="342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065407416" sldId="343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401764696" sldId="344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188027737" sldId="345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3101436463" sldId="346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3786203001" sldId="347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535107936" sldId="348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2997226256" sldId="349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179682065" sldId="351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680248875" sldId="352"/>
        </pc:sldMkLst>
      </pc:sldChg>
      <pc:sldChg chg="del">
        <pc:chgData name="ĐÔNG VŨ" userId="16d7361ce9402b54" providerId="LiveId" clId="{58A16094-3B04-493E-B335-94F17E62BDC5}" dt="2025-01-02T04:04:53.516" v="1" actId="2696"/>
        <pc:sldMkLst>
          <pc:docMk/>
          <pc:sldMk cId="1862606343" sldId="353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244919-F0DE-4395-8F0B-D550FCB3A560}" type="doc">
      <dgm:prSet loTypeId="urn:microsoft.com/office/officeart/2008/layout/HorizontalMultiLevelHierarchy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E95C93CF-2050-4979-92D2-15F1B711AB49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Em xưng hộ và chào thế nào cho phù hợp?</a:t>
          </a:r>
          <a:endParaRPr lang="vi-VN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E32D31-F8B0-4582-815A-B4B2B16D2E91}" type="parTrans" cxnId="{B09251F1-D2F0-4E29-9252-7F9E7A2F79DD}">
      <dgm:prSet/>
      <dgm:spPr/>
      <dgm:t>
        <a:bodyPr/>
        <a:lstStyle/>
        <a:p>
          <a:endParaRPr lang="vi-VN"/>
        </a:p>
      </dgm:t>
    </dgm:pt>
    <dgm:pt modelId="{78935283-D08B-4AAA-918C-33DC0DD2C3DE}" type="sibTrans" cxnId="{B09251F1-D2F0-4E29-9252-7F9E7A2F79DD}">
      <dgm:prSet/>
      <dgm:spPr/>
      <dgm:t>
        <a:bodyPr/>
        <a:lstStyle/>
        <a:p>
          <a:endParaRPr lang="vi-VN"/>
        </a:p>
      </dgm:t>
    </dgm:pt>
    <dgm:pt modelId="{59EB8E3C-926D-4FFB-98D7-B544EFBA5AD8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Ở đoạn văn mở đầu em cần viết gì?</a:t>
          </a:r>
          <a:endParaRPr lang="vi-VN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1C87B1-4299-4F88-B18B-6A18EED961E4}" type="parTrans" cxnId="{ABE793E6-18DD-476A-A6BA-206D73804A19}">
      <dgm:prSet/>
      <dgm:spPr/>
      <dgm:t>
        <a:bodyPr/>
        <a:lstStyle/>
        <a:p>
          <a:endParaRPr lang="vi-VN"/>
        </a:p>
      </dgm:t>
    </dgm:pt>
    <dgm:pt modelId="{22867780-6786-4AB4-BB8E-BAC9AA3F8052}" type="sibTrans" cxnId="{ABE793E6-18DD-476A-A6BA-206D73804A19}">
      <dgm:prSet/>
      <dgm:spPr/>
      <dgm:t>
        <a:bodyPr/>
        <a:lstStyle/>
        <a:p>
          <a:endParaRPr lang="vi-VN"/>
        </a:p>
      </dgm:t>
    </dgm:pt>
    <dgm:pt modelId="{39CE6A85-7170-4FEA-8051-769C88B376E6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Em định viết cho ai?</a:t>
          </a:r>
          <a:endParaRPr lang="vi-VN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B258BB-60D3-4497-908A-96D6E9FFB9AF}" type="sibTrans" cxnId="{3846A732-AF4C-40C3-8687-65BEF2DDE08C}">
      <dgm:prSet/>
      <dgm:spPr/>
      <dgm:t>
        <a:bodyPr/>
        <a:lstStyle/>
        <a:p>
          <a:endParaRPr lang="vi-VN"/>
        </a:p>
      </dgm:t>
    </dgm:pt>
    <dgm:pt modelId="{6D77A491-675A-4470-BA9F-A1058B6BD662}" type="parTrans" cxnId="{3846A732-AF4C-40C3-8687-65BEF2DDE08C}">
      <dgm:prSet/>
      <dgm:spPr/>
      <dgm:t>
        <a:bodyPr/>
        <a:lstStyle/>
        <a:p>
          <a:endParaRPr lang="vi-VN"/>
        </a:p>
      </dgm:t>
    </dgm:pt>
    <dgm:pt modelId="{C317222D-F8D5-4F2F-931C-751C73FD622E}">
      <dgm:prSet phldrT="[Text]" custT="1"/>
      <dgm:spPr/>
      <dgm:t>
        <a:bodyPr/>
        <a:lstStyle/>
        <a:p>
          <a:r>
            <a:rPr lang="en-US" sz="4400">
              <a:latin typeface="Times New Roman" panose="02020603050405020304" pitchFamily="18" charset="0"/>
              <a:cs typeface="Times New Roman" panose="02020603050405020304" pitchFamily="18" charset="0"/>
            </a:rPr>
            <a:t>Hướng dẫn viết thư</a:t>
          </a:r>
          <a:endParaRPr lang="vi-VN" sz="4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849880-7A8B-4C1A-BA3D-7490D5A2DD6D}" type="sibTrans" cxnId="{82E0B1A2-CA4E-41E9-A613-8AC96275B039}">
      <dgm:prSet/>
      <dgm:spPr/>
      <dgm:t>
        <a:bodyPr/>
        <a:lstStyle/>
        <a:p>
          <a:endParaRPr lang="vi-VN"/>
        </a:p>
      </dgm:t>
    </dgm:pt>
    <dgm:pt modelId="{CA46FADA-EE6A-4C9A-9422-BA0E3E3E57C4}" type="parTrans" cxnId="{82E0B1A2-CA4E-41E9-A613-8AC96275B039}">
      <dgm:prSet/>
      <dgm:spPr/>
      <dgm:t>
        <a:bodyPr/>
        <a:lstStyle/>
        <a:p>
          <a:endParaRPr lang="vi-VN"/>
        </a:p>
      </dgm:t>
    </dgm:pt>
    <dgm:pt modelId="{3B7FA22A-84A0-4779-9091-F35C76110949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Em viết lời chúc thế nào cho phù hợp?</a:t>
          </a:r>
          <a:endParaRPr lang="vi-VN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F4F4C8-365D-48EA-9E1F-10B27921E8B9}" type="parTrans" cxnId="{0BF9F7A3-6B57-4494-8854-EFCD5C76C8C2}">
      <dgm:prSet/>
      <dgm:spPr/>
      <dgm:t>
        <a:bodyPr/>
        <a:lstStyle/>
        <a:p>
          <a:endParaRPr lang="vi-VN"/>
        </a:p>
      </dgm:t>
    </dgm:pt>
    <dgm:pt modelId="{69FE2A3C-CD08-4071-8606-9D9E5DFDC218}" type="sibTrans" cxnId="{0BF9F7A3-6B57-4494-8854-EFCD5C76C8C2}">
      <dgm:prSet/>
      <dgm:spPr/>
      <dgm:t>
        <a:bodyPr/>
        <a:lstStyle/>
        <a:p>
          <a:endParaRPr lang="vi-VN"/>
        </a:p>
      </dgm:t>
    </dgm:pt>
    <dgm:pt modelId="{E48348C4-6F95-46BE-885E-96117A1ACAB2}" type="pres">
      <dgm:prSet presAssocID="{43244919-F0DE-4395-8F0B-D550FCB3A56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03C1B67-00C5-4DDB-B12B-EBC7C0C0F839}" type="pres">
      <dgm:prSet presAssocID="{C317222D-F8D5-4F2F-931C-751C73FD622E}" presName="root1" presStyleCnt="0"/>
      <dgm:spPr/>
    </dgm:pt>
    <dgm:pt modelId="{CEB12039-7DDC-47B4-B95B-8723D0F63709}" type="pres">
      <dgm:prSet presAssocID="{C317222D-F8D5-4F2F-931C-751C73FD622E}" presName="LevelOneTextNode" presStyleLbl="node0" presStyleIdx="0" presStyleCnt="1">
        <dgm:presLayoutVars>
          <dgm:chPref val="3"/>
        </dgm:presLayoutVars>
      </dgm:prSet>
      <dgm:spPr/>
    </dgm:pt>
    <dgm:pt modelId="{A15B675F-6018-4144-852A-40D22D54E122}" type="pres">
      <dgm:prSet presAssocID="{C317222D-F8D5-4F2F-931C-751C73FD622E}" presName="level2hierChild" presStyleCnt="0"/>
      <dgm:spPr/>
    </dgm:pt>
    <dgm:pt modelId="{B13BCC39-61AB-43BC-8FEA-3630746E7A86}" type="pres">
      <dgm:prSet presAssocID="{6D77A491-675A-4470-BA9F-A1058B6BD662}" presName="conn2-1" presStyleLbl="parChTrans1D2" presStyleIdx="0" presStyleCnt="4"/>
      <dgm:spPr/>
    </dgm:pt>
    <dgm:pt modelId="{D2CADCCA-E275-4BF5-9FDD-60D2F9CD4C97}" type="pres">
      <dgm:prSet presAssocID="{6D77A491-675A-4470-BA9F-A1058B6BD662}" presName="connTx" presStyleLbl="parChTrans1D2" presStyleIdx="0" presStyleCnt="4"/>
      <dgm:spPr/>
    </dgm:pt>
    <dgm:pt modelId="{EF425693-2583-4F01-AEAA-3EC48E82AF52}" type="pres">
      <dgm:prSet presAssocID="{39CE6A85-7170-4FEA-8051-769C88B376E6}" presName="root2" presStyleCnt="0"/>
      <dgm:spPr/>
    </dgm:pt>
    <dgm:pt modelId="{C7E6DFA3-C132-40D1-B1DF-9084CE2D3227}" type="pres">
      <dgm:prSet presAssocID="{39CE6A85-7170-4FEA-8051-769C88B376E6}" presName="LevelTwoTextNode" presStyleLbl="node2" presStyleIdx="0" presStyleCnt="4" custScaleX="219632">
        <dgm:presLayoutVars>
          <dgm:chPref val="3"/>
        </dgm:presLayoutVars>
      </dgm:prSet>
      <dgm:spPr/>
    </dgm:pt>
    <dgm:pt modelId="{73E6E3B7-0309-4D90-8533-1B5C560658F5}" type="pres">
      <dgm:prSet presAssocID="{39CE6A85-7170-4FEA-8051-769C88B376E6}" presName="level3hierChild" presStyleCnt="0"/>
      <dgm:spPr/>
    </dgm:pt>
    <dgm:pt modelId="{60BA0713-D282-45E9-A75D-CC8C6A557D5C}" type="pres">
      <dgm:prSet presAssocID="{9BE32D31-F8B0-4582-815A-B4B2B16D2E91}" presName="conn2-1" presStyleLbl="parChTrans1D2" presStyleIdx="1" presStyleCnt="4"/>
      <dgm:spPr/>
    </dgm:pt>
    <dgm:pt modelId="{46F7D678-C3F6-443E-973B-59C43DC27D81}" type="pres">
      <dgm:prSet presAssocID="{9BE32D31-F8B0-4582-815A-B4B2B16D2E91}" presName="connTx" presStyleLbl="parChTrans1D2" presStyleIdx="1" presStyleCnt="4"/>
      <dgm:spPr/>
    </dgm:pt>
    <dgm:pt modelId="{8E612EFA-E484-4BD9-93B2-E3D139265A06}" type="pres">
      <dgm:prSet presAssocID="{E95C93CF-2050-4979-92D2-15F1B711AB49}" presName="root2" presStyleCnt="0"/>
      <dgm:spPr/>
    </dgm:pt>
    <dgm:pt modelId="{67005DEC-F9AF-4258-AA26-FDDE010382C6}" type="pres">
      <dgm:prSet presAssocID="{E95C93CF-2050-4979-92D2-15F1B711AB49}" presName="LevelTwoTextNode" presStyleLbl="node2" presStyleIdx="1" presStyleCnt="4" custScaleX="215330">
        <dgm:presLayoutVars>
          <dgm:chPref val="3"/>
        </dgm:presLayoutVars>
      </dgm:prSet>
      <dgm:spPr/>
    </dgm:pt>
    <dgm:pt modelId="{F5F82925-A1AC-4AE7-9275-E62F354810A6}" type="pres">
      <dgm:prSet presAssocID="{E95C93CF-2050-4979-92D2-15F1B711AB49}" presName="level3hierChild" presStyleCnt="0"/>
      <dgm:spPr/>
    </dgm:pt>
    <dgm:pt modelId="{5CCDAAF7-D63F-4409-BCB0-AB708CAD99CA}" type="pres">
      <dgm:prSet presAssocID="{3D1C87B1-4299-4F88-B18B-6A18EED961E4}" presName="conn2-1" presStyleLbl="parChTrans1D2" presStyleIdx="2" presStyleCnt="4"/>
      <dgm:spPr/>
    </dgm:pt>
    <dgm:pt modelId="{4A0E68F0-1AC6-4DC7-8C83-D0E0CF7D7D3C}" type="pres">
      <dgm:prSet presAssocID="{3D1C87B1-4299-4F88-B18B-6A18EED961E4}" presName="connTx" presStyleLbl="parChTrans1D2" presStyleIdx="2" presStyleCnt="4"/>
      <dgm:spPr/>
    </dgm:pt>
    <dgm:pt modelId="{3F083945-ACF6-40C4-848A-2F0412707DC7}" type="pres">
      <dgm:prSet presAssocID="{59EB8E3C-926D-4FFB-98D7-B544EFBA5AD8}" presName="root2" presStyleCnt="0"/>
      <dgm:spPr/>
    </dgm:pt>
    <dgm:pt modelId="{05587599-84BC-44A4-99A8-952354E6CF86}" type="pres">
      <dgm:prSet presAssocID="{59EB8E3C-926D-4FFB-98D7-B544EFBA5AD8}" presName="LevelTwoTextNode" presStyleLbl="node2" presStyleIdx="2" presStyleCnt="4" custScaleX="215721" custScaleY="61052">
        <dgm:presLayoutVars>
          <dgm:chPref val="3"/>
        </dgm:presLayoutVars>
      </dgm:prSet>
      <dgm:spPr/>
    </dgm:pt>
    <dgm:pt modelId="{EEBC8D5B-E033-4C7A-BFFE-21D4FE166AA8}" type="pres">
      <dgm:prSet presAssocID="{59EB8E3C-926D-4FFB-98D7-B544EFBA5AD8}" presName="level3hierChild" presStyleCnt="0"/>
      <dgm:spPr/>
    </dgm:pt>
    <dgm:pt modelId="{233600B7-7E7E-42EB-8BFB-B8DFC127A02D}" type="pres">
      <dgm:prSet presAssocID="{F8F4F4C8-365D-48EA-9E1F-10B27921E8B9}" presName="conn2-1" presStyleLbl="parChTrans1D2" presStyleIdx="3" presStyleCnt="4"/>
      <dgm:spPr/>
    </dgm:pt>
    <dgm:pt modelId="{A00FD742-64FC-4171-B55F-E1D8E60FB88C}" type="pres">
      <dgm:prSet presAssocID="{F8F4F4C8-365D-48EA-9E1F-10B27921E8B9}" presName="connTx" presStyleLbl="parChTrans1D2" presStyleIdx="3" presStyleCnt="4"/>
      <dgm:spPr/>
    </dgm:pt>
    <dgm:pt modelId="{1145E89E-15A1-4F26-B0F9-4576D3500B93}" type="pres">
      <dgm:prSet presAssocID="{3B7FA22A-84A0-4779-9091-F35C76110949}" presName="root2" presStyleCnt="0"/>
      <dgm:spPr/>
    </dgm:pt>
    <dgm:pt modelId="{0D6714F3-6631-43C5-96F3-7ADBB3F92AC9}" type="pres">
      <dgm:prSet presAssocID="{3B7FA22A-84A0-4779-9091-F35C76110949}" presName="LevelTwoTextNode" presStyleLbl="node2" presStyleIdx="3" presStyleCnt="4" custScaleX="215258">
        <dgm:presLayoutVars>
          <dgm:chPref val="3"/>
        </dgm:presLayoutVars>
      </dgm:prSet>
      <dgm:spPr/>
    </dgm:pt>
    <dgm:pt modelId="{BC885D5A-7DEC-4C9D-8A7B-32D43C8791C0}" type="pres">
      <dgm:prSet presAssocID="{3B7FA22A-84A0-4779-9091-F35C76110949}" presName="level3hierChild" presStyleCnt="0"/>
      <dgm:spPr/>
    </dgm:pt>
  </dgm:ptLst>
  <dgm:cxnLst>
    <dgm:cxn modelId="{58ADDB07-6463-466F-985F-6A928117B7EF}" type="presOf" srcId="{E95C93CF-2050-4979-92D2-15F1B711AB49}" destId="{67005DEC-F9AF-4258-AA26-FDDE010382C6}" srcOrd="0" destOrd="0" presId="urn:microsoft.com/office/officeart/2008/layout/HorizontalMultiLevelHierarchy"/>
    <dgm:cxn modelId="{53F4120A-7D25-466C-B1E0-A61F6A237566}" type="presOf" srcId="{59EB8E3C-926D-4FFB-98D7-B544EFBA5AD8}" destId="{05587599-84BC-44A4-99A8-952354E6CF86}" srcOrd="0" destOrd="0" presId="urn:microsoft.com/office/officeart/2008/layout/HorizontalMultiLevelHierarchy"/>
    <dgm:cxn modelId="{16705013-397A-4F9F-A740-2E89E2A238DE}" type="presOf" srcId="{9BE32D31-F8B0-4582-815A-B4B2B16D2E91}" destId="{60BA0713-D282-45E9-A75D-CC8C6A557D5C}" srcOrd="0" destOrd="0" presId="urn:microsoft.com/office/officeart/2008/layout/HorizontalMultiLevelHierarchy"/>
    <dgm:cxn modelId="{3846A732-AF4C-40C3-8687-65BEF2DDE08C}" srcId="{C317222D-F8D5-4F2F-931C-751C73FD622E}" destId="{39CE6A85-7170-4FEA-8051-769C88B376E6}" srcOrd="0" destOrd="0" parTransId="{6D77A491-675A-4470-BA9F-A1058B6BD662}" sibTransId="{3CB258BB-60D3-4497-908A-96D6E9FFB9AF}"/>
    <dgm:cxn modelId="{27359D3D-9DC6-48AD-BD4A-7B15D497C198}" type="presOf" srcId="{F8F4F4C8-365D-48EA-9E1F-10B27921E8B9}" destId="{A00FD742-64FC-4171-B55F-E1D8E60FB88C}" srcOrd="1" destOrd="0" presId="urn:microsoft.com/office/officeart/2008/layout/HorizontalMultiLevelHierarchy"/>
    <dgm:cxn modelId="{1050B25F-C2FF-4799-B57F-E3198A5B2DC0}" type="presOf" srcId="{43244919-F0DE-4395-8F0B-D550FCB3A560}" destId="{E48348C4-6F95-46BE-885E-96117A1ACAB2}" srcOrd="0" destOrd="0" presId="urn:microsoft.com/office/officeart/2008/layout/HorizontalMultiLevelHierarchy"/>
    <dgm:cxn modelId="{FB41FC6C-5F8B-4475-80D8-6DBC803E0C68}" type="presOf" srcId="{C317222D-F8D5-4F2F-931C-751C73FD622E}" destId="{CEB12039-7DDC-47B4-B95B-8723D0F63709}" srcOrd="0" destOrd="0" presId="urn:microsoft.com/office/officeart/2008/layout/HorizontalMultiLevelHierarchy"/>
    <dgm:cxn modelId="{2CD76889-872A-41DE-9EFE-EEFF3303FCBD}" type="presOf" srcId="{F8F4F4C8-365D-48EA-9E1F-10B27921E8B9}" destId="{233600B7-7E7E-42EB-8BFB-B8DFC127A02D}" srcOrd="0" destOrd="0" presId="urn:microsoft.com/office/officeart/2008/layout/HorizontalMultiLevelHierarchy"/>
    <dgm:cxn modelId="{FE664B96-3A4C-4572-8BEE-E8D1E46AFD96}" type="presOf" srcId="{3D1C87B1-4299-4F88-B18B-6A18EED961E4}" destId="{4A0E68F0-1AC6-4DC7-8C83-D0E0CF7D7D3C}" srcOrd="1" destOrd="0" presId="urn:microsoft.com/office/officeart/2008/layout/HorizontalMultiLevelHierarchy"/>
    <dgm:cxn modelId="{82E0B1A2-CA4E-41E9-A613-8AC96275B039}" srcId="{43244919-F0DE-4395-8F0B-D550FCB3A560}" destId="{C317222D-F8D5-4F2F-931C-751C73FD622E}" srcOrd="0" destOrd="0" parTransId="{CA46FADA-EE6A-4C9A-9422-BA0E3E3E57C4}" sibTransId="{86849880-7A8B-4C1A-BA3D-7490D5A2DD6D}"/>
    <dgm:cxn modelId="{0BF9F7A3-6B57-4494-8854-EFCD5C76C8C2}" srcId="{C317222D-F8D5-4F2F-931C-751C73FD622E}" destId="{3B7FA22A-84A0-4779-9091-F35C76110949}" srcOrd="3" destOrd="0" parTransId="{F8F4F4C8-365D-48EA-9E1F-10B27921E8B9}" sibTransId="{69FE2A3C-CD08-4071-8606-9D9E5DFDC218}"/>
    <dgm:cxn modelId="{01EE3AAD-5B02-4193-87FF-A14BDD992689}" type="presOf" srcId="{9BE32D31-F8B0-4582-815A-B4B2B16D2E91}" destId="{46F7D678-C3F6-443E-973B-59C43DC27D81}" srcOrd="1" destOrd="0" presId="urn:microsoft.com/office/officeart/2008/layout/HorizontalMultiLevelHierarchy"/>
    <dgm:cxn modelId="{31EB3DB0-32E5-446D-9BA4-184281EBE63C}" type="presOf" srcId="{6D77A491-675A-4470-BA9F-A1058B6BD662}" destId="{B13BCC39-61AB-43BC-8FEA-3630746E7A86}" srcOrd="0" destOrd="0" presId="urn:microsoft.com/office/officeart/2008/layout/HorizontalMultiLevelHierarchy"/>
    <dgm:cxn modelId="{7905B3D0-7BDD-4CA8-95AB-170DE7ED54B5}" type="presOf" srcId="{3B7FA22A-84A0-4779-9091-F35C76110949}" destId="{0D6714F3-6631-43C5-96F3-7ADBB3F92AC9}" srcOrd="0" destOrd="0" presId="urn:microsoft.com/office/officeart/2008/layout/HorizontalMultiLevelHierarchy"/>
    <dgm:cxn modelId="{89D61DD4-5938-429E-8960-DBF8F91CEE9B}" type="presOf" srcId="{39CE6A85-7170-4FEA-8051-769C88B376E6}" destId="{C7E6DFA3-C132-40D1-B1DF-9084CE2D3227}" srcOrd="0" destOrd="0" presId="urn:microsoft.com/office/officeart/2008/layout/HorizontalMultiLevelHierarchy"/>
    <dgm:cxn modelId="{15FF87E1-6A55-446E-8065-8D9223975D4E}" type="presOf" srcId="{3D1C87B1-4299-4F88-B18B-6A18EED961E4}" destId="{5CCDAAF7-D63F-4409-BCB0-AB708CAD99CA}" srcOrd="0" destOrd="0" presId="urn:microsoft.com/office/officeart/2008/layout/HorizontalMultiLevelHierarchy"/>
    <dgm:cxn modelId="{ABE793E6-18DD-476A-A6BA-206D73804A19}" srcId="{C317222D-F8D5-4F2F-931C-751C73FD622E}" destId="{59EB8E3C-926D-4FFB-98D7-B544EFBA5AD8}" srcOrd="2" destOrd="0" parTransId="{3D1C87B1-4299-4F88-B18B-6A18EED961E4}" sibTransId="{22867780-6786-4AB4-BB8E-BAC9AA3F8052}"/>
    <dgm:cxn modelId="{B09251F1-D2F0-4E29-9252-7F9E7A2F79DD}" srcId="{C317222D-F8D5-4F2F-931C-751C73FD622E}" destId="{E95C93CF-2050-4979-92D2-15F1B711AB49}" srcOrd="1" destOrd="0" parTransId="{9BE32D31-F8B0-4582-815A-B4B2B16D2E91}" sibTransId="{78935283-D08B-4AAA-918C-33DC0DD2C3DE}"/>
    <dgm:cxn modelId="{6804C4FC-8A3E-43D8-8650-4E6B9A36E52B}" type="presOf" srcId="{6D77A491-675A-4470-BA9F-A1058B6BD662}" destId="{D2CADCCA-E275-4BF5-9FDD-60D2F9CD4C97}" srcOrd="1" destOrd="0" presId="urn:microsoft.com/office/officeart/2008/layout/HorizontalMultiLevelHierarchy"/>
    <dgm:cxn modelId="{4D7EA30A-DED3-46E2-8060-4E70054E76BB}" type="presParOf" srcId="{E48348C4-6F95-46BE-885E-96117A1ACAB2}" destId="{C03C1B67-00C5-4DDB-B12B-EBC7C0C0F839}" srcOrd="0" destOrd="0" presId="urn:microsoft.com/office/officeart/2008/layout/HorizontalMultiLevelHierarchy"/>
    <dgm:cxn modelId="{2D9065A7-82B9-4FD7-8B32-0A5839853FDE}" type="presParOf" srcId="{C03C1B67-00C5-4DDB-B12B-EBC7C0C0F839}" destId="{CEB12039-7DDC-47B4-B95B-8723D0F63709}" srcOrd="0" destOrd="0" presId="urn:microsoft.com/office/officeart/2008/layout/HorizontalMultiLevelHierarchy"/>
    <dgm:cxn modelId="{ACFC7342-3D26-4993-BCEE-5DDF3B14CC33}" type="presParOf" srcId="{C03C1B67-00C5-4DDB-B12B-EBC7C0C0F839}" destId="{A15B675F-6018-4144-852A-40D22D54E122}" srcOrd="1" destOrd="0" presId="urn:microsoft.com/office/officeart/2008/layout/HorizontalMultiLevelHierarchy"/>
    <dgm:cxn modelId="{67B02356-FC15-48C9-A910-F9B76DE130FC}" type="presParOf" srcId="{A15B675F-6018-4144-852A-40D22D54E122}" destId="{B13BCC39-61AB-43BC-8FEA-3630746E7A86}" srcOrd="0" destOrd="0" presId="urn:microsoft.com/office/officeart/2008/layout/HorizontalMultiLevelHierarchy"/>
    <dgm:cxn modelId="{04CA0C8E-006C-4227-8006-F2C979A83C99}" type="presParOf" srcId="{B13BCC39-61AB-43BC-8FEA-3630746E7A86}" destId="{D2CADCCA-E275-4BF5-9FDD-60D2F9CD4C97}" srcOrd="0" destOrd="0" presId="urn:microsoft.com/office/officeart/2008/layout/HorizontalMultiLevelHierarchy"/>
    <dgm:cxn modelId="{958C455F-0FAE-4C99-94B0-1F69B1C250CB}" type="presParOf" srcId="{A15B675F-6018-4144-852A-40D22D54E122}" destId="{EF425693-2583-4F01-AEAA-3EC48E82AF52}" srcOrd="1" destOrd="0" presId="urn:microsoft.com/office/officeart/2008/layout/HorizontalMultiLevelHierarchy"/>
    <dgm:cxn modelId="{FA384620-3FF1-4E57-8C6E-A41277D2B071}" type="presParOf" srcId="{EF425693-2583-4F01-AEAA-3EC48E82AF52}" destId="{C7E6DFA3-C132-40D1-B1DF-9084CE2D3227}" srcOrd="0" destOrd="0" presId="urn:microsoft.com/office/officeart/2008/layout/HorizontalMultiLevelHierarchy"/>
    <dgm:cxn modelId="{D67D5582-B170-4885-8301-33350E77FDB9}" type="presParOf" srcId="{EF425693-2583-4F01-AEAA-3EC48E82AF52}" destId="{73E6E3B7-0309-4D90-8533-1B5C560658F5}" srcOrd="1" destOrd="0" presId="urn:microsoft.com/office/officeart/2008/layout/HorizontalMultiLevelHierarchy"/>
    <dgm:cxn modelId="{D4778DAC-DD46-4430-B554-2E4CBBA1929C}" type="presParOf" srcId="{A15B675F-6018-4144-852A-40D22D54E122}" destId="{60BA0713-D282-45E9-A75D-CC8C6A557D5C}" srcOrd="2" destOrd="0" presId="urn:microsoft.com/office/officeart/2008/layout/HorizontalMultiLevelHierarchy"/>
    <dgm:cxn modelId="{D8687F9F-76DE-4A96-9BD8-D3EF1411EAA5}" type="presParOf" srcId="{60BA0713-D282-45E9-A75D-CC8C6A557D5C}" destId="{46F7D678-C3F6-443E-973B-59C43DC27D81}" srcOrd="0" destOrd="0" presId="urn:microsoft.com/office/officeart/2008/layout/HorizontalMultiLevelHierarchy"/>
    <dgm:cxn modelId="{FAF18857-ABB8-4F5C-9F5C-8B175CA87B4F}" type="presParOf" srcId="{A15B675F-6018-4144-852A-40D22D54E122}" destId="{8E612EFA-E484-4BD9-93B2-E3D139265A06}" srcOrd="3" destOrd="0" presId="urn:microsoft.com/office/officeart/2008/layout/HorizontalMultiLevelHierarchy"/>
    <dgm:cxn modelId="{3FC0B912-486D-4CB7-A10D-E901FEF00791}" type="presParOf" srcId="{8E612EFA-E484-4BD9-93B2-E3D139265A06}" destId="{67005DEC-F9AF-4258-AA26-FDDE010382C6}" srcOrd="0" destOrd="0" presId="urn:microsoft.com/office/officeart/2008/layout/HorizontalMultiLevelHierarchy"/>
    <dgm:cxn modelId="{34DA7A9D-754C-4F94-970A-F5DE2AD499EC}" type="presParOf" srcId="{8E612EFA-E484-4BD9-93B2-E3D139265A06}" destId="{F5F82925-A1AC-4AE7-9275-E62F354810A6}" srcOrd="1" destOrd="0" presId="urn:microsoft.com/office/officeart/2008/layout/HorizontalMultiLevelHierarchy"/>
    <dgm:cxn modelId="{1A1AC276-2E3A-4859-84DC-18A1DD99CF13}" type="presParOf" srcId="{A15B675F-6018-4144-852A-40D22D54E122}" destId="{5CCDAAF7-D63F-4409-BCB0-AB708CAD99CA}" srcOrd="4" destOrd="0" presId="urn:microsoft.com/office/officeart/2008/layout/HorizontalMultiLevelHierarchy"/>
    <dgm:cxn modelId="{BC2ED0C1-5AC6-4F6D-BAD0-E93BD9D6CA78}" type="presParOf" srcId="{5CCDAAF7-D63F-4409-BCB0-AB708CAD99CA}" destId="{4A0E68F0-1AC6-4DC7-8C83-D0E0CF7D7D3C}" srcOrd="0" destOrd="0" presId="urn:microsoft.com/office/officeart/2008/layout/HorizontalMultiLevelHierarchy"/>
    <dgm:cxn modelId="{FA7EDBA0-D5B0-403A-AA3F-47C799C2695B}" type="presParOf" srcId="{A15B675F-6018-4144-852A-40D22D54E122}" destId="{3F083945-ACF6-40C4-848A-2F0412707DC7}" srcOrd="5" destOrd="0" presId="urn:microsoft.com/office/officeart/2008/layout/HorizontalMultiLevelHierarchy"/>
    <dgm:cxn modelId="{33F32690-6F3C-458F-87BB-57303C867951}" type="presParOf" srcId="{3F083945-ACF6-40C4-848A-2F0412707DC7}" destId="{05587599-84BC-44A4-99A8-952354E6CF86}" srcOrd="0" destOrd="0" presId="urn:microsoft.com/office/officeart/2008/layout/HorizontalMultiLevelHierarchy"/>
    <dgm:cxn modelId="{BDAC3DD4-7836-42D3-8D9B-C36CAB7EDF70}" type="presParOf" srcId="{3F083945-ACF6-40C4-848A-2F0412707DC7}" destId="{EEBC8D5B-E033-4C7A-BFFE-21D4FE166AA8}" srcOrd="1" destOrd="0" presId="urn:microsoft.com/office/officeart/2008/layout/HorizontalMultiLevelHierarchy"/>
    <dgm:cxn modelId="{FB774B12-0ED5-4BC0-9153-8D5E21057122}" type="presParOf" srcId="{A15B675F-6018-4144-852A-40D22D54E122}" destId="{233600B7-7E7E-42EB-8BFB-B8DFC127A02D}" srcOrd="6" destOrd="0" presId="urn:microsoft.com/office/officeart/2008/layout/HorizontalMultiLevelHierarchy"/>
    <dgm:cxn modelId="{BE8F9EF0-60BD-466B-9B08-8B72307BAF97}" type="presParOf" srcId="{233600B7-7E7E-42EB-8BFB-B8DFC127A02D}" destId="{A00FD742-64FC-4171-B55F-E1D8E60FB88C}" srcOrd="0" destOrd="0" presId="urn:microsoft.com/office/officeart/2008/layout/HorizontalMultiLevelHierarchy"/>
    <dgm:cxn modelId="{F3BB8E08-7852-40E4-BFDA-51E800591E2A}" type="presParOf" srcId="{A15B675F-6018-4144-852A-40D22D54E122}" destId="{1145E89E-15A1-4F26-B0F9-4576D3500B93}" srcOrd="7" destOrd="0" presId="urn:microsoft.com/office/officeart/2008/layout/HorizontalMultiLevelHierarchy"/>
    <dgm:cxn modelId="{92D7C1DA-364E-4C6A-8511-AD3BF10EDA90}" type="presParOf" srcId="{1145E89E-15A1-4F26-B0F9-4576D3500B93}" destId="{0D6714F3-6631-43C5-96F3-7ADBB3F92AC9}" srcOrd="0" destOrd="0" presId="urn:microsoft.com/office/officeart/2008/layout/HorizontalMultiLevelHierarchy"/>
    <dgm:cxn modelId="{3EBDACBD-F95E-4D8D-B7DF-5EC562AE534E}" type="presParOf" srcId="{1145E89E-15A1-4F26-B0F9-4576D3500B93}" destId="{BC885D5A-7DEC-4C9D-8A7B-32D43C8791C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3600B7-7E7E-42EB-8BFB-B8DFC127A02D}">
      <dsp:nvSpPr>
        <dsp:cNvPr id="0" name=""/>
        <dsp:cNvSpPr/>
      </dsp:nvSpPr>
      <dsp:spPr>
        <a:xfrm>
          <a:off x="914517" y="2270440"/>
          <a:ext cx="565975" cy="14496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2987" y="0"/>
              </a:lnTo>
              <a:lnTo>
                <a:pt x="282987" y="1449673"/>
              </a:lnTo>
              <a:lnTo>
                <a:pt x="565975" y="14496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vi-VN" sz="500" kern="1200"/>
        </a:p>
      </dsp:txBody>
      <dsp:txXfrm>
        <a:off x="1158599" y="2956370"/>
        <a:ext cx="77811" cy="77811"/>
      </dsp:txXfrm>
    </dsp:sp>
    <dsp:sp modelId="{5CCDAAF7-D63F-4409-BCB0-AB708CAD99CA}">
      <dsp:nvSpPr>
        <dsp:cNvPr id="0" name=""/>
        <dsp:cNvSpPr/>
      </dsp:nvSpPr>
      <dsp:spPr>
        <a:xfrm>
          <a:off x="914517" y="2270440"/>
          <a:ext cx="565975" cy="5392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2987" y="0"/>
              </a:lnTo>
              <a:lnTo>
                <a:pt x="282987" y="539229"/>
              </a:lnTo>
              <a:lnTo>
                <a:pt x="565975" y="5392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vi-VN" sz="500" kern="1200"/>
        </a:p>
      </dsp:txBody>
      <dsp:txXfrm>
        <a:off x="1177961" y="2520511"/>
        <a:ext cx="39086" cy="39086"/>
      </dsp:txXfrm>
    </dsp:sp>
    <dsp:sp modelId="{60BA0713-D282-45E9-A75D-CC8C6A557D5C}">
      <dsp:nvSpPr>
        <dsp:cNvPr id="0" name=""/>
        <dsp:cNvSpPr/>
      </dsp:nvSpPr>
      <dsp:spPr>
        <a:xfrm>
          <a:off x="914517" y="1899225"/>
          <a:ext cx="565975" cy="371214"/>
        </a:xfrm>
        <a:custGeom>
          <a:avLst/>
          <a:gdLst/>
          <a:ahLst/>
          <a:cxnLst/>
          <a:rect l="0" t="0" r="0" b="0"/>
          <a:pathLst>
            <a:path>
              <a:moveTo>
                <a:pt x="0" y="371214"/>
              </a:moveTo>
              <a:lnTo>
                <a:pt x="282987" y="371214"/>
              </a:lnTo>
              <a:lnTo>
                <a:pt x="282987" y="0"/>
              </a:lnTo>
              <a:lnTo>
                <a:pt x="56597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vi-VN" sz="500" kern="1200"/>
        </a:p>
      </dsp:txBody>
      <dsp:txXfrm>
        <a:off x="1180583" y="2067911"/>
        <a:ext cx="33842" cy="33842"/>
      </dsp:txXfrm>
    </dsp:sp>
    <dsp:sp modelId="{B13BCC39-61AB-43BC-8FEA-3630746E7A86}">
      <dsp:nvSpPr>
        <dsp:cNvPr id="0" name=""/>
        <dsp:cNvSpPr/>
      </dsp:nvSpPr>
      <dsp:spPr>
        <a:xfrm>
          <a:off x="914517" y="820766"/>
          <a:ext cx="565975" cy="1449673"/>
        </a:xfrm>
        <a:custGeom>
          <a:avLst/>
          <a:gdLst/>
          <a:ahLst/>
          <a:cxnLst/>
          <a:rect l="0" t="0" r="0" b="0"/>
          <a:pathLst>
            <a:path>
              <a:moveTo>
                <a:pt x="0" y="1449673"/>
              </a:moveTo>
              <a:lnTo>
                <a:pt x="282987" y="1449673"/>
              </a:lnTo>
              <a:lnTo>
                <a:pt x="282987" y="0"/>
              </a:lnTo>
              <a:lnTo>
                <a:pt x="56597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vi-VN" sz="500" kern="1200"/>
        </a:p>
      </dsp:txBody>
      <dsp:txXfrm>
        <a:off x="1158599" y="1506697"/>
        <a:ext cx="77811" cy="77811"/>
      </dsp:txXfrm>
    </dsp:sp>
    <dsp:sp modelId="{CEB12039-7DDC-47B4-B95B-8723D0F63709}">
      <dsp:nvSpPr>
        <dsp:cNvPr id="0" name=""/>
        <dsp:cNvSpPr/>
      </dsp:nvSpPr>
      <dsp:spPr>
        <a:xfrm rot="16200000">
          <a:off x="-1787306" y="1839056"/>
          <a:ext cx="4540880" cy="8627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>
              <a:latin typeface="Times New Roman" panose="02020603050405020304" pitchFamily="18" charset="0"/>
              <a:cs typeface="Times New Roman" panose="02020603050405020304" pitchFamily="18" charset="0"/>
            </a:rPr>
            <a:t>Hướng dẫn viết thư</a:t>
          </a:r>
          <a:endParaRPr lang="vi-VN" sz="4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1787306" y="1839056"/>
        <a:ext cx="4540880" cy="862767"/>
      </dsp:txXfrm>
    </dsp:sp>
    <dsp:sp modelId="{C7E6DFA3-C132-40D1-B1DF-9084CE2D3227}">
      <dsp:nvSpPr>
        <dsp:cNvPr id="0" name=""/>
        <dsp:cNvSpPr/>
      </dsp:nvSpPr>
      <dsp:spPr>
        <a:xfrm>
          <a:off x="1480492" y="389383"/>
          <a:ext cx="6215314" cy="8627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>
              <a:latin typeface="Times New Roman" panose="02020603050405020304" pitchFamily="18" charset="0"/>
              <a:cs typeface="Times New Roman" panose="02020603050405020304" pitchFamily="18" charset="0"/>
            </a:rPr>
            <a:t>Em định viết cho ai?</a:t>
          </a:r>
          <a:endParaRPr lang="vi-VN" sz="2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80492" y="389383"/>
        <a:ext cx="6215314" cy="862767"/>
      </dsp:txXfrm>
    </dsp:sp>
    <dsp:sp modelId="{67005DEC-F9AF-4258-AA26-FDDE010382C6}">
      <dsp:nvSpPr>
        <dsp:cNvPr id="0" name=""/>
        <dsp:cNvSpPr/>
      </dsp:nvSpPr>
      <dsp:spPr>
        <a:xfrm>
          <a:off x="1480492" y="1467842"/>
          <a:ext cx="6093572" cy="8627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>
              <a:latin typeface="Times New Roman" panose="02020603050405020304" pitchFamily="18" charset="0"/>
              <a:cs typeface="Times New Roman" panose="02020603050405020304" pitchFamily="18" charset="0"/>
            </a:rPr>
            <a:t>Em xưng hộ và chào thế nào cho phù hợp?</a:t>
          </a:r>
          <a:endParaRPr lang="vi-VN" sz="2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80492" y="1467842"/>
        <a:ext cx="6093572" cy="862767"/>
      </dsp:txXfrm>
    </dsp:sp>
    <dsp:sp modelId="{05587599-84BC-44A4-99A8-952354E6CF86}">
      <dsp:nvSpPr>
        <dsp:cNvPr id="0" name=""/>
        <dsp:cNvSpPr/>
      </dsp:nvSpPr>
      <dsp:spPr>
        <a:xfrm>
          <a:off x="1480492" y="2546301"/>
          <a:ext cx="6104637" cy="5267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>
              <a:latin typeface="Times New Roman" panose="02020603050405020304" pitchFamily="18" charset="0"/>
              <a:cs typeface="Times New Roman" panose="02020603050405020304" pitchFamily="18" charset="0"/>
            </a:rPr>
            <a:t>Ở đoạn văn mở đầu em cần viết gì?</a:t>
          </a:r>
          <a:endParaRPr lang="vi-VN" sz="2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80492" y="2546301"/>
        <a:ext cx="6104637" cy="526736"/>
      </dsp:txXfrm>
    </dsp:sp>
    <dsp:sp modelId="{0D6714F3-6631-43C5-96F3-7ADBB3F92AC9}">
      <dsp:nvSpPr>
        <dsp:cNvPr id="0" name=""/>
        <dsp:cNvSpPr/>
      </dsp:nvSpPr>
      <dsp:spPr>
        <a:xfrm>
          <a:off x="1480492" y="3288729"/>
          <a:ext cx="6091535" cy="8627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>
              <a:latin typeface="Times New Roman" panose="02020603050405020304" pitchFamily="18" charset="0"/>
              <a:cs typeface="Times New Roman" panose="02020603050405020304" pitchFamily="18" charset="0"/>
            </a:rPr>
            <a:t>Em viết lời chúc thế nào cho phù hợp?</a:t>
          </a:r>
          <a:endParaRPr lang="vi-VN" sz="2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80492" y="3288729"/>
        <a:ext cx="6091535" cy="8627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1/2/2025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1/2/2025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1/2/2025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1/2/2025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1/2/2025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1/2/2025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1/2/2025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1/2/2025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txMBfk6YUU?feature=oembed" TargetMode="Externa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563708-0776-4076-A940-BF5C7287EF01}"/>
              </a:ext>
            </a:extLst>
          </p:cNvPr>
          <p:cNvSpPr txBox="1"/>
          <p:nvPr/>
        </p:nvSpPr>
        <p:spPr>
          <a:xfrm>
            <a:off x="848406" y="307818"/>
            <a:ext cx="11343594" cy="5484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70510" algn="l"/>
              </a:tabLst>
            </a:pPr>
            <a:r>
              <a:rPr lang="nl-NL" sz="6000" b="1" u="sng" ker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TUẦN 19</a:t>
            </a:r>
            <a:endParaRPr lang="en-US" sz="6000" u="sng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70510" algn="l"/>
              </a:tabLst>
            </a:pPr>
            <a:r>
              <a:rPr lang="en-US" sz="6000" b="1" u="sng" kern="1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</a:t>
            </a:r>
            <a:r>
              <a:rPr lang="en-US" sz="6000" b="1" u="sng" kern="10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 1</a:t>
            </a:r>
            <a:r>
              <a:rPr lang="en-US" sz="6000" b="1" kern="10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8034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70510" algn="l"/>
              </a:tabLst>
            </a:pPr>
            <a:r>
              <a:rPr lang="en-US" sz="6000" b="1" kern="10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LUYỆN TẬP</a:t>
            </a:r>
          </a:p>
          <a:p>
            <a:pPr marL="18034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70510" algn="l"/>
              </a:tabLst>
            </a:pPr>
            <a:r>
              <a:rPr lang="en-US" sz="6000" b="1" kern="1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 TH</a:t>
            </a:r>
            <a:r>
              <a:rPr lang="en-US" sz="6000" b="1" kern="10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 THĂM HỎI</a:t>
            </a:r>
            <a:endParaRPr lang="en-US" sz="6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362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065D3ED-1261-4C79-8CE9-7BBCD356C1EA}"/>
              </a:ext>
            </a:extLst>
          </p:cNvPr>
          <p:cNvGrpSpPr/>
          <p:nvPr/>
        </p:nvGrpSpPr>
        <p:grpSpPr>
          <a:xfrm>
            <a:off x="2993572" y="2071011"/>
            <a:ext cx="6204855" cy="2280553"/>
            <a:chOff x="-684084" y="1728492"/>
            <a:chExt cx="5434073" cy="131189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Speech Bubble: Rectangle with Corners Rounded 6">
              <a:extLst>
                <a:ext uri="{FF2B5EF4-FFF2-40B4-BE49-F238E27FC236}">
                  <a16:creationId xmlns:a16="http://schemas.microsoft.com/office/drawing/2014/main" id="{5B60C8A6-B6E6-4862-83F3-795317E6D829}"/>
                </a:ext>
              </a:extLst>
            </p:cNvPr>
            <p:cNvSpPr/>
            <p:nvPr/>
          </p:nvSpPr>
          <p:spPr>
            <a:xfrm>
              <a:off x="-684084" y="1728492"/>
              <a:ext cx="5434073" cy="1311893"/>
            </a:xfrm>
            <a:custGeom>
              <a:avLst/>
              <a:gdLst>
                <a:gd name="connsiteX0" fmla="*/ 0 w 5434073"/>
                <a:gd name="connsiteY0" fmla="*/ 218653 h 1311893"/>
                <a:gd name="connsiteX1" fmla="*/ 218653 w 5434073"/>
                <a:gd name="connsiteY1" fmla="*/ 0 h 1311893"/>
                <a:gd name="connsiteX2" fmla="*/ 3169876 w 5434073"/>
                <a:gd name="connsiteY2" fmla="*/ 0 h 1311893"/>
                <a:gd name="connsiteX3" fmla="*/ 3169876 w 5434073"/>
                <a:gd name="connsiteY3" fmla="*/ 0 h 1311893"/>
                <a:gd name="connsiteX4" fmla="*/ 4528394 w 5434073"/>
                <a:gd name="connsiteY4" fmla="*/ 0 h 1311893"/>
                <a:gd name="connsiteX5" fmla="*/ 5215420 w 5434073"/>
                <a:gd name="connsiteY5" fmla="*/ 0 h 1311893"/>
                <a:gd name="connsiteX6" fmla="*/ 5434073 w 5434073"/>
                <a:gd name="connsiteY6" fmla="*/ 218653 h 1311893"/>
                <a:gd name="connsiteX7" fmla="*/ 5434073 w 5434073"/>
                <a:gd name="connsiteY7" fmla="*/ 765271 h 1311893"/>
                <a:gd name="connsiteX8" fmla="*/ 5434073 w 5434073"/>
                <a:gd name="connsiteY8" fmla="*/ 765271 h 1311893"/>
                <a:gd name="connsiteX9" fmla="*/ 5434073 w 5434073"/>
                <a:gd name="connsiteY9" fmla="*/ 1093244 h 1311893"/>
                <a:gd name="connsiteX10" fmla="*/ 5434073 w 5434073"/>
                <a:gd name="connsiteY10" fmla="*/ 1093240 h 1311893"/>
                <a:gd name="connsiteX11" fmla="*/ 5215420 w 5434073"/>
                <a:gd name="connsiteY11" fmla="*/ 1311893 h 1311893"/>
                <a:gd name="connsiteX12" fmla="*/ 4528394 w 5434073"/>
                <a:gd name="connsiteY12" fmla="*/ 1311893 h 1311893"/>
                <a:gd name="connsiteX13" fmla="*/ 3557688 w 5434073"/>
                <a:gd name="connsiteY13" fmla="*/ 1731436 h 1311893"/>
                <a:gd name="connsiteX14" fmla="*/ 3169876 w 5434073"/>
                <a:gd name="connsiteY14" fmla="*/ 1311893 h 1311893"/>
                <a:gd name="connsiteX15" fmla="*/ 218653 w 5434073"/>
                <a:gd name="connsiteY15" fmla="*/ 1311893 h 1311893"/>
                <a:gd name="connsiteX16" fmla="*/ 0 w 5434073"/>
                <a:gd name="connsiteY16" fmla="*/ 1093240 h 1311893"/>
                <a:gd name="connsiteX17" fmla="*/ 0 w 5434073"/>
                <a:gd name="connsiteY17" fmla="*/ 1093244 h 1311893"/>
                <a:gd name="connsiteX18" fmla="*/ 0 w 5434073"/>
                <a:gd name="connsiteY18" fmla="*/ 765271 h 1311893"/>
                <a:gd name="connsiteX19" fmla="*/ 0 w 5434073"/>
                <a:gd name="connsiteY19" fmla="*/ 765271 h 1311893"/>
                <a:gd name="connsiteX20" fmla="*/ 0 w 5434073"/>
                <a:gd name="connsiteY20" fmla="*/ 218653 h 1311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434073" h="1311893" fill="none" extrusionOk="0">
                  <a:moveTo>
                    <a:pt x="0" y="218653"/>
                  </a:moveTo>
                  <a:cubicBezTo>
                    <a:pt x="1980" y="98966"/>
                    <a:pt x="80778" y="6883"/>
                    <a:pt x="218653" y="0"/>
                  </a:cubicBezTo>
                  <a:cubicBezTo>
                    <a:pt x="1399866" y="160942"/>
                    <a:pt x="1946896" y="155406"/>
                    <a:pt x="3169876" y="0"/>
                  </a:cubicBezTo>
                  <a:lnTo>
                    <a:pt x="3169876" y="0"/>
                  </a:lnTo>
                  <a:cubicBezTo>
                    <a:pt x="3754930" y="97827"/>
                    <a:pt x="3986862" y="-65774"/>
                    <a:pt x="4528394" y="0"/>
                  </a:cubicBezTo>
                  <a:cubicBezTo>
                    <a:pt x="4603662" y="-43519"/>
                    <a:pt x="5074288" y="13315"/>
                    <a:pt x="5215420" y="0"/>
                  </a:cubicBezTo>
                  <a:cubicBezTo>
                    <a:pt x="5339274" y="4932"/>
                    <a:pt x="5411145" y="101101"/>
                    <a:pt x="5434073" y="218653"/>
                  </a:cubicBezTo>
                  <a:cubicBezTo>
                    <a:pt x="5431633" y="382528"/>
                    <a:pt x="5463318" y="694651"/>
                    <a:pt x="5434073" y="765271"/>
                  </a:cubicBezTo>
                  <a:lnTo>
                    <a:pt x="5434073" y="765271"/>
                  </a:lnTo>
                  <a:cubicBezTo>
                    <a:pt x="5426484" y="917759"/>
                    <a:pt x="5432830" y="985701"/>
                    <a:pt x="5434073" y="1093244"/>
                  </a:cubicBezTo>
                  <a:lnTo>
                    <a:pt x="5434073" y="1093240"/>
                  </a:lnTo>
                  <a:cubicBezTo>
                    <a:pt x="5421530" y="1198291"/>
                    <a:pt x="5334221" y="1318269"/>
                    <a:pt x="5215420" y="1311893"/>
                  </a:cubicBezTo>
                  <a:cubicBezTo>
                    <a:pt x="4981659" y="1256235"/>
                    <a:pt x="4680525" y="1344616"/>
                    <a:pt x="4528394" y="1311893"/>
                  </a:cubicBezTo>
                  <a:cubicBezTo>
                    <a:pt x="4430116" y="1454791"/>
                    <a:pt x="3708232" y="1745091"/>
                    <a:pt x="3557688" y="1731436"/>
                  </a:cubicBezTo>
                  <a:cubicBezTo>
                    <a:pt x="3466803" y="1571987"/>
                    <a:pt x="3346036" y="1534193"/>
                    <a:pt x="3169876" y="1311893"/>
                  </a:cubicBezTo>
                  <a:cubicBezTo>
                    <a:pt x="2561287" y="1312762"/>
                    <a:pt x="1453013" y="1414453"/>
                    <a:pt x="218653" y="1311893"/>
                  </a:cubicBezTo>
                  <a:cubicBezTo>
                    <a:pt x="97756" y="1313828"/>
                    <a:pt x="-3856" y="1218149"/>
                    <a:pt x="0" y="1093240"/>
                  </a:cubicBezTo>
                  <a:lnTo>
                    <a:pt x="0" y="1093244"/>
                  </a:lnTo>
                  <a:cubicBezTo>
                    <a:pt x="-19494" y="950479"/>
                    <a:pt x="-23413" y="855206"/>
                    <a:pt x="0" y="765271"/>
                  </a:cubicBezTo>
                  <a:lnTo>
                    <a:pt x="0" y="765271"/>
                  </a:lnTo>
                  <a:cubicBezTo>
                    <a:pt x="-12621" y="663798"/>
                    <a:pt x="43374" y="314599"/>
                    <a:pt x="0" y="218653"/>
                  </a:cubicBezTo>
                  <a:close/>
                </a:path>
                <a:path w="5434073" h="1311893" stroke="0" extrusionOk="0">
                  <a:moveTo>
                    <a:pt x="0" y="218653"/>
                  </a:moveTo>
                  <a:cubicBezTo>
                    <a:pt x="-10757" y="116289"/>
                    <a:pt x="105988" y="-5474"/>
                    <a:pt x="218653" y="0"/>
                  </a:cubicBezTo>
                  <a:cubicBezTo>
                    <a:pt x="1054988" y="157056"/>
                    <a:pt x="2491341" y="-26874"/>
                    <a:pt x="3169876" y="0"/>
                  </a:cubicBezTo>
                  <a:lnTo>
                    <a:pt x="3169876" y="0"/>
                  </a:lnTo>
                  <a:cubicBezTo>
                    <a:pt x="3337463" y="15279"/>
                    <a:pt x="4251555" y="58148"/>
                    <a:pt x="4528394" y="0"/>
                  </a:cubicBezTo>
                  <a:cubicBezTo>
                    <a:pt x="4605568" y="-37066"/>
                    <a:pt x="5113760" y="-13432"/>
                    <a:pt x="5215420" y="0"/>
                  </a:cubicBezTo>
                  <a:cubicBezTo>
                    <a:pt x="5333935" y="-5290"/>
                    <a:pt x="5438101" y="94772"/>
                    <a:pt x="5434073" y="218653"/>
                  </a:cubicBezTo>
                  <a:cubicBezTo>
                    <a:pt x="5412342" y="324412"/>
                    <a:pt x="5477270" y="707152"/>
                    <a:pt x="5434073" y="765271"/>
                  </a:cubicBezTo>
                  <a:lnTo>
                    <a:pt x="5434073" y="765271"/>
                  </a:lnTo>
                  <a:cubicBezTo>
                    <a:pt x="5406671" y="816340"/>
                    <a:pt x="5423509" y="1022812"/>
                    <a:pt x="5434073" y="1093244"/>
                  </a:cubicBezTo>
                  <a:lnTo>
                    <a:pt x="5434073" y="1093240"/>
                  </a:lnTo>
                  <a:cubicBezTo>
                    <a:pt x="5456764" y="1211524"/>
                    <a:pt x="5320369" y="1316474"/>
                    <a:pt x="5215420" y="1311893"/>
                  </a:cubicBezTo>
                  <a:cubicBezTo>
                    <a:pt x="4890585" y="1359703"/>
                    <a:pt x="4603966" y="1270070"/>
                    <a:pt x="4528394" y="1311893"/>
                  </a:cubicBezTo>
                  <a:cubicBezTo>
                    <a:pt x="4244068" y="1348723"/>
                    <a:pt x="3662086" y="1692127"/>
                    <a:pt x="3557688" y="1731436"/>
                  </a:cubicBezTo>
                  <a:cubicBezTo>
                    <a:pt x="3490733" y="1704969"/>
                    <a:pt x="3379936" y="1481815"/>
                    <a:pt x="3169876" y="1311893"/>
                  </a:cubicBezTo>
                  <a:cubicBezTo>
                    <a:pt x="2117405" y="1288286"/>
                    <a:pt x="819546" y="1451248"/>
                    <a:pt x="218653" y="1311893"/>
                  </a:cubicBezTo>
                  <a:cubicBezTo>
                    <a:pt x="80829" y="1315689"/>
                    <a:pt x="9067" y="1206912"/>
                    <a:pt x="0" y="1093240"/>
                  </a:cubicBezTo>
                  <a:lnTo>
                    <a:pt x="0" y="1093244"/>
                  </a:lnTo>
                  <a:cubicBezTo>
                    <a:pt x="27864" y="1044148"/>
                    <a:pt x="13805" y="918539"/>
                    <a:pt x="0" y="765271"/>
                  </a:cubicBezTo>
                  <a:lnTo>
                    <a:pt x="0" y="765271"/>
                  </a:lnTo>
                  <a:cubicBezTo>
                    <a:pt x="-15385" y="517714"/>
                    <a:pt x="9444" y="323126"/>
                    <a:pt x="0" y="218653"/>
                  </a:cubicBezTo>
                  <a:close/>
                </a:path>
              </a:pathLst>
            </a:custGeom>
            <a:grpFill/>
            <a:ln w="38100">
              <a:solidFill>
                <a:schemeClr val="accent6">
                  <a:lumMod val="2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2842418190">
                    <a:prstGeom prst="wedgeRoundRectCallout">
                      <a:avLst>
                        <a:gd name="adj1" fmla="val 15470"/>
                        <a:gd name="adj2" fmla="val 81980"/>
                        <a:gd name="adj3" fmla="val 16667"/>
                      </a:avLst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vi-VN" sz="1867" kern="0">
                <a:solidFill>
                  <a:srgbClr val="FFFFFF"/>
                </a:solidFill>
                <a:latin typeface="Arial" panose="020B0604020202020204" pitchFamily="34" charset="0"/>
                <a:sym typeface="Arial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391557E-9D2C-4840-BD03-3962B48971B7}"/>
                </a:ext>
              </a:extLst>
            </p:cNvPr>
            <p:cNvSpPr txBox="1"/>
            <p:nvPr/>
          </p:nvSpPr>
          <p:spPr>
            <a:xfrm>
              <a:off x="-568034" y="1853150"/>
              <a:ext cx="5135174" cy="102688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 defTabSz="1219170">
                <a:buClr>
                  <a:srgbClr val="000000"/>
                </a:buClr>
              </a:pPr>
              <a:r>
                <a:rPr lang="en-US" sz="5500" b="1" kern="0">
                  <a:solidFill>
                    <a:srgbClr val="1F5F73">
                      <a:lumMod val="75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rPr>
                <a:t>Chia sẻ theo nhóm về bức thư</a:t>
              </a:r>
              <a:endParaRPr lang="vi-VN" sz="5500" b="1" kern="0" dirty="0">
                <a:solidFill>
                  <a:srgbClr val="1F5F73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</p:grpSp>
      <p:pic>
        <p:nvPicPr>
          <p:cNvPr id="1026" name="Picture 2" descr="Discussion ">
            <a:extLst>
              <a:ext uri="{FF2B5EF4-FFF2-40B4-BE49-F238E27FC236}">
                <a16:creationId xmlns:a16="http://schemas.microsoft.com/office/drawing/2014/main" id="{CD0D1275-F27F-1A0D-188E-CBADE80C8F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2657" y="4351564"/>
            <a:ext cx="2053915" cy="2053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onversation ">
            <a:extLst>
              <a:ext uri="{FF2B5EF4-FFF2-40B4-BE49-F238E27FC236}">
                <a16:creationId xmlns:a16="http://schemas.microsoft.com/office/drawing/2014/main" id="{751C1E6A-C547-BE5B-8CE6-6264C0F70D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43" y="201390"/>
            <a:ext cx="2280553" cy="2280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6219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1FA8AF7-5A8F-4FB3-83A4-7F9A62290E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5691" y="1190511"/>
            <a:ext cx="9740347" cy="4476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98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3D6BBE6E-EFDA-4FCF-8624-1BA99C8D39C6}"/>
              </a:ext>
            </a:extLst>
          </p:cNvPr>
          <p:cNvSpPr txBox="1"/>
          <p:nvPr/>
        </p:nvSpPr>
        <p:spPr>
          <a:xfrm>
            <a:off x="2147453" y="174624"/>
            <a:ext cx="833161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b="1" kern="100">
                <a:solidFill>
                  <a:schemeClr val="tx2"/>
                </a:solidFill>
                <a:latin typeface="Times New Roman" panose="02020603050405020304" pitchFamily="18" charset="0"/>
              </a:rPr>
              <a:t>Cùng chúng mình hát</a:t>
            </a:r>
            <a:endParaRPr lang="en-US" sz="6600" b="1" kern="1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44" name="Picture 20" descr="Music ">
            <a:extLst>
              <a:ext uri="{FF2B5EF4-FFF2-40B4-BE49-F238E27FC236}">
                <a16:creationId xmlns:a16="http://schemas.microsoft.com/office/drawing/2014/main" id="{351A85D3-F583-AE74-4B3D-5D1CC51CE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62" y="174624"/>
            <a:ext cx="1682076" cy="168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Online Media 1" title="Bác Đưa Thư Vui Tính - Kính Coong Kính Coong [Official Full HD]">
            <a:hlinkClick r:id="" action="ppaction://media"/>
            <a:extLst>
              <a:ext uri="{FF2B5EF4-FFF2-40B4-BE49-F238E27FC236}">
                <a16:creationId xmlns:a16="http://schemas.microsoft.com/office/drawing/2014/main" id="{149701A7-D886-37F0-8555-C3D83ACDC35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801828" y="1374696"/>
            <a:ext cx="9395894" cy="5308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45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7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2158BB-5C50-43B2-95DD-40E69293CA89}"/>
              </a:ext>
            </a:extLst>
          </p:cNvPr>
          <p:cNvSpPr txBox="1"/>
          <p:nvPr/>
        </p:nvSpPr>
        <p:spPr>
          <a:xfrm>
            <a:off x="620485" y="2105561"/>
            <a:ext cx="1095102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600" b="1">
                <a:solidFill>
                  <a:srgbClr val="C00000"/>
                </a:solidFill>
                <a:latin typeface="Bauhaus 93" panose="04030905020B02020C02" pitchFamily="82" charset="0"/>
                <a:cs typeface="Times New Roman" panose="02020603050405020304" pitchFamily="18" charset="0"/>
              </a:rPr>
              <a:t>	Khám phá</a:t>
            </a:r>
            <a:endParaRPr lang="en-US" sz="16600" b="1" dirty="0">
              <a:solidFill>
                <a:srgbClr val="C00000"/>
              </a:solidFill>
              <a:latin typeface="Bauhaus 93" panose="04030905020B02020C02" pitchFamily="8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372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92EC54D-9332-4CE8-9CAD-8B3091E0FA74}"/>
              </a:ext>
            </a:extLst>
          </p:cNvPr>
          <p:cNvGrpSpPr/>
          <p:nvPr/>
        </p:nvGrpSpPr>
        <p:grpSpPr>
          <a:xfrm>
            <a:off x="846696" y="171629"/>
            <a:ext cx="7872762" cy="1780053"/>
            <a:chOff x="247880" y="1790606"/>
            <a:chExt cx="4838404" cy="1249779"/>
          </a:xfrm>
        </p:grpSpPr>
        <p:sp>
          <p:nvSpPr>
            <p:cNvPr id="3" name="Speech Bubble: Rectangle with Corners Rounded 8">
              <a:extLst>
                <a:ext uri="{FF2B5EF4-FFF2-40B4-BE49-F238E27FC236}">
                  <a16:creationId xmlns:a16="http://schemas.microsoft.com/office/drawing/2014/main" id="{36AF28AF-49AE-4165-877C-8D851FE1DAFE}"/>
                </a:ext>
              </a:extLst>
            </p:cNvPr>
            <p:cNvSpPr/>
            <p:nvPr/>
          </p:nvSpPr>
          <p:spPr>
            <a:xfrm>
              <a:off x="247880" y="1790606"/>
              <a:ext cx="4838404" cy="1249779"/>
            </a:xfrm>
            <a:custGeom>
              <a:avLst/>
              <a:gdLst>
                <a:gd name="connsiteX0" fmla="*/ 0 w 4838404"/>
                <a:gd name="connsiteY0" fmla="*/ 208301 h 1249779"/>
                <a:gd name="connsiteX1" fmla="*/ 208301 w 4838404"/>
                <a:gd name="connsiteY1" fmla="*/ 0 h 1249779"/>
                <a:gd name="connsiteX2" fmla="*/ 806401 w 4838404"/>
                <a:gd name="connsiteY2" fmla="*/ 0 h 1249779"/>
                <a:gd name="connsiteX3" fmla="*/ 806401 w 4838404"/>
                <a:gd name="connsiteY3" fmla="*/ 0 h 1249779"/>
                <a:gd name="connsiteX4" fmla="*/ 2016002 w 4838404"/>
                <a:gd name="connsiteY4" fmla="*/ 0 h 1249779"/>
                <a:gd name="connsiteX5" fmla="*/ 4630103 w 4838404"/>
                <a:gd name="connsiteY5" fmla="*/ 0 h 1249779"/>
                <a:gd name="connsiteX6" fmla="*/ 4838404 w 4838404"/>
                <a:gd name="connsiteY6" fmla="*/ 208301 h 1249779"/>
                <a:gd name="connsiteX7" fmla="*/ 4838404 w 4838404"/>
                <a:gd name="connsiteY7" fmla="*/ 729038 h 1249779"/>
                <a:gd name="connsiteX8" fmla="*/ 4838404 w 4838404"/>
                <a:gd name="connsiteY8" fmla="*/ 729038 h 1249779"/>
                <a:gd name="connsiteX9" fmla="*/ 4838404 w 4838404"/>
                <a:gd name="connsiteY9" fmla="*/ 1041483 h 1249779"/>
                <a:gd name="connsiteX10" fmla="*/ 4838404 w 4838404"/>
                <a:gd name="connsiteY10" fmla="*/ 1041478 h 1249779"/>
                <a:gd name="connsiteX11" fmla="*/ 4630103 w 4838404"/>
                <a:gd name="connsiteY11" fmla="*/ 1249779 h 1249779"/>
                <a:gd name="connsiteX12" fmla="*/ 2016002 w 4838404"/>
                <a:gd name="connsiteY12" fmla="*/ 1249779 h 1249779"/>
                <a:gd name="connsiteX13" fmla="*/ 806401 w 4838404"/>
                <a:gd name="connsiteY13" fmla="*/ 1249779 h 1249779"/>
                <a:gd name="connsiteX14" fmla="*/ 806401 w 4838404"/>
                <a:gd name="connsiteY14" fmla="*/ 1249779 h 1249779"/>
                <a:gd name="connsiteX15" fmla="*/ 208301 w 4838404"/>
                <a:gd name="connsiteY15" fmla="*/ 1249779 h 1249779"/>
                <a:gd name="connsiteX16" fmla="*/ 0 w 4838404"/>
                <a:gd name="connsiteY16" fmla="*/ 1041478 h 1249779"/>
                <a:gd name="connsiteX17" fmla="*/ 0 w 4838404"/>
                <a:gd name="connsiteY17" fmla="*/ 1041483 h 1249779"/>
                <a:gd name="connsiteX18" fmla="*/ -243468 w 4838404"/>
                <a:gd name="connsiteY18" fmla="*/ 838489 h 1249779"/>
                <a:gd name="connsiteX19" fmla="*/ 0 w 4838404"/>
                <a:gd name="connsiteY19" fmla="*/ 729038 h 1249779"/>
                <a:gd name="connsiteX20" fmla="*/ 0 w 4838404"/>
                <a:gd name="connsiteY20" fmla="*/ 208301 h 1249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838404" h="1249779" fill="none" extrusionOk="0">
                  <a:moveTo>
                    <a:pt x="0" y="208301"/>
                  </a:moveTo>
                  <a:cubicBezTo>
                    <a:pt x="11337" y="99396"/>
                    <a:pt x="75824" y="7011"/>
                    <a:pt x="208301" y="0"/>
                  </a:cubicBezTo>
                  <a:cubicBezTo>
                    <a:pt x="343880" y="-28753"/>
                    <a:pt x="550927" y="28229"/>
                    <a:pt x="806401" y="0"/>
                  </a:cubicBezTo>
                  <a:lnTo>
                    <a:pt x="806401" y="0"/>
                  </a:lnTo>
                  <a:cubicBezTo>
                    <a:pt x="1033204" y="60725"/>
                    <a:pt x="1754184" y="54041"/>
                    <a:pt x="2016002" y="0"/>
                  </a:cubicBezTo>
                  <a:cubicBezTo>
                    <a:pt x="2288051" y="-117130"/>
                    <a:pt x="4118833" y="123459"/>
                    <a:pt x="4630103" y="0"/>
                  </a:cubicBezTo>
                  <a:cubicBezTo>
                    <a:pt x="4751275" y="9768"/>
                    <a:pt x="4836294" y="93555"/>
                    <a:pt x="4838404" y="208301"/>
                  </a:cubicBezTo>
                  <a:cubicBezTo>
                    <a:pt x="4825901" y="263061"/>
                    <a:pt x="4827746" y="641557"/>
                    <a:pt x="4838404" y="729038"/>
                  </a:cubicBezTo>
                  <a:lnTo>
                    <a:pt x="4838404" y="729038"/>
                  </a:lnTo>
                  <a:cubicBezTo>
                    <a:pt x="4843748" y="782461"/>
                    <a:pt x="4824969" y="988603"/>
                    <a:pt x="4838404" y="1041483"/>
                  </a:cubicBezTo>
                  <a:lnTo>
                    <a:pt x="4838404" y="1041478"/>
                  </a:lnTo>
                  <a:cubicBezTo>
                    <a:pt x="4826206" y="1141243"/>
                    <a:pt x="4741976" y="1260095"/>
                    <a:pt x="4630103" y="1249779"/>
                  </a:cubicBezTo>
                  <a:cubicBezTo>
                    <a:pt x="3603204" y="1383173"/>
                    <a:pt x="2774257" y="1119059"/>
                    <a:pt x="2016002" y="1249779"/>
                  </a:cubicBezTo>
                  <a:cubicBezTo>
                    <a:pt x="1597903" y="1200099"/>
                    <a:pt x="1085935" y="1145378"/>
                    <a:pt x="806401" y="1249779"/>
                  </a:cubicBezTo>
                  <a:lnTo>
                    <a:pt x="806401" y="1249779"/>
                  </a:lnTo>
                  <a:cubicBezTo>
                    <a:pt x="516202" y="1224606"/>
                    <a:pt x="408819" y="1239259"/>
                    <a:pt x="208301" y="1249779"/>
                  </a:cubicBezTo>
                  <a:cubicBezTo>
                    <a:pt x="73288" y="1249695"/>
                    <a:pt x="1724" y="1152982"/>
                    <a:pt x="0" y="1041478"/>
                  </a:cubicBezTo>
                  <a:lnTo>
                    <a:pt x="0" y="1041483"/>
                  </a:lnTo>
                  <a:cubicBezTo>
                    <a:pt x="-96100" y="983604"/>
                    <a:pt x="-205237" y="906647"/>
                    <a:pt x="-243468" y="838489"/>
                  </a:cubicBezTo>
                  <a:cubicBezTo>
                    <a:pt x="-188011" y="831647"/>
                    <a:pt x="-30915" y="742036"/>
                    <a:pt x="0" y="729038"/>
                  </a:cubicBezTo>
                  <a:cubicBezTo>
                    <a:pt x="-20507" y="528137"/>
                    <a:pt x="18486" y="357830"/>
                    <a:pt x="0" y="208301"/>
                  </a:cubicBezTo>
                  <a:close/>
                </a:path>
                <a:path w="4838404" h="1249779" stroke="0" extrusionOk="0">
                  <a:moveTo>
                    <a:pt x="0" y="208301"/>
                  </a:moveTo>
                  <a:cubicBezTo>
                    <a:pt x="-5071" y="101931"/>
                    <a:pt x="110378" y="-11577"/>
                    <a:pt x="208301" y="0"/>
                  </a:cubicBezTo>
                  <a:cubicBezTo>
                    <a:pt x="291371" y="43685"/>
                    <a:pt x="635056" y="-31363"/>
                    <a:pt x="806401" y="0"/>
                  </a:cubicBezTo>
                  <a:lnTo>
                    <a:pt x="806401" y="0"/>
                  </a:lnTo>
                  <a:cubicBezTo>
                    <a:pt x="1122541" y="-66706"/>
                    <a:pt x="1882786" y="38514"/>
                    <a:pt x="2016002" y="0"/>
                  </a:cubicBezTo>
                  <a:cubicBezTo>
                    <a:pt x="2745233" y="-134364"/>
                    <a:pt x="3975844" y="130381"/>
                    <a:pt x="4630103" y="0"/>
                  </a:cubicBezTo>
                  <a:cubicBezTo>
                    <a:pt x="4739852" y="-12472"/>
                    <a:pt x="4840827" y="91382"/>
                    <a:pt x="4838404" y="208301"/>
                  </a:cubicBezTo>
                  <a:cubicBezTo>
                    <a:pt x="4823244" y="265499"/>
                    <a:pt x="4831726" y="640122"/>
                    <a:pt x="4838404" y="729038"/>
                  </a:cubicBezTo>
                  <a:lnTo>
                    <a:pt x="4838404" y="729038"/>
                  </a:lnTo>
                  <a:cubicBezTo>
                    <a:pt x="4853475" y="818772"/>
                    <a:pt x="4811925" y="909010"/>
                    <a:pt x="4838404" y="1041483"/>
                  </a:cubicBezTo>
                  <a:lnTo>
                    <a:pt x="4838404" y="1041478"/>
                  </a:lnTo>
                  <a:cubicBezTo>
                    <a:pt x="4845468" y="1155748"/>
                    <a:pt x="4729254" y="1254383"/>
                    <a:pt x="4630103" y="1249779"/>
                  </a:cubicBezTo>
                  <a:cubicBezTo>
                    <a:pt x="3966767" y="1212020"/>
                    <a:pt x="2333652" y="1300277"/>
                    <a:pt x="2016002" y="1249779"/>
                  </a:cubicBezTo>
                  <a:cubicBezTo>
                    <a:pt x="1413743" y="1325436"/>
                    <a:pt x="1094119" y="1345543"/>
                    <a:pt x="806401" y="1249779"/>
                  </a:cubicBezTo>
                  <a:lnTo>
                    <a:pt x="806401" y="1249779"/>
                  </a:lnTo>
                  <a:cubicBezTo>
                    <a:pt x="605747" y="1296387"/>
                    <a:pt x="358270" y="1241190"/>
                    <a:pt x="208301" y="1249779"/>
                  </a:cubicBezTo>
                  <a:cubicBezTo>
                    <a:pt x="83053" y="1240471"/>
                    <a:pt x="5806" y="1155160"/>
                    <a:pt x="0" y="1041478"/>
                  </a:cubicBezTo>
                  <a:lnTo>
                    <a:pt x="0" y="1041483"/>
                  </a:lnTo>
                  <a:cubicBezTo>
                    <a:pt x="-60949" y="977313"/>
                    <a:pt x="-141750" y="950583"/>
                    <a:pt x="-243468" y="838489"/>
                  </a:cubicBezTo>
                  <a:cubicBezTo>
                    <a:pt x="-196881" y="811341"/>
                    <a:pt x="-101417" y="751063"/>
                    <a:pt x="0" y="729038"/>
                  </a:cubicBezTo>
                  <a:cubicBezTo>
                    <a:pt x="26936" y="554714"/>
                    <a:pt x="-15162" y="282617"/>
                    <a:pt x="0" y="20830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accent6">
                  <a:lumMod val="2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2842418190">
                    <a:prstGeom prst="wedgeRoundRectCallout">
                      <a:avLst>
                        <a:gd name="adj1" fmla="val -55032"/>
                        <a:gd name="adj2" fmla="val 17091"/>
                        <a:gd name="adj3" fmla="val 16667"/>
                      </a:avLst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vi-VN" sz="1867" kern="0">
                <a:solidFill>
                  <a:srgbClr val="FFFFFF"/>
                </a:solidFill>
                <a:latin typeface="Arial" panose="020B0604020202020204" pitchFamily="34" charset="0"/>
                <a:sym typeface="Arial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6E2A8685-061B-4622-B819-168B888DB487}"/>
                </a:ext>
              </a:extLst>
            </p:cNvPr>
            <p:cNvSpPr txBox="1"/>
            <p:nvPr/>
          </p:nvSpPr>
          <p:spPr>
            <a:xfrm>
              <a:off x="329630" y="1906079"/>
              <a:ext cx="4756654" cy="110206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just" defTabSz="1219170">
                <a:buClr>
                  <a:srgbClr val="000000"/>
                </a:buClr>
              </a:pPr>
              <a:r>
                <a:rPr lang="en-US" sz="4800" b="1" kern="0" dirty="0">
                  <a:solidFill>
                    <a:srgbClr val="FFDFAC">
                      <a:lumMod val="25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rPr>
                <a:t>Theo </a:t>
              </a:r>
              <a:r>
                <a:rPr lang="en-US" sz="4800" b="1" kern="0" dirty="0" err="1">
                  <a:solidFill>
                    <a:srgbClr val="FFDFAC">
                      <a:lumMod val="25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rPr>
                <a:t>em</a:t>
              </a:r>
              <a:r>
                <a:rPr lang="en-US" sz="4800" b="1" kern="0">
                  <a:solidFill>
                    <a:srgbClr val="FFDFAC">
                      <a:lumMod val="25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rPr>
                <a:t>, để làm một bài viết hay cần những bước nào?</a:t>
              </a:r>
              <a:endParaRPr lang="vi-VN" sz="4800" b="1" kern="0" dirty="0">
                <a:solidFill>
                  <a:srgbClr val="FFDFAC">
                    <a:lumMod val="2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62158BB-5C50-43B2-95DD-40E69293CA89}"/>
              </a:ext>
            </a:extLst>
          </p:cNvPr>
          <p:cNvSpPr txBox="1"/>
          <p:nvPr/>
        </p:nvSpPr>
        <p:spPr>
          <a:xfrm>
            <a:off x="1371601" y="2295765"/>
            <a:ext cx="10994571" cy="3697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 Viết cho ai? (</a:t>
            </a:r>
            <a:r>
              <a:rPr lang="en-US" sz="3200" i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 cô, bạn bè,..)</a:t>
            </a:r>
          </a:p>
          <a:p>
            <a:pPr algn="just">
              <a:lnSpc>
                <a:spcPct val="150000"/>
              </a:lnSpc>
            </a:pPr>
            <a:r>
              <a:rPr lang="en-US" sz="3200" b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 Tìm ý </a:t>
            </a:r>
            <a:r>
              <a:rPr lang="en-US" sz="3200" i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(Cách xưng hô,…)</a:t>
            </a:r>
          </a:p>
          <a:p>
            <a:pPr algn="just">
              <a:lnSpc>
                <a:spcPct val="150000"/>
              </a:lnSpc>
            </a:pPr>
            <a:r>
              <a:rPr lang="en-US" sz="3200" b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3: Sắp xếp ý </a:t>
            </a:r>
            <a:r>
              <a:rPr lang="en-US" sz="3200" i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(sắp xếp ý theo trình tự nội dung bức thư)</a:t>
            </a:r>
          </a:p>
          <a:p>
            <a:pPr algn="just">
              <a:lnSpc>
                <a:spcPct val="150000"/>
              </a:lnSpc>
            </a:pPr>
            <a:r>
              <a:rPr lang="en-US" sz="3200" b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4: Viết </a:t>
            </a:r>
            <a:r>
              <a:rPr lang="en-US" sz="3200" i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(viết theo ý đã sắp xếp, viết câu đúng, liền mạch)</a:t>
            </a:r>
          </a:p>
          <a:p>
            <a:pPr algn="just">
              <a:lnSpc>
                <a:spcPct val="150000"/>
              </a:lnSpc>
            </a:pPr>
            <a:r>
              <a:rPr lang="en-US" sz="3200" b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5: Hoàn chỉnh </a:t>
            </a:r>
            <a:r>
              <a:rPr lang="en-US" sz="3200" i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(sửa lỗi, bổ úng ý hay)</a:t>
            </a:r>
            <a:endParaRPr lang="en-US" sz="3200" i="1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483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CC69F03E-362C-0638-A7DA-C457728EE3F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62" r="14112"/>
          <a:stretch/>
        </p:blipFill>
        <p:spPr>
          <a:xfrm rot="21226633">
            <a:off x="332740" y="-11169"/>
            <a:ext cx="2465438" cy="169157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D931B61-D495-6973-48B8-38EA104AEC41}"/>
              </a:ext>
            </a:extLst>
          </p:cNvPr>
          <p:cNvSpPr txBox="1"/>
          <p:nvPr/>
        </p:nvSpPr>
        <p:spPr>
          <a:xfrm rot="20843394">
            <a:off x="443516" y="809168"/>
            <a:ext cx="35908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3.OpenSans-San"/>
              </a:rPr>
              <a:t>Sơ đồ tư duy</a:t>
            </a:r>
            <a:endParaRPr lang="vi-VN" sz="1100"/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7EC0E226-8A1B-5A3F-A86F-45DA3A3E9F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7160490"/>
              </p:ext>
            </p:extLst>
          </p:nvPr>
        </p:nvGraphicFramePr>
        <p:xfrm>
          <a:off x="2442922" y="1555120"/>
          <a:ext cx="7747557" cy="4540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26211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2158BB-5C50-43B2-95DD-40E69293CA89}"/>
              </a:ext>
            </a:extLst>
          </p:cNvPr>
          <p:cNvSpPr txBox="1"/>
          <p:nvPr/>
        </p:nvSpPr>
        <p:spPr>
          <a:xfrm>
            <a:off x="1186543" y="1433504"/>
            <a:ext cx="1030877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b="1">
                <a:solidFill>
                  <a:srgbClr val="C00000"/>
                </a:solidFill>
                <a:latin typeface="Bauhaus 93" panose="04030905020B02020C02" pitchFamily="82" charset="0"/>
                <a:cs typeface="Times New Roman" panose="02020603050405020304" pitchFamily="18" charset="0"/>
              </a:rPr>
              <a:t>Luyện tập</a:t>
            </a:r>
          </a:p>
          <a:p>
            <a:pPr algn="ctr"/>
            <a:r>
              <a:rPr lang="en-US" sz="13800" b="1">
                <a:solidFill>
                  <a:srgbClr val="C00000"/>
                </a:solidFill>
                <a:latin typeface="Bauhaus 93" panose="04030905020B02020C02" pitchFamily="82" charset="0"/>
                <a:cs typeface="Times New Roman" panose="02020603050405020304" pitchFamily="18" charset="0"/>
              </a:rPr>
              <a:t>viết thư</a:t>
            </a:r>
            <a:endParaRPr lang="en-US" sz="13800" b="1" dirty="0">
              <a:solidFill>
                <a:srgbClr val="C00000"/>
              </a:solidFill>
              <a:latin typeface="Bauhaus 93" panose="04030905020B02020C02" pitchFamily="8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09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34">
            <a:extLst>
              <a:ext uri="{FF2B5EF4-FFF2-40B4-BE49-F238E27FC236}">
                <a16:creationId xmlns:a16="http://schemas.microsoft.com/office/drawing/2014/main" id="{C32E07DA-1523-4370-A06C-16F0905FCE4D}"/>
              </a:ext>
            </a:extLst>
          </p:cNvPr>
          <p:cNvSpPr/>
          <p:nvPr/>
        </p:nvSpPr>
        <p:spPr>
          <a:xfrm>
            <a:off x="5760612" y="3631807"/>
            <a:ext cx="3164482" cy="923756"/>
          </a:xfrm>
          <a:custGeom>
            <a:avLst/>
            <a:gdLst>
              <a:gd name="connsiteX0" fmla="*/ 0 w 3164482"/>
              <a:gd name="connsiteY0" fmla="*/ 225590 h 923756"/>
              <a:gd name="connsiteX1" fmla="*/ 225590 w 3164482"/>
              <a:gd name="connsiteY1" fmla="*/ 0 h 923756"/>
              <a:gd name="connsiteX2" fmla="*/ 2938892 w 3164482"/>
              <a:gd name="connsiteY2" fmla="*/ 0 h 923756"/>
              <a:gd name="connsiteX3" fmla="*/ 3164482 w 3164482"/>
              <a:gd name="connsiteY3" fmla="*/ 225590 h 923756"/>
              <a:gd name="connsiteX4" fmla="*/ 3164482 w 3164482"/>
              <a:gd name="connsiteY4" fmla="*/ 698166 h 923756"/>
              <a:gd name="connsiteX5" fmla="*/ 2938892 w 3164482"/>
              <a:gd name="connsiteY5" fmla="*/ 923756 h 923756"/>
              <a:gd name="connsiteX6" fmla="*/ 225590 w 3164482"/>
              <a:gd name="connsiteY6" fmla="*/ 923756 h 923756"/>
              <a:gd name="connsiteX7" fmla="*/ 0 w 3164482"/>
              <a:gd name="connsiteY7" fmla="*/ 698166 h 923756"/>
              <a:gd name="connsiteX8" fmla="*/ 0 w 3164482"/>
              <a:gd name="connsiteY8" fmla="*/ 225590 h 923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64482" h="923756" fill="none" extrusionOk="0">
                <a:moveTo>
                  <a:pt x="0" y="225590"/>
                </a:moveTo>
                <a:cubicBezTo>
                  <a:pt x="-1967" y="107892"/>
                  <a:pt x="98994" y="-1348"/>
                  <a:pt x="225590" y="0"/>
                </a:cubicBezTo>
                <a:cubicBezTo>
                  <a:pt x="960106" y="-35273"/>
                  <a:pt x="2536432" y="-144294"/>
                  <a:pt x="2938892" y="0"/>
                </a:cubicBezTo>
                <a:cubicBezTo>
                  <a:pt x="3072330" y="2693"/>
                  <a:pt x="3157736" y="95312"/>
                  <a:pt x="3164482" y="225590"/>
                </a:cubicBezTo>
                <a:cubicBezTo>
                  <a:pt x="3176460" y="460542"/>
                  <a:pt x="3137684" y="466890"/>
                  <a:pt x="3164482" y="698166"/>
                </a:cubicBezTo>
                <a:cubicBezTo>
                  <a:pt x="3173075" y="816258"/>
                  <a:pt x="3075141" y="911116"/>
                  <a:pt x="2938892" y="923756"/>
                </a:cubicBezTo>
                <a:cubicBezTo>
                  <a:pt x="2121204" y="1001281"/>
                  <a:pt x="848245" y="880053"/>
                  <a:pt x="225590" y="923756"/>
                </a:cubicBezTo>
                <a:cubicBezTo>
                  <a:pt x="98306" y="923010"/>
                  <a:pt x="-2595" y="822721"/>
                  <a:pt x="0" y="698166"/>
                </a:cubicBezTo>
                <a:cubicBezTo>
                  <a:pt x="17550" y="483376"/>
                  <a:pt x="10235" y="366588"/>
                  <a:pt x="0" y="225590"/>
                </a:cubicBezTo>
                <a:close/>
              </a:path>
              <a:path w="3164482" h="923756" stroke="0" extrusionOk="0">
                <a:moveTo>
                  <a:pt x="0" y="225590"/>
                </a:moveTo>
                <a:cubicBezTo>
                  <a:pt x="-4714" y="84713"/>
                  <a:pt x="97489" y="2844"/>
                  <a:pt x="225590" y="0"/>
                </a:cubicBezTo>
                <a:cubicBezTo>
                  <a:pt x="676565" y="-95379"/>
                  <a:pt x="2213128" y="58096"/>
                  <a:pt x="2938892" y="0"/>
                </a:cubicBezTo>
                <a:cubicBezTo>
                  <a:pt x="3058056" y="-3819"/>
                  <a:pt x="3157993" y="96336"/>
                  <a:pt x="3164482" y="225590"/>
                </a:cubicBezTo>
                <a:cubicBezTo>
                  <a:pt x="3131295" y="445337"/>
                  <a:pt x="3158308" y="634699"/>
                  <a:pt x="3164482" y="698166"/>
                </a:cubicBezTo>
                <a:cubicBezTo>
                  <a:pt x="3171936" y="813896"/>
                  <a:pt x="3048439" y="908771"/>
                  <a:pt x="2938892" y="923756"/>
                </a:cubicBezTo>
                <a:cubicBezTo>
                  <a:pt x="1924938" y="863850"/>
                  <a:pt x="724815" y="1006270"/>
                  <a:pt x="225590" y="923756"/>
                </a:cubicBezTo>
                <a:cubicBezTo>
                  <a:pt x="86322" y="927385"/>
                  <a:pt x="-4580" y="827405"/>
                  <a:pt x="0" y="698166"/>
                </a:cubicBezTo>
                <a:cubicBezTo>
                  <a:pt x="-25336" y="598316"/>
                  <a:pt x="-40078" y="390309"/>
                  <a:pt x="0" y="225590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3906556544">
                  <a:prstGeom prst="roundRect">
                    <a:avLst>
                      <a:gd name="adj" fmla="val 24421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5333" b="1" kern="0">
                <a:solidFill>
                  <a:srgbClr val="002060"/>
                </a:solidFill>
                <a:latin typeface="UTM Duepuntozero" panose="02040603050506020204" pitchFamily="18" charset="0"/>
                <a:sym typeface="Arial"/>
              </a:rPr>
              <a:t>Trang trí</a:t>
            </a:r>
            <a:endParaRPr lang="en-US" sz="5333" b="1" kern="0" dirty="0">
              <a:solidFill>
                <a:srgbClr val="002060"/>
              </a:solidFill>
              <a:latin typeface="UTM Duepuntozero" panose="02040603050506020204" pitchFamily="18" charset="0"/>
              <a:sym typeface="Arial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87A9765-B061-43E7-A7E8-BD32B1454C22}"/>
              </a:ext>
            </a:extLst>
          </p:cNvPr>
          <p:cNvGrpSpPr/>
          <p:nvPr/>
        </p:nvGrpSpPr>
        <p:grpSpPr>
          <a:xfrm>
            <a:off x="6921199" y="1359494"/>
            <a:ext cx="4426248" cy="1628884"/>
            <a:chOff x="8191764" y="1812958"/>
            <a:chExt cx="3341283" cy="1297017"/>
          </a:xfrm>
        </p:grpSpPr>
        <p:sp>
          <p:nvSpPr>
            <p:cNvPr id="6" name="Rectangle: Rounded Corners 37">
              <a:extLst>
                <a:ext uri="{FF2B5EF4-FFF2-40B4-BE49-F238E27FC236}">
                  <a16:creationId xmlns:a16="http://schemas.microsoft.com/office/drawing/2014/main" id="{EF098997-0492-439A-AD65-C4437FA7EB40}"/>
                </a:ext>
              </a:extLst>
            </p:cNvPr>
            <p:cNvSpPr/>
            <p:nvPr/>
          </p:nvSpPr>
          <p:spPr>
            <a:xfrm>
              <a:off x="8697290" y="2142422"/>
              <a:ext cx="2835757" cy="967553"/>
            </a:xfrm>
            <a:custGeom>
              <a:avLst/>
              <a:gdLst>
                <a:gd name="connsiteX0" fmla="*/ 0 w 2835757"/>
                <a:gd name="connsiteY0" fmla="*/ 236286 h 967553"/>
                <a:gd name="connsiteX1" fmla="*/ 236286 w 2835757"/>
                <a:gd name="connsiteY1" fmla="*/ 0 h 967553"/>
                <a:gd name="connsiteX2" fmla="*/ 2599471 w 2835757"/>
                <a:gd name="connsiteY2" fmla="*/ 0 h 967553"/>
                <a:gd name="connsiteX3" fmla="*/ 2835757 w 2835757"/>
                <a:gd name="connsiteY3" fmla="*/ 236286 h 967553"/>
                <a:gd name="connsiteX4" fmla="*/ 2835757 w 2835757"/>
                <a:gd name="connsiteY4" fmla="*/ 731267 h 967553"/>
                <a:gd name="connsiteX5" fmla="*/ 2599471 w 2835757"/>
                <a:gd name="connsiteY5" fmla="*/ 967553 h 967553"/>
                <a:gd name="connsiteX6" fmla="*/ 236286 w 2835757"/>
                <a:gd name="connsiteY6" fmla="*/ 967553 h 967553"/>
                <a:gd name="connsiteX7" fmla="*/ 0 w 2835757"/>
                <a:gd name="connsiteY7" fmla="*/ 731267 h 967553"/>
                <a:gd name="connsiteX8" fmla="*/ 0 w 2835757"/>
                <a:gd name="connsiteY8" fmla="*/ 236286 h 967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35757" h="967553" fill="none" extrusionOk="0">
                  <a:moveTo>
                    <a:pt x="0" y="236286"/>
                  </a:moveTo>
                  <a:cubicBezTo>
                    <a:pt x="-4219" y="120574"/>
                    <a:pt x="84466" y="-14329"/>
                    <a:pt x="236286" y="0"/>
                  </a:cubicBezTo>
                  <a:cubicBezTo>
                    <a:pt x="727275" y="-35273"/>
                    <a:pt x="2030706" y="-144294"/>
                    <a:pt x="2599471" y="0"/>
                  </a:cubicBezTo>
                  <a:cubicBezTo>
                    <a:pt x="2753183" y="7066"/>
                    <a:pt x="2823937" y="95823"/>
                    <a:pt x="2835757" y="236286"/>
                  </a:cubicBezTo>
                  <a:cubicBezTo>
                    <a:pt x="2849962" y="410799"/>
                    <a:pt x="2846000" y="596575"/>
                    <a:pt x="2835757" y="731267"/>
                  </a:cubicBezTo>
                  <a:cubicBezTo>
                    <a:pt x="2854412" y="847657"/>
                    <a:pt x="2739094" y="957659"/>
                    <a:pt x="2599471" y="967553"/>
                  </a:cubicBezTo>
                  <a:cubicBezTo>
                    <a:pt x="1884937" y="1045078"/>
                    <a:pt x="1012159" y="923850"/>
                    <a:pt x="236286" y="967553"/>
                  </a:cubicBezTo>
                  <a:cubicBezTo>
                    <a:pt x="84430" y="961635"/>
                    <a:pt x="-14073" y="861572"/>
                    <a:pt x="0" y="731267"/>
                  </a:cubicBezTo>
                  <a:cubicBezTo>
                    <a:pt x="-44500" y="545628"/>
                    <a:pt x="-44519" y="307640"/>
                    <a:pt x="0" y="236286"/>
                  </a:cubicBezTo>
                  <a:close/>
                </a:path>
                <a:path w="2835757" h="967553" stroke="0" extrusionOk="0">
                  <a:moveTo>
                    <a:pt x="0" y="236286"/>
                  </a:moveTo>
                  <a:cubicBezTo>
                    <a:pt x="-5988" y="85099"/>
                    <a:pt x="103591" y="1780"/>
                    <a:pt x="236286" y="0"/>
                  </a:cubicBezTo>
                  <a:cubicBezTo>
                    <a:pt x="940687" y="-95379"/>
                    <a:pt x="2230900" y="58096"/>
                    <a:pt x="2599471" y="0"/>
                  </a:cubicBezTo>
                  <a:cubicBezTo>
                    <a:pt x="2720214" y="-6866"/>
                    <a:pt x="2824442" y="97657"/>
                    <a:pt x="2835757" y="236286"/>
                  </a:cubicBezTo>
                  <a:cubicBezTo>
                    <a:pt x="2868688" y="303526"/>
                    <a:pt x="2852113" y="525073"/>
                    <a:pt x="2835757" y="731267"/>
                  </a:cubicBezTo>
                  <a:cubicBezTo>
                    <a:pt x="2844563" y="851297"/>
                    <a:pt x="2720855" y="958476"/>
                    <a:pt x="2599471" y="967553"/>
                  </a:cubicBezTo>
                  <a:cubicBezTo>
                    <a:pt x="1677710" y="907647"/>
                    <a:pt x="1247435" y="1050067"/>
                    <a:pt x="236286" y="967553"/>
                  </a:cubicBezTo>
                  <a:cubicBezTo>
                    <a:pt x="84074" y="972921"/>
                    <a:pt x="-5740" y="867590"/>
                    <a:pt x="0" y="731267"/>
                  </a:cubicBezTo>
                  <a:cubicBezTo>
                    <a:pt x="-40449" y="540287"/>
                    <a:pt x="35867" y="389620"/>
                    <a:pt x="0" y="236286"/>
                  </a:cubicBez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rgbClr val="002060"/>
              </a:solidFill>
              <a:extLst>
                <a:ext uri="{C807C97D-BFC1-408E-A445-0C87EB9F89A2}">
                  <ask:lineSketchStyleProps xmlns:ask="http://schemas.microsoft.com/office/drawing/2018/sketchyshapes" sd="3906556544">
                    <a:prstGeom prst="roundRect">
                      <a:avLst>
                        <a:gd name="adj" fmla="val 24421"/>
                      </a:avLst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r>
                <a:rPr lang="en-US" sz="4400" b="1" kern="0">
                  <a:solidFill>
                    <a:srgbClr val="002060"/>
                  </a:solidFill>
                  <a:latin typeface="UTM Duepuntozero" panose="02040603050506020204" pitchFamily="18" charset="0"/>
                  <a:sym typeface="Arial"/>
                </a:rPr>
                <a:t>Viết vào ở </a:t>
              </a:r>
            </a:p>
            <a:p>
              <a:pPr algn="ctr" defTabSz="1219170">
                <a:buClr>
                  <a:srgbClr val="000000"/>
                </a:buClr>
              </a:pPr>
              <a:r>
                <a:rPr lang="en-US" sz="4400" b="1" kern="0">
                  <a:solidFill>
                    <a:srgbClr val="002060"/>
                  </a:solidFill>
                  <a:latin typeface="UTM Duepuntozero" panose="02040603050506020204" pitchFamily="18" charset="0"/>
                  <a:sym typeface="Arial"/>
                </a:rPr>
                <a:t>ô ly</a:t>
              </a:r>
              <a:endParaRPr lang="en-US" sz="4400" b="1" kern="0" dirty="0">
                <a:solidFill>
                  <a:srgbClr val="002060"/>
                </a:solidFill>
                <a:latin typeface="UTM Duepuntozero" panose="02040603050506020204" pitchFamily="18" charset="0"/>
                <a:sym typeface="Arial"/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6F557B5-5F44-4468-959D-03A32DAF2B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191764" y="1812958"/>
              <a:ext cx="843507" cy="843507"/>
            </a:xfrm>
            <a:prstGeom prst="rect">
              <a:avLst/>
            </a:prstGeom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AC916D9-6705-4FCB-BE42-921E279B919C}"/>
              </a:ext>
            </a:extLst>
          </p:cNvPr>
          <p:cNvGrpSpPr/>
          <p:nvPr/>
        </p:nvGrpSpPr>
        <p:grpSpPr>
          <a:xfrm>
            <a:off x="7167035" y="5021557"/>
            <a:ext cx="3649140" cy="1493967"/>
            <a:chOff x="966775" y="883037"/>
            <a:chExt cx="2736855" cy="1481617"/>
          </a:xfrm>
        </p:grpSpPr>
        <p:sp>
          <p:nvSpPr>
            <p:cNvPr id="9" name="Rectangle: Rounded Corners 41">
              <a:extLst>
                <a:ext uri="{FF2B5EF4-FFF2-40B4-BE49-F238E27FC236}">
                  <a16:creationId xmlns:a16="http://schemas.microsoft.com/office/drawing/2014/main" id="{6018D334-0E4E-4635-93D0-8E0984CC4B80}"/>
                </a:ext>
              </a:extLst>
            </p:cNvPr>
            <p:cNvSpPr/>
            <p:nvPr/>
          </p:nvSpPr>
          <p:spPr>
            <a:xfrm>
              <a:off x="1436965" y="1499479"/>
              <a:ext cx="2266665" cy="865175"/>
            </a:xfrm>
            <a:custGeom>
              <a:avLst/>
              <a:gdLst>
                <a:gd name="connsiteX0" fmla="*/ 0 w 2266665"/>
                <a:gd name="connsiteY0" fmla="*/ 211284 h 865175"/>
                <a:gd name="connsiteX1" fmla="*/ 211284 w 2266665"/>
                <a:gd name="connsiteY1" fmla="*/ 0 h 865175"/>
                <a:gd name="connsiteX2" fmla="*/ 2055381 w 2266665"/>
                <a:gd name="connsiteY2" fmla="*/ 0 h 865175"/>
                <a:gd name="connsiteX3" fmla="*/ 2266665 w 2266665"/>
                <a:gd name="connsiteY3" fmla="*/ 211284 h 865175"/>
                <a:gd name="connsiteX4" fmla="*/ 2266665 w 2266665"/>
                <a:gd name="connsiteY4" fmla="*/ 653891 h 865175"/>
                <a:gd name="connsiteX5" fmla="*/ 2055381 w 2266665"/>
                <a:gd name="connsiteY5" fmla="*/ 865175 h 865175"/>
                <a:gd name="connsiteX6" fmla="*/ 211284 w 2266665"/>
                <a:gd name="connsiteY6" fmla="*/ 865175 h 865175"/>
                <a:gd name="connsiteX7" fmla="*/ 0 w 2266665"/>
                <a:gd name="connsiteY7" fmla="*/ 653891 h 865175"/>
                <a:gd name="connsiteX8" fmla="*/ 0 w 2266665"/>
                <a:gd name="connsiteY8" fmla="*/ 211284 h 865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6665" h="865175" fill="none" extrusionOk="0">
                  <a:moveTo>
                    <a:pt x="0" y="211284"/>
                  </a:moveTo>
                  <a:cubicBezTo>
                    <a:pt x="-1081" y="98382"/>
                    <a:pt x="76805" y="-11955"/>
                    <a:pt x="211284" y="0"/>
                  </a:cubicBezTo>
                  <a:cubicBezTo>
                    <a:pt x="1001014" y="-73551"/>
                    <a:pt x="1849904" y="13761"/>
                    <a:pt x="2055381" y="0"/>
                  </a:cubicBezTo>
                  <a:cubicBezTo>
                    <a:pt x="2179493" y="2259"/>
                    <a:pt x="2264950" y="93149"/>
                    <a:pt x="2266665" y="211284"/>
                  </a:cubicBezTo>
                  <a:cubicBezTo>
                    <a:pt x="2299071" y="392676"/>
                    <a:pt x="2287504" y="437886"/>
                    <a:pt x="2266665" y="653891"/>
                  </a:cubicBezTo>
                  <a:cubicBezTo>
                    <a:pt x="2268841" y="768935"/>
                    <a:pt x="2181541" y="854908"/>
                    <a:pt x="2055381" y="865175"/>
                  </a:cubicBezTo>
                  <a:cubicBezTo>
                    <a:pt x="1238604" y="699945"/>
                    <a:pt x="561153" y="968374"/>
                    <a:pt x="211284" y="865175"/>
                  </a:cubicBezTo>
                  <a:cubicBezTo>
                    <a:pt x="75754" y="859955"/>
                    <a:pt x="-10361" y="770438"/>
                    <a:pt x="0" y="653891"/>
                  </a:cubicBezTo>
                  <a:cubicBezTo>
                    <a:pt x="-34609" y="583789"/>
                    <a:pt x="4528" y="343616"/>
                    <a:pt x="0" y="211284"/>
                  </a:cubicBezTo>
                  <a:close/>
                </a:path>
                <a:path w="2266665" h="865175" stroke="0" extrusionOk="0">
                  <a:moveTo>
                    <a:pt x="0" y="211284"/>
                  </a:moveTo>
                  <a:cubicBezTo>
                    <a:pt x="-3428" y="82750"/>
                    <a:pt x="79135" y="12522"/>
                    <a:pt x="211284" y="0"/>
                  </a:cubicBezTo>
                  <a:cubicBezTo>
                    <a:pt x="562946" y="153224"/>
                    <a:pt x="1764947" y="-127705"/>
                    <a:pt x="2055381" y="0"/>
                  </a:cubicBezTo>
                  <a:cubicBezTo>
                    <a:pt x="2166741" y="-3751"/>
                    <a:pt x="2263767" y="92512"/>
                    <a:pt x="2266665" y="211284"/>
                  </a:cubicBezTo>
                  <a:cubicBezTo>
                    <a:pt x="2297107" y="334037"/>
                    <a:pt x="2244144" y="459933"/>
                    <a:pt x="2266665" y="653891"/>
                  </a:cubicBezTo>
                  <a:cubicBezTo>
                    <a:pt x="2276650" y="758711"/>
                    <a:pt x="2158349" y="851507"/>
                    <a:pt x="2055381" y="865175"/>
                  </a:cubicBezTo>
                  <a:cubicBezTo>
                    <a:pt x="1292350" y="768507"/>
                    <a:pt x="665136" y="717117"/>
                    <a:pt x="211284" y="865175"/>
                  </a:cubicBezTo>
                  <a:cubicBezTo>
                    <a:pt x="77408" y="869424"/>
                    <a:pt x="-10101" y="780832"/>
                    <a:pt x="0" y="653891"/>
                  </a:cubicBezTo>
                  <a:cubicBezTo>
                    <a:pt x="39689" y="465304"/>
                    <a:pt x="37989" y="415667"/>
                    <a:pt x="0" y="211284"/>
                  </a:cubicBez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rgbClr val="002060"/>
              </a:solidFill>
              <a:extLst>
                <a:ext uri="{C807C97D-BFC1-408E-A445-0C87EB9F89A2}">
                  <ask:lineSketchStyleProps xmlns:ask="http://schemas.microsoft.com/office/drawing/2018/sketchyshapes" sd="3906556544">
                    <a:prstGeom prst="roundRect">
                      <a:avLst>
                        <a:gd name="adj" fmla="val 24421"/>
                      </a:avLst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r>
                <a:rPr lang="en-US" sz="5333" b="1" kern="0">
                  <a:solidFill>
                    <a:srgbClr val="002060"/>
                  </a:solidFill>
                  <a:latin typeface="UTM Duepuntozero" panose="02040603050506020204" pitchFamily="18" charset="0"/>
                  <a:sym typeface="Arial"/>
                </a:rPr>
                <a:t>Phát hiện</a:t>
              </a:r>
              <a:endParaRPr lang="en-US" sz="5333" b="1" kern="0" dirty="0">
                <a:solidFill>
                  <a:srgbClr val="002060"/>
                </a:solidFill>
                <a:latin typeface="UTM Duepuntozero" panose="02040603050506020204" pitchFamily="18" charset="0"/>
                <a:sym typeface="Arial"/>
              </a:endParaRPr>
            </a:p>
          </p:txBody>
        </p:sp>
        <p:pic>
          <p:nvPicPr>
            <p:cNvPr id="10" name="Picture 2" descr="Read - Free people icons">
              <a:extLst>
                <a:ext uri="{FF2B5EF4-FFF2-40B4-BE49-F238E27FC236}">
                  <a16:creationId xmlns:a16="http://schemas.microsoft.com/office/drawing/2014/main" id="{E4D60CDF-29F0-4769-8E92-235E549831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6775" y="883037"/>
              <a:ext cx="843507" cy="8435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2" name="Picture 1">
            <a:extLst>
              <a:ext uri="{FF2B5EF4-FFF2-40B4-BE49-F238E27FC236}">
                <a16:creationId xmlns:a16="http://schemas.microsoft.com/office/drawing/2014/main" id="{B57A25B5-6B0D-4E8D-9639-01E0A1B2AF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07907" y="2714174"/>
            <a:ext cx="4285695" cy="4143826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F7BE5ECD-2F67-DF00-07DF-57A3C47F9045}"/>
              </a:ext>
            </a:extLst>
          </p:cNvPr>
          <p:cNvGrpSpPr/>
          <p:nvPr/>
        </p:nvGrpSpPr>
        <p:grpSpPr>
          <a:xfrm>
            <a:off x="949184" y="832757"/>
            <a:ext cx="4138533" cy="1586072"/>
            <a:chOff x="-684085" y="1790606"/>
            <a:chExt cx="5099141" cy="1309134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4" name="Speech Bubble: Rectangle with Corners Rounded 6">
              <a:extLst>
                <a:ext uri="{FF2B5EF4-FFF2-40B4-BE49-F238E27FC236}">
                  <a16:creationId xmlns:a16="http://schemas.microsoft.com/office/drawing/2014/main" id="{E5F43009-3BE0-8DDB-E1D3-64AB3C6326BD}"/>
                </a:ext>
              </a:extLst>
            </p:cNvPr>
            <p:cNvSpPr/>
            <p:nvPr/>
          </p:nvSpPr>
          <p:spPr>
            <a:xfrm>
              <a:off x="-684085" y="1790606"/>
              <a:ext cx="5099140" cy="1309134"/>
            </a:xfrm>
            <a:custGeom>
              <a:avLst/>
              <a:gdLst>
                <a:gd name="connsiteX0" fmla="*/ 0 w 5099140"/>
                <a:gd name="connsiteY0" fmla="*/ 218193 h 1309134"/>
                <a:gd name="connsiteX1" fmla="*/ 218193 w 5099140"/>
                <a:gd name="connsiteY1" fmla="*/ 0 h 1309134"/>
                <a:gd name="connsiteX2" fmla="*/ 2974498 w 5099140"/>
                <a:gd name="connsiteY2" fmla="*/ 0 h 1309134"/>
                <a:gd name="connsiteX3" fmla="*/ 2974498 w 5099140"/>
                <a:gd name="connsiteY3" fmla="*/ 0 h 1309134"/>
                <a:gd name="connsiteX4" fmla="*/ 4249283 w 5099140"/>
                <a:gd name="connsiteY4" fmla="*/ 0 h 1309134"/>
                <a:gd name="connsiteX5" fmla="*/ 4880947 w 5099140"/>
                <a:gd name="connsiteY5" fmla="*/ 0 h 1309134"/>
                <a:gd name="connsiteX6" fmla="*/ 5099140 w 5099140"/>
                <a:gd name="connsiteY6" fmla="*/ 218193 h 1309134"/>
                <a:gd name="connsiteX7" fmla="*/ 5099140 w 5099140"/>
                <a:gd name="connsiteY7" fmla="*/ 763662 h 1309134"/>
                <a:gd name="connsiteX8" fmla="*/ 5099140 w 5099140"/>
                <a:gd name="connsiteY8" fmla="*/ 763662 h 1309134"/>
                <a:gd name="connsiteX9" fmla="*/ 5099140 w 5099140"/>
                <a:gd name="connsiteY9" fmla="*/ 1090945 h 1309134"/>
                <a:gd name="connsiteX10" fmla="*/ 5099140 w 5099140"/>
                <a:gd name="connsiteY10" fmla="*/ 1090941 h 1309134"/>
                <a:gd name="connsiteX11" fmla="*/ 4880947 w 5099140"/>
                <a:gd name="connsiteY11" fmla="*/ 1309134 h 1309134"/>
                <a:gd name="connsiteX12" fmla="*/ 4249283 w 5099140"/>
                <a:gd name="connsiteY12" fmla="*/ 1309134 h 1309134"/>
                <a:gd name="connsiteX13" fmla="*/ 3338407 w 5099140"/>
                <a:gd name="connsiteY13" fmla="*/ 1727795 h 1309134"/>
                <a:gd name="connsiteX14" fmla="*/ 2974498 w 5099140"/>
                <a:gd name="connsiteY14" fmla="*/ 1309134 h 1309134"/>
                <a:gd name="connsiteX15" fmla="*/ 218193 w 5099140"/>
                <a:gd name="connsiteY15" fmla="*/ 1309134 h 1309134"/>
                <a:gd name="connsiteX16" fmla="*/ 0 w 5099140"/>
                <a:gd name="connsiteY16" fmla="*/ 1090941 h 1309134"/>
                <a:gd name="connsiteX17" fmla="*/ 0 w 5099140"/>
                <a:gd name="connsiteY17" fmla="*/ 1090945 h 1309134"/>
                <a:gd name="connsiteX18" fmla="*/ 0 w 5099140"/>
                <a:gd name="connsiteY18" fmla="*/ 763662 h 1309134"/>
                <a:gd name="connsiteX19" fmla="*/ 0 w 5099140"/>
                <a:gd name="connsiteY19" fmla="*/ 763662 h 1309134"/>
                <a:gd name="connsiteX20" fmla="*/ 0 w 5099140"/>
                <a:gd name="connsiteY20" fmla="*/ 218193 h 1309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099140" h="1309134" fill="none" extrusionOk="0">
                  <a:moveTo>
                    <a:pt x="0" y="218193"/>
                  </a:moveTo>
                  <a:cubicBezTo>
                    <a:pt x="4660" y="100210"/>
                    <a:pt x="79736" y="7219"/>
                    <a:pt x="218193" y="0"/>
                  </a:cubicBezTo>
                  <a:cubicBezTo>
                    <a:pt x="544176" y="160942"/>
                    <a:pt x="2129891" y="155406"/>
                    <a:pt x="2974498" y="0"/>
                  </a:cubicBezTo>
                  <a:lnTo>
                    <a:pt x="2974498" y="0"/>
                  </a:lnTo>
                  <a:cubicBezTo>
                    <a:pt x="3188917" y="28905"/>
                    <a:pt x="3652819" y="63987"/>
                    <a:pt x="4249283" y="0"/>
                  </a:cubicBezTo>
                  <a:cubicBezTo>
                    <a:pt x="4396582" y="36056"/>
                    <a:pt x="4710878" y="31032"/>
                    <a:pt x="4880947" y="0"/>
                  </a:cubicBezTo>
                  <a:cubicBezTo>
                    <a:pt x="5003741" y="3647"/>
                    <a:pt x="5086123" y="99509"/>
                    <a:pt x="5099140" y="218193"/>
                  </a:cubicBezTo>
                  <a:cubicBezTo>
                    <a:pt x="5079835" y="334736"/>
                    <a:pt x="5085903" y="572577"/>
                    <a:pt x="5099140" y="763662"/>
                  </a:cubicBezTo>
                  <a:lnTo>
                    <a:pt x="5099140" y="763662"/>
                  </a:lnTo>
                  <a:cubicBezTo>
                    <a:pt x="5107630" y="923476"/>
                    <a:pt x="5089955" y="938649"/>
                    <a:pt x="5099140" y="1090945"/>
                  </a:cubicBezTo>
                  <a:lnTo>
                    <a:pt x="5099140" y="1090941"/>
                  </a:lnTo>
                  <a:cubicBezTo>
                    <a:pt x="5085344" y="1194169"/>
                    <a:pt x="4997231" y="1322880"/>
                    <a:pt x="4880947" y="1309134"/>
                  </a:cubicBezTo>
                  <a:cubicBezTo>
                    <a:pt x="4666499" y="1315803"/>
                    <a:pt x="4487642" y="1258656"/>
                    <a:pt x="4249283" y="1309134"/>
                  </a:cubicBezTo>
                  <a:cubicBezTo>
                    <a:pt x="4055024" y="1405122"/>
                    <a:pt x="3724730" y="1600394"/>
                    <a:pt x="3338407" y="1727795"/>
                  </a:cubicBezTo>
                  <a:cubicBezTo>
                    <a:pt x="3254019" y="1687061"/>
                    <a:pt x="3123654" y="1455714"/>
                    <a:pt x="2974498" y="1309134"/>
                  </a:cubicBezTo>
                  <a:cubicBezTo>
                    <a:pt x="1701358" y="1310003"/>
                    <a:pt x="1518928" y="1411694"/>
                    <a:pt x="218193" y="1309134"/>
                  </a:cubicBezTo>
                  <a:cubicBezTo>
                    <a:pt x="97205" y="1315906"/>
                    <a:pt x="-10235" y="1222462"/>
                    <a:pt x="0" y="1090941"/>
                  </a:cubicBezTo>
                  <a:lnTo>
                    <a:pt x="0" y="1090945"/>
                  </a:lnTo>
                  <a:cubicBezTo>
                    <a:pt x="-10067" y="972567"/>
                    <a:pt x="-20127" y="822609"/>
                    <a:pt x="0" y="763662"/>
                  </a:cubicBezTo>
                  <a:lnTo>
                    <a:pt x="0" y="763662"/>
                  </a:lnTo>
                  <a:cubicBezTo>
                    <a:pt x="-15221" y="625285"/>
                    <a:pt x="33384" y="337013"/>
                    <a:pt x="0" y="218193"/>
                  </a:cubicBezTo>
                  <a:close/>
                </a:path>
                <a:path w="5099140" h="1309134" stroke="0" extrusionOk="0">
                  <a:moveTo>
                    <a:pt x="0" y="218193"/>
                  </a:moveTo>
                  <a:cubicBezTo>
                    <a:pt x="-9555" y="114027"/>
                    <a:pt x="103910" y="-4208"/>
                    <a:pt x="218193" y="0"/>
                  </a:cubicBezTo>
                  <a:cubicBezTo>
                    <a:pt x="1150125" y="157056"/>
                    <a:pt x="2645949" y="-26874"/>
                    <a:pt x="2974498" y="0"/>
                  </a:cubicBezTo>
                  <a:lnTo>
                    <a:pt x="2974498" y="0"/>
                  </a:lnTo>
                  <a:cubicBezTo>
                    <a:pt x="3332672" y="-96723"/>
                    <a:pt x="3846824" y="35309"/>
                    <a:pt x="4249283" y="0"/>
                  </a:cubicBezTo>
                  <a:cubicBezTo>
                    <a:pt x="4352040" y="47344"/>
                    <a:pt x="4597309" y="-53143"/>
                    <a:pt x="4880947" y="0"/>
                  </a:cubicBezTo>
                  <a:cubicBezTo>
                    <a:pt x="4995185" y="-14770"/>
                    <a:pt x="5113134" y="86840"/>
                    <a:pt x="5099140" y="218193"/>
                  </a:cubicBezTo>
                  <a:cubicBezTo>
                    <a:pt x="5080176" y="317047"/>
                    <a:pt x="5099411" y="704175"/>
                    <a:pt x="5099140" y="763662"/>
                  </a:cubicBezTo>
                  <a:lnTo>
                    <a:pt x="5099140" y="763662"/>
                  </a:lnTo>
                  <a:cubicBezTo>
                    <a:pt x="5085429" y="846588"/>
                    <a:pt x="5102729" y="1027733"/>
                    <a:pt x="5099140" y="1090945"/>
                  </a:cubicBezTo>
                  <a:lnTo>
                    <a:pt x="5099140" y="1090941"/>
                  </a:lnTo>
                  <a:cubicBezTo>
                    <a:pt x="5121920" y="1208961"/>
                    <a:pt x="4996778" y="1310488"/>
                    <a:pt x="4880947" y="1309134"/>
                  </a:cubicBezTo>
                  <a:cubicBezTo>
                    <a:pt x="4630562" y="1352713"/>
                    <a:pt x="4556401" y="1287252"/>
                    <a:pt x="4249283" y="1309134"/>
                  </a:cubicBezTo>
                  <a:cubicBezTo>
                    <a:pt x="3957972" y="1539342"/>
                    <a:pt x="3742038" y="1448435"/>
                    <a:pt x="3338407" y="1727795"/>
                  </a:cubicBezTo>
                  <a:cubicBezTo>
                    <a:pt x="3177018" y="1513897"/>
                    <a:pt x="3108319" y="1422577"/>
                    <a:pt x="2974498" y="1309134"/>
                  </a:cubicBezTo>
                  <a:cubicBezTo>
                    <a:pt x="2599360" y="1285527"/>
                    <a:pt x="623944" y="1448489"/>
                    <a:pt x="218193" y="1309134"/>
                  </a:cubicBezTo>
                  <a:cubicBezTo>
                    <a:pt x="84279" y="1312116"/>
                    <a:pt x="18305" y="1197138"/>
                    <a:pt x="0" y="1090941"/>
                  </a:cubicBezTo>
                  <a:lnTo>
                    <a:pt x="0" y="1090945"/>
                  </a:lnTo>
                  <a:cubicBezTo>
                    <a:pt x="4408" y="1033721"/>
                    <a:pt x="-9053" y="808773"/>
                    <a:pt x="0" y="763662"/>
                  </a:cubicBezTo>
                  <a:lnTo>
                    <a:pt x="0" y="763662"/>
                  </a:lnTo>
                  <a:cubicBezTo>
                    <a:pt x="5836" y="693807"/>
                    <a:pt x="-32813" y="319829"/>
                    <a:pt x="0" y="218193"/>
                  </a:cubicBezTo>
                  <a:close/>
                </a:path>
              </a:pathLst>
            </a:custGeom>
            <a:grpFill/>
            <a:ln w="38100">
              <a:solidFill>
                <a:schemeClr val="accent6">
                  <a:lumMod val="2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2842418190">
                    <a:prstGeom prst="wedgeRoundRectCallout">
                      <a:avLst>
                        <a:gd name="adj1" fmla="val 15470"/>
                        <a:gd name="adj2" fmla="val 81980"/>
                        <a:gd name="adj3" fmla="val 16667"/>
                      </a:avLst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vi-VN" sz="1867" kern="0">
                <a:solidFill>
                  <a:srgbClr val="FFFFFF"/>
                </a:solidFill>
                <a:latin typeface="Arial" panose="020B0604020202020204" pitchFamily="34" charset="0"/>
                <a:sym typeface="Arial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0FD87C7-21DF-2CFB-350A-B4D20A20895E}"/>
                </a:ext>
              </a:extLst>
            </p:cNvPr>
            <p:cNvSpPr txBox="1"/>
            <p:nvPr/>
          </p:nvSpPr>
          <p:spPr>
            <a:xfrm>
              <a:off x="-568033" y="2044345"/>
              <a:ext cx="4983089" cy="6859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 defTabSz="1219170">
                <a:buClr>
                  <a:srgbClr val="000000"/>
                </a:buClr>
              </a:pPr>
              <a:r>
                <a:rPr lang="en-US" sz="4800" b="1" kern="0">
                  <a:solidFill>
                    <a:srgbClr val="1F5F73">
                      <a:lumMod val="75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rPr>
                <a:t>Yêu cầu</a:t>
              </a:r>
              <a:endParaRPr lang="vi-VN" sz="4800" b="1" kern="0" dirty="0">
                <a:solidFill>
                  <a:srgbClr val="1F5F73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E2F9C724-1D3F-1F85-9042-2986E85890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7717" y="3127522"/>
            <a:ext cx="1053410" cy="96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99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withEffect" p14:presetBounceEnd="61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1000">
                                          <p:cBhvr additive="base">
                                            <p:cTn id="7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1000">
                                          <p:cBhvr additive="base">
                                            <p:cTn id="8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0" presetID="2" presetClass="entr" presetSubtype="4" fill="hold" nodeType="afterEffect" p14:presetBounceEnd="66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12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13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0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2158BB-5C50-43B2-95DD-40E69293CA89}"/>
              </a:ext>
            </a:extLst>
          </p:cNvPr>
          <p:cNvSpPr txBox="1"/>
          <p:nvPr/>
        </p:nvSpPr>
        <p:spPr>
          <a:xfrm>
            <a:off x="1122374" y="2059147"/>
            <a:ext cx="103087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b="1">
                <a:solidFill>
                  <a:srgbClr val="C00000"/>
                </a:solidFill>
                <a:latin typeface="Bauhaus 93" panose="04030905020B02020C02" pitchFamily="82" charset="0"/>
                <a:cs typeface="Times New Roman" panose="02020603050405020304" pitchFamily="18" charset="0"/>
              </a:rPr>
              <a:t>Vận dụng</a:t>
            </a:r>
            <a:endParaRPr lang="en-US" sz="16600" b="1" dirty="0">
              <a:solidFill>
                <a:srgbClr val="C00000"/>
              </a:solidFill>
              <a:latin typeface="Bauhaus 93" panose="04030905020B02020C02" pitchFamily="8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328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10A84C02-4F09-40FE-82F3-79312BC08B2E}" vid="{69A41932-5ED9-47B3-8A6B-37B62AB78E1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A84C02-4F09-40FE-82F3-79312BC08B2E}" vid="{8CF0B9B1-669A-4898-A12F-E87E9FA76E1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1100</TotalTime>
  <Words>177</Words>
  <Application>Microsoft Office PowerPoint</Application>
  <PresentationFormat>Widescreen</PresentationFormat>
  <Paragraphs>27</Paragraphs>
  <Slides>10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A3.OpenSansBold-San</vt:lpstr>
      <vt:lpstr>A3.OpenSans-San</vt:lpstr>
      <vt:lpstr>Arial</vt:lpstr>
      <vt:lpstr>Bauhaus 93</vt:lpstr>
      <vt:lpstr>Calibri</vt:lpstr>
      <vt:lpstr>Calibri Light</vt:lpstr>
      <vt:lpstr>Times New Roman</vt:lpstr>
      <vt:lpstr>UTM Duepuntozero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ĐÔNG VŨ</cp:lastModifiedBy>
  <cp:revision>43</cp:revision>
  <dcterms:created xsi:type="dcterms:W3CDTF">2023-08-23T14:28:38Z</dcterms:created>
  <dcterms:modified xsi:type="dcterms:W3CDTF">2025-01-02T04:04:59Z</dcterms:modified>
</cp:coreProperties>
</file>