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33" r:id="rId3"/>
    <p:sldId id="336" r:id="rId4"/>
    <p:sldId id="337" r:id="rId5"/>
    <p:sldId id="339" r:id="rId6"/>
    <p:sldId id="340" r:id="rId7"/>
    <p:sldId id="338" r:id="rId8"/>
    <p:sldId id="351" r:id="rId9"/>
    <p:sldId id="352" r:id="rId10"/>
    <p:sldId id="335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ÔNG VŨ" userId="16d7361ce9402b54" providerId="LiveId" clId="{9C889259-A972-49FD-A05C-7AA0BF3E651F}"/>
    <pc:docChg chg="delSld">
      <pc:chgData name="ĐÔNG VŨ" userId="16d7361ce9402b54" providerId="LiveId" clId="{9C889259-A972-49FD-A05C-7AA0BF3E651F}" dt="2025-01-02T04:07:59.970" v="1" actId="2696"/>
      <pc:docMkLst>
        <pc:docMk/>
      </pc:docMkLst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958314684" sldId="25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587235397" sldId="25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75289099" sldId="25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783936847" sldId="26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045475650" sldId="26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01673733" sldId="26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026582021" sldId="263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808393511" sldId="264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340324076" sldId="265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051808366" sldId="26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5059645" sldId="267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736222112" sldId="26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989837537" sldId="26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794118568" sldId="27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636097598" sldId="27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617742212" sldId="27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769855926" sldId="273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686401446" sldId="274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727076678" sldId="275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264269518" sldId="27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849006012" sldId="277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281590097" sldId="27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776834733" sldId="27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551415707" sldId="28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034724649" sldId="28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348594196" sldId="28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494953564" sldId="283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450118751" sldId="284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998566733" sldId="285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898372757" sldId="28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771362896" sldId="287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997984745" sldId="28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285451436" sldId="28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519483920" sldId="29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926211006" sldId="29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742099962" sldId="29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566219410" sldId="293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91399488" sldId="294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835328180" sldId="295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666243951" sldId="29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540857008" sldId="297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912023663" sldId="29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203038020" sldId="29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933860834" sldId="30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658200059" sldId="30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582934588" sldId="30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963666073" sldId="303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202793346" sldId="304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784346101" sldId="305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651292695" sldId="30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034168244" sldId="307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304899649" sldId="30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925843265" sldId="30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4096522706" sldId="31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346825959" sldId="31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710295105" sldId="31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4115234495" sldId="313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549930032" sldId="314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760429637" sldId="315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161201762" sldId="31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217007717" sldId="31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3076065585" sldId="31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329932844" sldId="32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617829590" sldId="32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40915435" sldId="32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759559499" sldId="323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633532357" sldId="324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84196519" sldId="325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560646562" sldId="326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030221708" sldId="327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801530094" sldId="328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311463641" sldId="329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425055119" sldId="330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1664753538" sldId="331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160624274" sldId="332"/>
        </pc:sldMkLst>
      </pc:sldChg>
      <pc:sldChg chg="del">
        <pc:chgData name="ĐÔNG VŨ" userId="16d7361ce9402b54" providerId="LiveId" clId="{9C889259-A972-49FD-A05C-7AA0BF3E651F}" dt="2025-01-02T04:07:50.425" v="0" actId="2696"/>
        <pc:sldMkLst>
          <pc:docMk/>
          <pc:sldMk cId="2578757607" sldId="334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879205328" sldId="342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1065407416" sldId="343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2401764696" sldId="344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2188027737" sldId="345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3101436463" sldId="346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3786203001" sldId="347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2535107936" sldId="348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2997226256" sldId="349"/>
        </pc:sldMkLst>
      </pc:sldChg>
      <pc:sldChg chg="del">
        <pc:chgData name="ĐÔNG VŨ" userId="16d7361ce9402b54" providerId="LiveId" clId="{9C889259-A972-49FD-A05C-7AA0BF3E651F}" dt="2025-01-02T04:07:59.970" v="1" actId="2696"/>
        <pc:sldMkLst>
          <pc:docMk/>
          <pc:sldMk cId="1862606343" sldId="3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5C0F6-DB38-4B21-A7E2-2FEAACDC26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ADB671-E332-41B4-B1AC-8ED793B5E868}">
      <dgm:prSet/>
      <dgm:spPr/>
      <dgm:t>
        <a:bodyPr/>
        <a:lstStyle/>
        <a:p>
          <a:r>
            <a:rPr lang="vi-VN" b="1"/>
            <a:t>1.</a:t>
          </a:r>
          <a:r>
            <a:rPr lang="vi-VN" b="1" i="0"/>
            <a:t>Nêu những điều em biết về từ điển Tiếng Việt?</a:t>
          </a:r>
          <a:endParaRPr lang="en-US"/>
        </a:p>
      </dgm:t>
    </dgm:pt>
    <dgm:pt modelId="{0CE7E833-E812-4FAE-B827-53CC8C8DCEF6}" type="parTrans" cxnId="{CDBC90AB-743F-4B9E-97D0-7E8348F334A3}">
      <dgm:prSet/>
      <dgm:spPr/>
      <dgm:t>
        <a:bodyPr/>
        <a:lstStyle/>
        <a:p>
          <a:endParaRPr lang="en-US"/>
        </a:p>
      </dgm:t>
    </dgm:pt>
    <dgm:pt modelId="{350A0AE7-F18D-44A8-B21A-729B18D5C6D4}" type="sibTrans" cxnId="{CDBC90AB-743F-4B9E-97D0-7E8348F334A3}">
      <dgm:prSet/>
      <dgm:spPr/>
      <dgm:t>
        <a:bodyPr/>
        <a:lstStyle/>
        <a:p>
          <a:endParaRPr lang="en-US"/>
        </a:p>
      </dgm:t>
    </dgm:pt>
    <dgm:pt modelId="{B9F8288B-A404-4713-AEBA-D025094E890E}">
      <dgm:prSet/>
      <dgm:spPr/>
      <dgm:t>
        <a:bodyPr/>
        <a:lstStyle/>
        <a:p>
          <a:r>
            <a:rPr lang="vi-VN" b="1"/>
            <a:t>2.</a:t>
          </a:r>
          <a:r>
            <a:rPr lang="vi-VN" b="1" i="0"/>
            <a:t> Việc sử dụng từ điển có tác dụng gì đối với chúng ta?</a:t>
          </a:r>
          <a:endParaRPr lang="en-US"/>
        </a:p>
      </dgm:t>
    </dgm:pt>
    <dgm:pt modelId="{038E241B-2CB4-49C7-A90B-997E2ACC7F35}" type="parTrans" cxnId="{9FDFAA47-DFAA-42D8-9146-D0812CC12307}">
      <dgm:prSet/>
      <dgm:spPr/>
      <dgm:t>
        <a:bodyPr/>
        <a:lstStyle/>
        <a:p>
          <a:endParaRPr lang="en-US"/>
        </a:p>
      </dgm:t>
    </dgm:pt>
    <dgm:pt modelId="{D59D5DC6-B68B-4E52-8BF0-9E6BF5346444}" type="sibTrans" cxnId="{9FDFAA47-DFAA-42D8-9146-D0812CC12307}">
      <dgm:prSet/>
      <dgm:spPr/>
      <dgm:t>
        <a:bodyPr/>
        <a:lstStyle/>
        <a:p>
          <a:endParaRPr lang="en-US"/>
        </a:p>
      </dgm:t>
    </dgm:pt>
    <dgm:pt modelId="{0EFEFDB3-985F-43A7-A71E-0E4FE450B815}" type="pres">
      <dgm:prSet presAssocID="{5785C0F6-DB38-4B21-A7E2-2FEAACDC261D}" presName="linear" presStyleCnt="0">
        <dgm:presLayoutVars>
          <dgm:animLvl val="lvl"/>
          <dgm:resizeHandles val="exact"/>
        </dgm:presLayoutVars>
      </dgm:prSet>
      <dgm:spPr/>
    </dgm:pt>
    <dgm:pt modelId="{BCE29C4D-81E2-487C-8C6D-8FAA8E3F959F}" type="pres">
      <dgm:prSet presAssocID="{C4ADB671-E332-41B4-B1AC-8ED793B5E868}" presName="parentText" presStyleLbl="node1" presStyleIdx="0" presStyleCnt="2" custLinFactNeighborX="723">
        <dgm:presLayoutVars>
          <dgm:chMax val="0"/>
          <dgm:bulletEnabled val="1"/>
        </dgm:presLayoutVars>
      </dgm:prSet>
      <dgm:spPr/>
    </dgm:pt>
    <dgm:pt modelId="{4463B79C-0F01-46DC-BD5E-71378913EEBD}" type="pres">
      <dgm:prSet presAssocID="{350A0AE7-F18D-44A8-B21A-729B18D5C6D4}" presName="spacer" presStyleCnt="0"/>
      <dgm:spPr/>
    </dgm:pt>
    <dgm:pt modelId="{A67F8AC1-E21E-4A66-829B-C8A50F6F24F6}" type="pres">
      <dgm:prSet presAssocID="{B9F8288B-A404-4713-AEBA-D025094E890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64BA42-D380-40DE-B89D-FDB12DCC0DC5}" type="presOf" srcId="{5785C0F6-DB38-4B21-A7E2-2FEAACDC261D}" destId="{0EFEFDB3-985F-43A7-A71E-0E4FE450B815}" srcOrd="0" destOrd="0" presId="urn:microsoft.com/office/officeart/2005/8/layout/vList2"/>
    <dgm:cxn modelId="{9FDFAA47-DFAA-42D8-9146-D0812CC12307}" srcId="{5785C0F6-DB38-4B21-A7E2-2FEAACDC261D}" destId="{B9F8288B-A404-4713-AEBA-D025094E890E}" srcOrd="1" destOrd="0" parTransId="{038E241B-2CB4-49C7-A90B-997E2ACC7F35}" sibTransId="{D59D5DC6-B68B-4E52-8BF0-9E6BF5346444}"/>
    <dgm:cxn modelId="{3220A38F-F113-4D14-B370-A745570CBBB3}" type="presOf" srcId="{B9F8288B-A404-4713-AEBA-D025094E890E}" destId="{A67F8AC1-E21E-4A66-829B-C8A50F6F24F6}" srcOrd="0" destOrd="0" presId="urn:microsoft.com/office/officeart/2005/8/layout/vList2"/>
    <dgm:cxn modelId="{CDBC90AB-743F-4B9E-97D0-7E8348F334A3}" srcId="{5785C0F6-DB38-4B21-A7E2-2FEAACDC261D}" destId="{C4ADB671-E332-41B4-B1AC-8ED793B5E868}" srcOrd="0" destOrd="0" parTransId="{0CE7E833-E812-4FAE-B827-53CC8C8DCEF6}" sibTransId="{350A0AE7-F18D-44A8-B21A-729B18D5C6D4}"/>
    <dgm:cxn modelId="{6181A3BA-636F-4252-88A7-9D8D75588EE8}" type="presOf" srcId="{C4ADB671-E332-41B4-B1AC-8ED793B5E868}" destId="{BCE29C4D-81E2-487C-8C6D-8FAA8E3F959F}" srcOrd="0" destOrd="0" presId="urn:microsoft.com/office/officeart/2005/8/layout/vList2"/>
    <dgm:cxn modelId="{397CB817-981B-4EDF-9795-5FB91D35F7D1}" type="presParOf" srcId="{0EFEFDB3-985F-43A7-A71E-0E4FE450B815}" destId="{BCE29C4D-81E2-487C-8C6D-8FAA8E3F959F}" srcOrd="0" destOrd="0" presId="urn:microsoft.com/office/officeart/2005/8/layout/vList2"/>
    <dgm:cxn modelId="{B4C4BDD1-E32F-456F-B84E-74EF17FE217C}" type="presParOf" srcId="{0EFEFDB3-985F-43A7-A71E-0E4FE450B815}" destId="{4463B79C-0F01-46DC-BD5E-71378913EEBD}" srcOrd="1" destOrd="0" presId="urn:microsoft.com/office/officeart/2005/8/layout/vList2"/>
    <dgm:cxn modelId="{A555A210-E07C-41F6-9171-44D79A213493}" type="presParOf" srcId="{0EFEFDB3-985F-43A7-A71E-0E4FE450B815}" destId="{A67F8AC1-E21E-4A66-829B-C8A50F6F24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29C4D-81E2-487C-8C6D-8FAA8E3F959F}">
      <dsp:nvSpPr>
        <dsp:cNvPr id="0" name=""/>
        <dsp:cNvSpPr/>
      </dsp:nvSpPr>
      <dsp:spPr>
        <a:xfrm>
          <a:off x="0" y="28861"/>
          <a:ext cx="6925267" cy="240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b="1" kern="1200"/>
            <a:t>1.</a:t>
          </a:r>
          <a:r>
            <a:rPr lang="vi-VN" sz="4300" b="1" i="0" kern="1200"/>
            <a:t>Nêu những điều em biết về từ điển Tiếng Việt?</a:t>
          </a:r>
          <a:endParaRPr lang="en-US" sz="4300" kern="1200"/>
        </a:p>
      </dsp:txBody>
      <dsp:txXfrm>
        <a:off x="117424" y="146285"/>
        <a:ext cx="6690419" cy="2170598"/>
      </dsp:txXfrm>
    </dsp:sp>
    <dsp:sp modelId="{A67F8AC1-E21E-4A66-829B-C8A50F6F24F6}">
      <dsp:nvSpPr>
        <dsp:cNvPr id="0" name=""/>
        <dsp:cNvSpPr/>
      </dsp:nvSpPr>
      <dsp:spPr>
        <a:xfrm>
          <a:off x="0" y="2558148"/>
          <a:ext cx="6925267" cy="240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b="1" kern="1200"/>
            <a:t>2.</a:t>
          </a:r>
          <a:r>
            <a:rPr lang="vi-VN" sz="4300" b="1" i="0" kern="1200"/>
            <a:t> Việc sử dụng từ điển có tác dụng gì đối với chúng ta?</a:t>
          </a:r>
          <a:endParaRPr lang="en-US" sz="4300" kern="1200"/>
        </a:p>
      </dsp:txBody>
      <dsp:txXfrm>
        <a:off x="117424" y="2675572"/>
        <a:ext cx="6690419" cy="217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3G3t9wVENM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157288" y="1009947"/>
            <a:ext cx="10201275" cy="409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nl-NL" sz="6000" b="1" u="sng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 19</a:t>
            </a:r>
            <a:endParaRPr lang="en-US" sz="6000" u="sng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u="sng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TỪ VÀ CÂU</a:t>
            </a:r>
            <a:r>
              <a:rPr lang="en-US" sz="60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từ </a:t>
            </a:r>
            <a:r>
              <a:rPr lang="en-US" sz="60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 (1 tiết)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TextBox 2">
            <a:extLst>
              <a:ext uri="{FF2B5EF4-FFF2-40B4-BE49-F238E27FC236}">
                <a16:creationId xmlns:a16="http://schemas.microsoft.com/office/drawing/2014/main" id="{54C1BE73-C270-D91C-4F0F-998FB8561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5277"/>
              </p:ext>
            </p:extLst>
          </p:nvPr>
        </p:nvGraphicFramePr>
        <p:xfrm>
          <a:off x="2637832" y="622278"/>
          <a:ext cx="6925267" cy="499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Creativity ">
            <a:extLst>
              <a:ext uri="{FF2B5EF4-FFF2-40B4-BE49-F238E27FC236}">
                <a16:creationId xmlns:a16="http://schemas.microsoft.com/office/drawing/2014/main" id="{8692CD8B-C94D-4AD5-CC6E-E5C1B602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9" y="1789715"/>
            <a:ext cx="1997181" cy="19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ea ">
            <a:extLst>
              <a:ext uri="{FF2B5EF4-FFF2-40B4-BE49-F238E27FC236}">
                <a16:creationId xmlns:a16="http://schemas.microsoft.com/office/drawing/2014/main" id="{DE6FC0B8-7AE5-F123-C5E0-7EADFA51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62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4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A8AF7-5A8F-4FB3-83A4-7F9A6229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91" y="1190511"/>
            <a:ext cx="9740347" cy="44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D6BBE6E-EFDA-4FCF-8624-1BA99C8D39C6}"/>
              </a:ext>
            </a:extLst>
          </p:cNvPr>
          <p:cNvSpPr txBox="1"/>
          <p:nvPr/>
        </p:nvSpPr>
        <p:spPr>
          <a:xfrm>
            <a:off x="2147453" y="174624"/>
            <a:ext cx="83316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kern="100">
                <a:solidFill>
                  <a:schemeClr val="tx2"/>
                </a:solidFill>
                <a:latin typeface="Times New Roman" panose="02020603050405020304" pitchFamily="18" charset="0"/>
              </a:rPr>
              <a:t>Cùng chúng mình hát</a:t>
            </a:r>
            <a:endParaRPr lang="en-US" sz="6600" b="1" kern="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4" name="Picture 20" descr="Music ">
            <a:extLst>
              <a:ext uri="{FF2B5EF4-FFF2-40B4-BE49-F238E27FC236}">
                <a16:creationId xmlns:a16="http://schemas.microsoft.com/office/drawing/2014/main" id="{351A85D3-F583-AE74-4B3D-5D1CC51C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6" y="65651"/>
            <a:ext cx="1682076" cy="16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Điều kỳ lạ quanh ta">
            <a:hlinkClick r:id="" action="ppaction://media"/>
            <a:extLst>
              <a:ext uri="{FF2B5EF4-FFF2-40B4-BE49-F238E27FC236}">
                <a16:creationId xmlns:a16="http://schemas.microsoft.com/office/drawing/2014/main" id="{553417E6-6E3D-A24A-0A18-97378BE97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9502" y="1501696"/>
            <a:ext cx="9171116" cy="51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158BB-5C50-43B2-95DD-40E69293CA89}"/>
              </a:ext>
            </a:extLst>
          </p:cNvPr>
          <p:cNvSpPr txBox="1"/>
          <p:nvPr/>
        </p:nvSpPr>
        <p:spPr>
          <a:xfrm>
            <a:off x="310243" y="1913056"/>
            <a:ext cx="115715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	Khám phá</a:t>
            </a:r>
          </a:p>
        </p:txBody>
      </p:sp>
    </p:spTree>
    <p:extLst>
      <p:ext uri="{BB962C8B-B14F-4D97-AF65-F5344CB8AC3E}">
        <p14:creationId xmlns:p14="http://schemas.microsoft.com/office/powerpoint/2010/main" val="6101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Curiosity ">
            <a:extLst>
              <a:ext uri="{FF2B5EF4-FFF2-40B4-BE49-F238E27FC236}">
                <a16:creationId xmlns:a16="http://schemas.microsoft.com/office/drawing/2014/main" id="{E522A863-05DD-3812-F3E9-5E9B7B9D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201" y="1455810"/>
            <a:ext cx="2773290" cy="2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DC725-6B31-7FE2-D9B3-8B8B4BCA0D9B}"/>
              </a:ext>
            </a:extLst>
          </p:cNvPr>
          <p:cNvSpPr txBox="1"/>
          <p:nvPr/>
        </p:nvSpPr>
        <p:spPr>
          <a:xfrm>
            <a:off x="5609506" y="383063"/>
            <a:ext cx="6112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u="none" strike="noStrike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Tiếng Việt được dùng để làm gì?</a:t>
            </a:r>
            <a:endParaRPr lang="vi-VN" sz="3600" b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3EBB0-9A59-727C-F791-3BD836F65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9" t="42166" r="60536" b="26908"/>
          <a:stretch/>
        </p:blipFill>
        <p:spPr>
          <a:xfrm>
            <a:off x="6463888" y="2102748"/>
            <a:ext cx="5461412" cy="3441720"/>
          </a:xfrm>
          <a:prstGeom prst="rect">
            <a:avLst/>
          </a:prstGeom>
        </p:spPr>
      </p:pic>
      <p:pic>
        <p:nvPicPr>
          <p:cNvPr id="3074" name="Picture 2" descr="Brainstorm ">
            <a:extLst>
              <a:ext uri="{FF2B5EF4-FFF2-40B4-BE49-F238E27FC236}">
                <a16:creationId xmlns:a16="http://schemas.microsoft.com/office/drawing/2014/main" id="{E202E88C-29E1-384D-16D8-A2B170C6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4168" y="4924211"/>
            <a:ext cx="1901122" cy="19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C21E7-BD0B-DA35-5068-915C426DC8DB}"/>
              </a:ext>
            </a:extLst>
          </p:cNvPr>
          <p:cNvSpPr txBox="1"/>
          <p:nvPr/>
        </p:nvSpPr>
        <p:spPr>
          <a:xfrm>
            <a:off x="351293" y="5010413"/>
            <a:ext cx="61125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Học Sinh dùng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để làm gì?</a:t>
            </a:r>
            <a:endParaRPr lang="vi-VN" sz="36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br>
              <a:rPr lang="vi-VN" sz="3600" b="1">
                <a:solidFill>
                  <a:schemeClr val="accent3">
                    <a:lumMod val="50000"/>
                  </a:schemeClr>
                </a:solidFill>
              </a:rPr>
            </a:br>
            <a:endParaRPr lang="vi-VN" sz="36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7A9F3E-D65B-05A6-8CA4-5E674818E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" t="26296" r="51042" b="38519"/>
          <a:stretch/>
        </p:blipFill>
        <p:spPr>
          <a:xfrm>
            <a:off x="0" y="679450"/>
            <a:ext cx="12192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65756-C295-B066-9890-38042A499EDE}"/>
              </a:ext>
            </a:extLst>
          </p:cNvPr>
          <p:cNvSpPr txBox="1"/>
          <p:nvPr/>
        </p:nvSpPr>
        <p:spPr>
          <a:xfrm>
            <a:off x="1003300" y="1074509"/>
            <a:ext cx="11188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1. L</a:t>
            </a:r>
            <a:r>
              <a:rPr lang="vi-VN" sz="3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àm thế nào để tìm khoảng xuất hiện của một từ trong từ điển?</a:t>
            </a:r>
            <a:endParaRPr lang="vi-VN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BA06E-135F-1493-FF63-47464CBEEA8E}"/>
              </a:ext>
            </a:extLst>
          </p:cNvPr>
          <p:cNvSpPr txBox="1"/>
          <p:nvPr/>
        </p:nvSpPr>
        <p:spPr>
          <a:xfrm>
            <a:off x="1003300" y="3891068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Khi giở từ điển ra chưa thấy mục cần tìm, thì cần làm gì tiếp theo?</a:t>
            </a:r>
            <a:endParaRPr lang="vi-VN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04B37-75A0-DC66-43D6-D48C95BC0433}"/>
              </a:ext>
            </a:extLst>
          </p:cNvPr>
          <p:cNvSpPr txBox="1"/>
          <p:nvPr/>
        </p:nvSpPr>
        <p:spPr>
          <a:xfrm>
            <a:off x="1146174" y="2151727"/>
            <a:ext cx="103473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từ theo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chữ cái đầu tiên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 từ, do vậy phải học thuộc bảng chữ cái theo thứ tự abc. Khi tra từ điển ta dựa vào các chữ để tìm khoảng xuất hiện của từ.</a:t>
            </a:r>
            <a:endParaRPr lang="vi-VN" sz="3200" b="0">
              <a:solidFill>
                <a:srgbClr val="FF0000"/>
              </a:solidFill>
              <a:effectLst/>
            </a:endParaRPr>
          </a:p>
          <a:p>
            <a:br>
              <a:rPr lang="vi-VN" sz="3200">
                <a:solidFill>
                  <a:srgbClr val="FF0000"/>
                </a:solidFill>
              </a:rPr>
            </a:b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8556-B320-F15E-912D-ACE761E41998}"/>
              </a:ext>
            </a:extLst>
          </p:cNvPr>
          <p:cNvSpPr txBox="1"/>
          <p:nvPr/>
        </p:nvSpPr>
        <p:spPr>
          <a:xfrm>
            <a:off x="1289050" y="4414288"/>
            <a:ext cx="10204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Trước hết xem mục từ vừa mở ra đứng trước hay đứng sau mực từ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theo thứ tự abc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rồi quyết định tìm ở các trang trước hay sau.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E5EAF-31B3-FB93-5BFE-0F54F6781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" t="61852" r="54895" b="22778"/>
          <a:stretch/>
        </p:blipFill>
        <p:spPr>
          <a:xfrm>
            <a:off x="192392" y="2266015"/>
            <a:ext cx="11807216" cy="257207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158BB-5C50-43B2-95DD-40E69293CA89}"/>
              </a:ext>
            </a:extLst>
          </p:cNvPr>
          <p:cNvSpPr txBox="1"/>
          <p:nvPr/>
        </p:nvSpPr>
        <p:spPr>
          <a:xfrm>
            <a:off x="1231460" y="1989631"/>
            <a:ext cx="103087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Vận dụng</a:t>
            </a:r>
            <a:endParaRPr lang="en-US" sz="16600" b="1" dirty="0">
              <a:solidFill>
                <a:srgbClr val="C00000"/>
              </a:solidFill>
              <a:latin typeface="Bauhaus 93" panose="04030905020B02020C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1100</TotalTime>
  <Words>188</Words>
  <Application>Microsoft Office PowerPoint</Application>
  <PresentationFormat>Widescreen</PresentationFormat>
  <Paragraphs>20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A3.OpenSansBold-San</vt:lpstr>
      <vt:lpstr>A3.OpenSans-San</vt:lpstr>
      <vt:lpstr>Arial</vt:lpstr>
      <vt:lpstr>Bauhaus 93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ĐÔNG VŨ</cp:lastModifiedBy>
  <cp:revision>43</cp:revision>
  <dcterms:created xsi:type="dcterms:W3CDTF">2023-08-23T14:28:38Z</dcterms:created>
  <dcterms:modified xsi:type="dcterms:W3CDTF">2025-01-02T04:08:00Z</dcterms:modified>
</cp:coreProperties>
</file>