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5"/>
  </p:notesMasterIdLst>
  <p:sldIdLst>
    <p:sldId id="311" r:id="rId3"/>
    <p:sldId id="312" r:id="rId4"/>
    <p:sldId id="313" r:id="rId5"/>
    <p:sldId id="318" r:id="rId6"/>
    <p:sldId id="334" r:id="rId7"/>
    <p:sldId id="314" r:id="rId8"/>
    <p:sldId id="319" r:id="rId9"/>
    <p:sldId id="320" r:id="rId10"/>
    <p:sldId id="315" r:id="rId11"/>
    <p:sldId id="262" r:id="rId12"/>
    <p:sldId id="321" r:id="rId13"/>
    <p:sldId id="324" r:id="rId14"/>
    <p:sldId id="323" r:id="rId15"/>
    <p:sldId id="322" r:id="rId16"/>
    <p:sldId id="325" r:id="rId17"/>
    <p:sldId id="326" r:id="rId18"/>
    <p:sldId id="327" r:id="rId19"/>
    <p:sldId id="328" r:id="rId20"/>
    <p:sldId id="329" r:id="rId21"/>
    <p:sldId id="330" r:id="rId22"/>
    <p:sldId id="331" r:id="rId23"/>
    <p:sldId id="33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140" autoAdjust="0"/>
    <p:restoredTop sz="94660"/>
  </p:normalViewPr>
  <p:slideViewPr>
    <p:cSldViewPr snapToGrid="0">
      <p:cViewPr varScale="1">
        <p:scale>
          <a:sx n="91" d="100"/>
          <a:sy n="91" d="100"/>
        </p:scale>
        <p:origin x="57" y="17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ĐÔNG VŨ" userId="16d7361ce9402b54" providerId="LiveId" clId="{2C324020-73B7-4BA6-B1C9-6BAC63A14D0D}"/>
    <pc:docChg chg="delSld">
      <pc:chgData name="ĐÔNG VŨ" userId="16d7361ce9402b54" providerId="LiveId" clId="{2C324020-73B7-4BA6-B1C9-6BAC63A14D0D}" dt="2025-01-02T04:06:23.811" v="1" actId="2696"/>
      <pc:docMkLst>
        <pc:docMk/>
      </pc:docMkLst>
      <pc:sldChg chg="del">
        <pc:chgData name="ĐÔNG VŨ" userId="16d7361ce9402b54" providerId="LiveId" clId="{2C324020-73B7-4BA6-B1C9-6BAC63A14D0D}" dt="2025-01-02T04:06:12.998" v="0" actId="2696"/>
        <pc:sldMkLst>
          <pc:docMk/>
          <pc:sldMk cId="2958314684" sldId="256"/>
        </pc:sldMkLst>
      </pc:sldChg>
      <pc:sldChg chg="del">
        <pc:chgData name="ĐÔNG VŨ" userId="16d7361ce9402b54" providerId="LiveId" clId="{2C324020-73B7-4BA6-B1C9-6BAC63A14D0D}" dt="2025-01-02T04:06:12.998" v="0" actId="2696"/>
        <pc:sldMkLst>
          <pc:docMk/>
          <pc:sldMk cId="3587235397" sldId="258"/>
        </pc:sldMkLst>
      </pc:sldChg>
      <pc:sldChg chg="del">
        <pc:chgData name="ĐÔNG VŨ" userId="16d7361ce9402b54" providerId="LiveId" clId="{2C324020-73B7-4BA6-B1C9-6BAC63A14D0D}" dt="2025-01-02T04:06:12.998" v="0" actId="2696"/>
        <pc:sldMkLst>
          <pc:docMk/>
          <pc:sldMk cId="175289099" sldId="259"/>
        </pc:sldMkLst>
      </pc:sldChg>
      <pc:sldChg chg="del">
        <pc:chgData name="ĐÔNG VŨ" userId="16d7361ce9402b54" providerId="LiveId" clId="{2C324020-73B7-4BA6-B1C9-6BAC63A14D0D}" dt="2025-01-02T04:06:12.998" v="0" actId="2696"/>
        <pc:sldMkLst>
          <pc:docMk/>
          <pc:sldMk cId="783936847" sldId="260"/>
        </pc:sldMkLst>
      </pc:sldChg>
      <pc:sldChg chg="del">
        <pc:chgData name="ĐÔNG VŨ" userId="16d7361ce9402b54" providerId="LiveId" clId="{2C324020-73B7-4BA6-B1C9-6BAC63A14D0D}" dt="2025-01-02T04:06:12.998" v="0" actId="2696"/>
        <pc:sldMkLst>
          <pc:docMk/>
          <pc:sldMk cId="3045475650" sldId="261"/>
        </pc:sldMkLst>
      </pc:sldChg>
      <pc:sldChg chg="del">
        <pc:chgData name="ĐÔNG VŨ" userId="16d7361ce9402b54" providerId="LiveId" clId="{2C324020-73B7-4BA6-B1C9-6BAC63A14D0D}" dt="2025-01-02T04:06:12.998" v="0" actId="2696"/>
        <pc:sldMkLst>
          <pc:docMk/>
          <pc:sldMk cId="3026582021" sldId="263"/>
        </pc:sldMkLst>
      </pc:sldChg>
      <pc:sldChg chg="del">
        <pc:chgData name="ĐÔNG VŨ" userId="16d7361ce9402b54" providerId="LiveId" clId="{2C324020-73B7-4BA6-B1C9-6BAC63A14D0D}" dt="2025-01-02T04:06:12.998" v="0" actId="2696"/>
        <pc:sldMkLst>
          <pc:docMk/>
          <pc:sldMk cId="2808393511" sldId="264"/>
        </pc:sldMkLst>
      </pc:sldChg>
      <pc:sldChg chg="del">
        <pc:chgData name="ĐÔNG VŨ" userId="16d7361ce9402b54" providerId="LiveId" clId="{2C324020-73B7-4BA6-B1C9-6BAC63A14D0D}" dt="2025-01-02T04:06:12.998" v="0" actId="2696"/>
        <pc:sldMkLst>
          <pc:docMk/>
          <pc:sldMk cId="3340324076" sldId="265"/>
        </pc:sldMkLst>
      </pc:sldChg>
      <pc:sldChg chg="del">
        <pc:chgData name="ĐÔNG VŨ" userId="16d7361ce9402b54" providerId="LiveId" clId="{2C324020-73B7-4BA6-B1C9-6BAC63A14D0D}" dt="2025-01-02T04:06:12.998" v="0" actId="2696"/>
        <pc:sldMkLst>
          <pc:docMk/>
          <pc:sldMk cId="1051808366" sldId="266"/>
        </pc:sldMkLst>
      </pc:sldChg>
      <pc:sldChg chg="del">
        <pc:chgData name="ĐÔNG VŨ" userId="16d7361ce9402b54" providerId="LiveId" clId="{2C324020-73B7-4BA6-B1C9-6BAC63A14D0D}" dt="2025-01-02T04:06:12.998" v="0" actId="2696"/>
        <pc:sldMkLst>
          <pc:docMk/>
          <pc:sldMk cId="35059645" sldId="267"/>
        </pc:sldMkLst>
      </pc:sldChg>
      <pc:sldChg chg="del">
        <pc:chgData name="ĐÔNG VŨ" userId="16d7361ce9402b54" providerId="LiveId" clId="{2C324020-73B7-4BA6-B1C9-6BAC63A14D0D}" dt="2025-01-02T04:06:12.998" v="0" actId="2696"/>
        <pc:sldMkLst>
          <pc:docMk/>
          <pc:sldMk cId="1736222112" sldId="268"/>
        </pc:sldMkLst>
      </pc:sldChg>
      <pc:sldChg chg="del">
        <pc:chgData name="ĐÔNG VŨ" userId="16d7361ce9402b54" providerId="LiveId" clId="{2C324020-73B7-4BA6-B1C9-6BAC63A14D0D}" dt="2025-01-02T04:06:12.998" v="0" actId="2696"/>
        <pc:sldMkLst>
          <pc:docMk/>
          <pc:sldMk cId="2989837537" sldId="269"/>
        </pc:sldMkLst>
      </pc:sldChg>
      <pc:sldChg chg="del">
        <pc:chgData name="ĐÔNG VŨ" userId="16d7361ce9402b54" providerId="LiveId" clId="{2C324020-73B7-4BA6-B1C9-6BAC63A14D0D}" dt="2025-01-02T04:06:12.998" v="0" actId="2696"/>
        <pc:sldMkLst>
          <pc:docMk/>
          <pc:sldMk cId="1794118568" sldId="270"/>
        </pc:sldMkLst>
      </pc:sldChg>
      <pc:sldChg chg="del">
        <pc:chgData name="ĐÔNG VŨ" userId="16d7361ce9402b54" providerId="LiveId" clId="{2C324020-73B7-4BA6-B1C9-6BAC63A14D0D}" dt="2025-01-02T04:06:12.998" v="0" actId="2696"/>
        <pc:sldMkLst>
          <pc:docMk/>
          <pc:sldMk cId="2636097598" sldId="271"/>
        </pc:sldMkLst>
      </pc:sldChg>
      <pc:sldChg chg="del">
        <pc:chgData name="ĐÔNG VŨ" userId="16d7361ce9402b54" providerId="LiveId" clId="{2C324020-73B7-4BA6-B1C9-6BAC63A14D0D}" dt="2025-01-02T04:06:12.998" v="0" actId="2696"/>
        <pc:sldMkLst>
          <pc:docMk/>
          <pc:sldMk cId="617742212" sldId="272"/>
        </pc:sldMkLst>
      </pc:sldChg>
      <pc:sldChg chg="del">
        <pc:chgData name="ĐÔNG VŨ" userId="16d7361ce9402b54" providerId="LiveId" clId="{2C324020-73B7-4BA6-B1C9-6BAC63A14D0D}" dt="2025-01-02T04:06:12.998" v="0" actId="2696"/>
        <pc:sldMkLst>
          <pc:docMk/>
          <pc:sldMk cId="1769855926" sldId="273"/>
        </pc:sldMkLst>
      </pc:sldChg>
      <pc:sldChg chg="del">
        <pc:chgData name="ĐÔNG VŨ" userId="16d7361ce9402b54" providerId="LiveId" clId="{2C324020-73B7-4BA6-B1C9-6BAC63A14D0D}" dt="2025-01-02T04:06:12.998" v="0" actId="2696"/>
        <pc:sldMkLst>
          <pc:docMk/>
          <pc:sldMk cId="2686401446" sldId="274"/>
        </pc:sldMkLst>
      </pc:sldChg>
      <pc:sldChg chg="del">
        <pc:chgData name="ĐÔNG VŨ" userId="16d7361ce9402b54" providerId="LiveId" clId="{2C324020-73B7-4BA6-B1C9-6BAC63A14D0D}" dt="2025-01-02T04:06:12.998" v="0" actId="2696"/>
        <pc:sldMkLst>
          <pc:docMk/>
          <pc:sldMk cId="727076678" sldId="275"/>
        </pc:sldMkLst>
      </pc:sldChg>
      <pc:sldChg chg="del">
        <pc:chgData name="ĐÔNG VŨ" userId="16d7361ce9402b54" providerId="LiveId" clId="{2C324020-73B7-4BA6-B1C9-6BAC63A14D0D}" dt="2025-01-02T04:06:12.998" v="0" actId="2696"/>
        <pc:sldMkLst>
          <pc:docMk/>
          <pc:sldMk cId="1264269518" sldId="276"/>
        </pc:sldMkLst>
      </pc:sldChg>
      <pc:sldChg chg="del">
        <pc:chgData name="ĐÔNG VŨ" userId="16d7361ce9402b54" providerId="LiveId" clId="{2C324020-73B7-4BA6-B1C9-6BAC63A14D0D}" dt="2025-01-02T04:06:12.998" v="0" actId="2696"/>
        <pc:sldMkLst>
          <pc:docMk/>
          <pc:sldMk cId="849006012" sldId="277"/>
        </pc:sldMkLst>
      </pc:sldChg>
      <pc:sldChg chg="del">
        <pc:chgData name="ĐÔNG VŨ" userId="16d7361ce9402b54" providerId="LiveId" clId="{2C324020-73B7-4BA6-B1C9-6BAC63A14D0D}" dt="2025-01-02T04:06:12.998" v="0" actId="2696"/>
        <pc:sldMkLst>
          <pc:docMk/>
          <pc:sldMk cId="1281590097" sldId="278"/>
        </pc:sldMkLst>
      </pc:sldChg>
      <pc:sldChg chg="del">
        <pc:chgData name="ĐÔNG VŨ" userId="16d7361ce9402b54" providerId="LiveId" clId="{2C324020-73B7-4BA6-B1C9-6BAC63A14D0D}" dt="2025-01-02T04:06:12.998" v="0" actId="2696"/>
        <pc:sldMkLst>
          <pc:docMk/>
          <pc:sldMk cId="3776834733" sldId="279"/>
        </pc:sldMkLst>
      </pc:sldChg>
      <pc:sldChg chg="del">
        <pc:chgData name="ĐÔNG VŨ" userId="16d7361ce9402b54" providerId="LiveId" clId="{2C324020-73B7-4BA6-B1C9-6BAC63A14D0D}" dt="2025-01-02T04:06:12.998" v="0" actId="2696"/>
        <pc:sldMkLst>
          <pc:docMk/>
          <pc:sldMk cId="3551415707" sldId="280"/>
        </pc:sldMkLst>
      </pc:sldChg>
      <pc:sldChg chg="del">
        <pc:chgData name="ĐÔNG VŨ" userId="16d7361ce9402b54" providerId="LiveId" clId="{2C324020-73B7-4BA6-B1C9-6BAC63A14D0D}" dt="2025-01-02T04:06:12.998" v="0" actId="2696"/>
        <pc:sldMkLst>
          <pc:docMk/>
          <pc:sldMk cId="3034724649" sldId="281"/>
        </pc:sldMkLst>
      </pc:sldChg>
      <pc:sldChg chg="del">
        <pc:chgData name="ĐÔNG VŨ" userId="16d7361ce9402b54" providerId="LiveId" clId="{2C324020-73B7-4BA6-B1C9-6BAC63A14D0D}" dt="2025-01-02T04:06:12.998" v="0" actId="2696"/>
        <pc:sldMkLst>
          <pc:docMk/>
          <pc:sldMk cId="1348594196" sldId="282"/>
        </pc:sldMkLst>
      </pc:sldChg>
      <pc:sldChg chg="del">
        <pc:chgData name="ĐÔNG VŨ" userId="16d7361ce9402b54" providerId="LiveId" clId="{2C324020-73B7-4BA6-B1C9-6BAC63A14D0D}" dt="2025-01-02T04:06:12.998" v="0" actId="2696"/>
        <pc:sldMkLst>
          <pc:docMk/>
          <pc:sldMk cId="3494953564" sldId="283"/>
        </pc:sldMkLst>
      </pc:sldChg>
      <pc:sldChg chg="del">
        <pc:chgData name="ĐÔNG VŨ" userId="16d7361ce9402b54" providerId="LiveId" clId="{2C324020-73B7-4BA6-B1C9-6BAC63A14D0D}" dt="2025-01-02T04:06:12.998" v="0" actId="2696"/>
        <pc:sldMkLst>
          <pc:docMk/>
          <pc:sldMk cId="2450118751" sldId="284"/>
        </pc:sldMkLst>
      </pc:sldChg>
      <pc:sldChg chg="del">
        <pc:chgData name="ĐÔNG VŨ" userId="16d7361ce9402b54" providerId="LiveId" clId="{2C324020-73B7-4BA6-B1C9-6BAC63A14D0D}" dt="2025-01-02T04:06:12.998" v="0" actId="2696"/>
        <pc:sldMkLst>
          <pc:docMk/>
          <pc:sldMk cId="1998566733" sldId="285"/>
        </pc:sldMkLst>
      </pc:sldChg>
      <pc:sldChg chg="del">
        <pc:chgData name="ĐÔNG VŨ" userId="16d7361ce9402b54" providerId="LiveId" clId="{2C324020-73B7-4BA6-B1C9-6BAC63A14D0D}" dt="2025-01-02T04:06:12.998" v="0" actId="2696"/>
        <pc:sldMkLst>
          <pc:docMk/>
          <pc:sldMk cId="1898372757" sldId="286"/>
        </pc:sldMkLst>
      </pc:sldChg>
      <pc:sldChg chg="del">
        <pc:chgData name="ĐÔNG VŨ" userId="16d7361ce9402b54" providerId="LiveId" clId="{2C324020-73B7-4BA6-B1C9-6BAC63A14D0D}" dt="2025-01-02T04:06:12.998" v="0" actId="2696"/>
        <pc:sldMkLst>
          <pc:docMk/>
          <pc:sldMk cId="771362896" sldId="287"/>
        </pc:sldMkLst>
      </pc:sldChg>
      <pc:sldChg chg="del">
        <pc:chgData name="ĐÔNG VŨ" userId="16d7361ce9402b54" providerId="LiveId" clId="{2C324020-73B7-4BA6-B1C9-6BAC63A14D0D}" dt="2025-01-02T04:06:12.998" v="0" actId="2696"/>
        <pc:sldMkLst>
          <pc:docMk/>
          <pc:sldMk cId="997984745" sldId="288"/>
        </pc:sldMkLst>
      </pc:sldChg>
      <pc:sldChg chg="del">
        <pc:chgData name="ĐÔNG VŨ" userId="16d7361ce9402b54" providerId="LiveId" clId="{2C324020-73B7-4BA6-B1C9-6BAC63A14D0D}" dt="2025-01-02T04:06:12.998" v="0" actId="2696"/>
        <pc:sldMkLst>
          <pc:docMk/>
          <pc:sldMk cId="2285451436" sldId="289"/>
        </pc:sldMkLst>
      </pc:sldChg>
      <pc:sldChg chg="del">
        <pc:chgData name="ĐÔNG VŨ" userId="16d7361ce9402b54" providerId="LiveId" clId="{2C324020-73B7-4BA6-B1C9-6BAC63A14D0D}" dt="2025-01-02T04:06:12.998" v="0" actId="2696"/>
        <pc:sldMkLst>
          <pc:docMk/>
          <pc:sldMk cId="3519483920" sldId="290"/>
        </pc:sldMkLst>
      </pc:sldChg>
      <pc:sldChg chg="del">
        <pc:chgData name="ĐÔNG VŨ" userId="16d7361ce9402b54" providerId="LiveId" clId="{2C324020-73B7-4BA6-B1C9-6BAC63A14D0D}" dt="2025-01-02T04:06:12.998" v="0" actId="2696"/>
        <pc:sldMkLst>
          <pc:docMk/>
          <pc:sldMk cId="1926211006" sldId="291"/>
        </pc:sldMkLst>
      </pc:sldChg>
      <pc:sldChg chg="del">
        <pc:chgData name="ĐÔNG VŨ" userId="16d7361ce9402b54" providerId="LiveId" clId="{2C324020-73B7-4BA6-B1C9-6BAC63A14D0D}" dt="2025-01-02T04:06:12.998" v="0" actId="2696"/>
        <pc:sldMkLst>
          <pc:docMk/>
          <pc:sldMk cId="3742099962" sldId="292"/>
        </pc:sldMkLst>
      </pc:sldChg>
      <pc:sldChg chg="del">
        <pc:chgData name="ĐÔNG VŨ" userId="16d7361ce9402b54" providerId="LiveId" clId="{2C324020-73B7-4BA6-B1C9-6BAC63A14D0D}" dt="2025-01-02T04:06:12.998" v="0" actId="2696"/>
        <pc:sldMkLst>
          <pc:docMk/>
          <pc:sldMk cId="3566219410" sldId="293"/>
        </pc:sldMkLst>
      </pc:sldChg>
      <pc:sldChg chg="del">
        <pc:chgData name="ĐÔNG VŨ" userId="16d7361ce9402b54" providerId="LiveId" clId="{2C324020-73B7-4BA6-B1C9-6BAC63A14D0D}" dt="2025-01-02T04:06:12.998" v="0" actId="2696"/>
        <pc:sldMkLst>
          <pc:docMk/>
          <pc:sldMk cId="391399488" sldId="294"/>
        </pc:sldMkLst>
      </pc:sldChg>
      <pc:sldChg chg="del">
        <pc:chgData name="ĐÔNG VŨ" userId="16d7361ce9402b54" providerId="LiveId" clId="{2C324020-73B7-4BA6-B1C9-6BAC63A14D0D}" dt="2025-01-02T04:06:12.998" v="0" actId="2696"/>
        <pc:sldMkLst>
          <pc:docMk/>
          <pc:sldMk cId="835328180" sldId="295"/>
        </pc:sldMkLst>
      </pc:sldChg>
      <pc:sldChg chg="del">
        <pc:chgData name="ĐÔNG VŨ" userId="16d7361ce9402b54" providerId="LiveId" clId="{2C324020-73B7-4BA6-B1C9-6BAC63A14D0D}" dt="2025-01-02T04:06:12.998" v="0" actId="2696"/>
        <pc:sldMkLst>
          <pc:docMk/>
          <pc:sldMk cId="666243951" sldId="296"/>
        </pc:sldMkLst>
      </pc:sldChg>
      <pc:sldChg chg="del">
        <pc:chgData name="ĐÔNG VŨ" userId="16d7361ce9402b54" providerId="LiveId" clId="{2C324020-73B7-4BA6-B1C9-6BAC63A14D0D}" dt="2025-01-02T04:06:12.998" v="0" actId="2696"/>
        <pc:sldMkLst>
          <pc:docMk/>
          <pc:sldMk cId="1540857008" sldId="297"/>
        </pc:sldMkLst>
      </pc:sldChg>
      <pc:sldChg chg="del">
        <pc:chgData name="ĐÔNG VŨ" userId="16d7361ce9402b54" providerId="LiveId" clId="{2C324020-73B7-4BA6-B1C9-6BAC63A14D0D}" dt="2025-01-02T04:06:12.998" v="0" actId="2696"/>
        <pc:sldMkLst>
          <pc:docMk/>
          <pc:sldMk cId="2912023663" sldId="298"/>
        </pc:sldMkLst>
      </pc:sldChg>
      <pc:sldChg chg="del">
        <pc:chgData name="ĐÔNG VŨ" userId="16d7361ce9402b54" providerId="LiveId" clId="{2C324020-73B7-4BA6-B1C9-6BAC63A14D0D}" dt="2025-01-02T04:06:12.998" v="0" actId="2696"/>
        <pc:sldMkLst>
          <pc:docMk/>
          <pc:sldMk cId="3203038020" sldId="299"/>
        </pc:sldMkLst>
      </pc:sldChg>
      <pc:sldChg chg="del">
        <pc:chgData name="ĐÔNG VŨ" userId="16d7361ce9402b54" providerId="LiveId" clId="{2C324020-73B7-4BA6-B1C9-6BAC63A14D0D}" dt="2025-01-02T04:06:12.998" v="0" actId="2696"/>
        <pc:sldMkLst>
          <pc:docMk/>
          <pc:sldMk cId="2933860834" sldId="300"/>
        </pc:sldMkLst>
      </pc:sldChg>
      <pc:sldChg chg="del">
        <pc:chgData name="ĐÔNG VŨ" userId="16d7361ce9402b54" providerId="LiveId" clId="{2C324020-73B7-4BA6-B1C9-6BAC63A14D0D}" dt="2025-01-02T04:06:12.998" v="0" actId="2696"/>
        <pc:sldMkLst>
          <pc:docMk/>
          <pc:sldMk cId="658200059" sldId="301"/>
        </pc:sldMkLst>
      </pc:sldChg>
      <pc:sldChg chg="del">
        <pc:chgData name="ĐÔNG VŨ" userId="16d7361ce9402b54" providerId="LiveId" clId="{2C324020-73B7-4BA6-B1C9-6BAC63A14D0D}" dt="2025-01-02T04:06:12.998" v="0" actId="2696"/>
        <pc:sldMkLst>
          <pc:docMk/>
          <pc:sldMk cId="1582934588" sldId="302"/>
        </pc:sldMkLst>
      </pc:sldChg>
      <pc:sldChg chg="del">
        <pc:chgData name="ĐÔNG VŨ" userId="16d7361ce9402b54" providerId="LiveId" clId="{2C324020-73B7-4BA6-B1C9-6BAC63A14D0D}" dt="2025-01-02T04:06:12.998" v="0" actId="2696"/>
        <pc:sldMkLst>
          <pc:docMk/>
          <pc:sldMk cId="3963666073" sldId="303"/>
        </pc:sldMkLst>
      </pc:sldChg>
      <pc:sldChg chg="del">
        <pc:chgData name="ĐÔNG VŨ" userId="16d7361ce9402b54" providerId="LiveId" clId="{2C324020-73B7-4BA6-B1C9-6BAC63A14D0D}" dt="2025-01-02T04:06:12.998" v="0" actId="2696"/>
        <pc:sldMkLst>
          <pc:docMk/>
          <pc:sldMk cId="3202793346" sldId="304"/>
        </pc:sldMkLst>
      </pc:sldChg>
      <pc:sldChg chg="del">
        <pc:chgData name="ĐÔNG VŨ" userId="16d7361ce9402b54" providerId="LiveId" clId="{2C324020-73B7-4BA6-B1C9-6BAC63A14D0D}" dt="2025-01-02T04:06:12.998" v="0" actId="2696"/>
        <pc:sldMkLst>
          <pc:docMk/>
          <pc:sldMk cId="784346101" sldId="305"/>
        </pc:sldMkLst>
      </pc:sldChg>
      <pc:sldChg chg="del">
        <pc:chgData name="ĐÔNG VŨ" userId="16d7361ce9402b54" providerId="LiveId" clId="{2C324020-73B7-4BA6-B1C9-6BAC63A14D0D}" dt="2025-01-02T04:06:12.998" v="0" actId="2696"/>
        <pc:sldMkLst>
          <pc:docMk/>
          <pc:sldMk cId="1651292695" sldId="306"/>
        </pc:sldMkLst>
      </pc:sldChg>
      <pc:sldChg chg="del">
        <pc:chgData name="ĐÔNG VŨ" userId="16d7361ce9402b54" providerId="LiveId" clId="{2C324020-73B7-4BA6-B1C9-6BAC63A14D0D}" dt="2025-01-02T04:06:12.998" v="0" actId="2696"/>
        <pc:sldMkLst>
          <pc:docMk/>
          <pc:sldMk cId="2034168244" sldId="307"/>
        </pc:sldMkLst>
      </pc:sldChg>
      <pc:sldChg chg="del">
        <pc:chgData name="ĐÔNG VŨ" userId="16d7361ce9402b54" providerId="LiveId" clId="{2C324020-73B7-4BA6-B1C9-6BAC63A14D0D}" dt="2025-01-02T04:06:12.998" v="0" actId="2696"/>
        <pc:sldMkLst>
          <pc:docMk/>
          <pc:sldMk cId="3304899649" sldId="308"/>
        </pc:sldMkLst>
      </pc:sldChg>
      <pc:sldChg chg="del">
        <pc:chgData name="ĐÔNG VŨ" userId="16d7361ce9402b54" providerId="LiveId" clId="{2C324020-73B7-4BA6-B1C9-6BAC63A14D0D}" dt="2025-01-02T04:06:12.998" v="0" actId="2696"/>
        <pc:sldMkLst>
          <pc:docMk/>
          <pc:sldMk cId="3925843265" sldId="309"/>
        </pc:sldMkLst>
      </pc:sldChg>
      <pc:sldChg chg="del">
        <pc:chgData name="ĐÔNG VŨ" userId="16d7361ce9402b54" providerId="LiveId" clId="{2C324020-73B7-4BA6-B1C9-6BAC63A14D0D}" dt="2025-01-02T04:06:12.998" v="0" actId="2696"/>
        <pc:sldMkLst>
          <pc:docMk/>
          <pc:sldMk cId="4096522706" sldId="310"/>
        </pc:sldMkLst>
      </pc:sldChg>
      <pc:sldChg chg="del">
        <pc:chgData name="ĐÔNG VŨ" userId="16d7361ce9402b54" providerId="LiveId" clId="{2C324020-73B7-4BA6-B1C9-6BAC63A14D0D}" dt="2025-01-02T04:06:12.998" v="0" actId="2696"/>
        <pc:sldMkLst>
          <pc:docMk/>
          <pc:sldMk cId="3161201762" sldId="316"/>
        </pc:sldMkLst>
      </pc:sldChg>
      <pc:sldChg chg="del">
        <pc:chgData name="ĐÔNG VŨ" userId="16d7361ce9402b54" providerId="LiveId" clId="{2C324020-73B7-4BA6-B1C9-6BAC63A14D0D}" dt="2025-01-02T04:06:23.811" v="1" actId="2696"/>
        <pc:sldMkLst>
          <pc:docMk/>
          <pc:sldMk cId="1830329428" sldId="333"/>
        </pc:sldMkLst>
      </pc:sldChg>
      <pc:sldChg chg="del">
        <pc:chgData name="ĐÔNG VŨ" userId="16d7361ce9402b54" providerId="LiveId" clId="{2C324020-73B7-4BA6-B1C9-6BAC63A14D0D}" dt="2025-01-02T04:06:23.811" v="1" actId="2696"/>
        <pc:sldMkLst>
          <pc:docMk/>
          <pc:sldMk cId="3420933306" sldId="335"/>
        </pc:sldMkLst>
      </pc:sldChg>
      <pc:sldChg chg="del">
        <pc:chgData name="ĐÔNG VŨ" userId="16d7361ce9402b54" providerId="LiveId" clId="{2C324020-73B7-4BA6-B1C9-6BAC63A14D0D}" dt="2025-01-02T04:06:23.811" v="1" actId="2696"/>
        <pc:sldMkLst>
          <pc:docMk/>
          <pc:sldMk cId="693585693" sldId="336"/>
        </pc:sldMkLst>
      </pc:sldChg>
      <pc:sldChg chg="del">
        <pc:chgData name="ĐÔNG VŨ" userId="16d7361ce9402b54" providerId="LiveId" clId="{2C324020-73B7-4BA6-B1C9-6BAC63A14D0D}" dt="2025-01-02T04:06:23.811" v="1" actId="2696"/>
        <pc:sldMkLst>
          <pc:docMk/>
          <pc:sldMk cId="2359894820" sldId="337"/>
        </pc:sldMkLst>
      </pc:sldChg>
      <pc:sldChg chg="del">
        <pc:chgData name="ĐÔNG VŨ" userId="16d7361ce9402b54" providerId="LiveId" clId="{2C324020-73B7-4BA6-B1C9-6BAC63A14D0D}" dt="2025-01-02T04:06:23.811" v="1" actId="2696"/>
        <pc:sldMkLst>
          <pc:docMk/>
          <pc:sldMk cId="1455659942" sldId="338"/>
        </pc:sldMkLst>
      </pc:sldChg>
      <pc:sldChg chg="del">
        <pc:chgData name="ĐÔNG VŨ" userId="16d7361ce9402b54" providerId="LiveId" clId="{2C324020-73B7-4BA6-B1C9-6BAC63A14D0D}" dt="2025-01-02T04:06:23.811" v="1" actId="2696"/>
        <pc:sldMkLst>
          <pc:docMk/>
          <pc:sldMk cId="610118068" sldId="339"/>
        </pc:sldMkLst>
      </pc:sldChg>
      <pc:sldChg chg="del">
        <pc:chgData name="ĐÔNG VŨ" userId="16d7361ce9402b54" providerId="LiveId" clId="{2C324020-73B7-4BA6-B1C9-6BAC63A14D0D}" dt="2025-01-02T04:06:23.811" v="1" actId="2696"/>
        <pc:sldMkLst>
          <pc:docMk/>
          <pc:sldMk cId="3700742786" sldId="340"/>
        </pc:sldMkLst>
      </pc:sldChg>
      <pc:sldChg chg="del">
        <pc:chgData name="ĐÔNG VŨ" userId="16d7361ce9402b54" providerId="LiveId" clId="{2C324020-73B7-4BA6-B1C9-6BAC63A14D0D}" dt="2025-01-02T04:06:23.811" v="1" actId="2696"/>
        <pc:sldMkLst>
          <pc:docMk/>
          <pc:sldMk cId="4078442197" sldId="341"/>
        </pc:sldMkLst>
      </pc:sldChg>
      <pc:sldChg chg="del">
        <pc:chgData name="ĐÔNG VŨ" userId="16d7361ce9402b54" providerId="LiveId" clId="{2C324020-73B7-4BA6-B1C9-6BAC63A14D0D}" dt="2025-01-02T04:06:23.811" v="1" actId="2696"/>
        <pc:sldMkLst>
          <pc:docMk/>
          <pc:sldMk cId="879205328" sldId="342"/>
        </pc:sldMkLst>
      </pc:sldChg>
      <pc:sldChg chg="del">
        <pc:chgData name="ĐÔNG VŨ" userId="16d7361ce9402b54" providerId="LiveId" clId="{2C324020-73B7-4BA6-B1C9-6BAC63A14D0D}" dt="2025-01-02T04:06:23.811" v="1" actId="2696"/>
        <pc:sldMkLst>
          <pc:docMk/>
          <pc:sldMk cId="1065407416" sldId="343"/>
        </pc:sldMkLst>
      </pc:sldChg>
      <pc:sldChg chg="del">
        <pc:chgData name="ĐÔNG VŨ" userId="16d7361ce9402b54" providerId="LiveId" clId="{2C324020-73B7-4BA6-B1C9-6BAC63A14D0D}" dt="2025-01-02T04:06:23.811" v="1" actId="2696"/>
        <pc:sldMkLst>
          <pc:docMk/>
          <pc:sldMk cId="2401764696" sldId="344"/>
        </pc:sldMkLst>
      </pc:sldChg>
      <pc:sldChg chg="del">
        <pc:chgData name="ĐÔNG VŨ" userId="16d7361ce9402b54" providerId="LiveId" clId="{2C324020-73B7-4BA6-B1C9-6BAC63A14D0D}" dt="2025-01-02T04:06:23.811" v="1" actId="2696"/>
        <pc:sldMkLst>
          <pc:docMk/>
          <pc:sldMk cId="2188027737" sldId="345"/>
        </pc:sldMkLst>
      </pc:sldChg>
      <pc:sldChg chg="del">
        <pc:chgData name="ĐÔNG VŨ" userId="16d7361ce9402b54" providerId="LiveId" clId="{2C324020-73B7-4BA6-B1C9-6BAC63A14D0D}" dt="2025-01-02T04:06:23.811" v="1" actId="2696"/>
        <pc:sldMkLst>
          <pc:docMk/>
          <pc:sldMk cId="3101436463" sldId="346"/>
        </pc:sldMkLst>
      </pc:sldChg>
      <pc:sldChg chg="del">
        <pc:chgData name="ĐÔNG VŨ" userId="16d7361ce9402b54" providerId="LiveId" clId="{2C324020-73B7-4BA6-B1C9-6BAC63A14D0D}" dt="2025-01-02T04:06:23.811" v="1" actId="2696"/>
        <pc:sldMkLst>
          <pc:docMk/>
          <pc:sldMk cId="3786203001" sldId="347"/>
        </pc:sldMkLst>
      </pc:sldChg>
      <pc:sldChg chg="del">
        <pc:chgData name="ĐÔNG VŨ" userId="16d7361ce9402b54" providerId="LiveId" clId="{2C324020-73B7-4BA6-B1C9-6BAC63A14D0D}" dt="2025-01-02T04:06:23.811" v="1" actId="2696"/>
        <pc:sldMkLst>
          <pc:docMk/>
          <pc:sldMk cId="2535107936" sldId="348"/>
        </pc:sldMkLst>
      </pc:sldChg>
      <pc:sldChg chg="del">
        <pc:chgData name="ĐÔNG VŨ" userId="16d7361ce9402b54" providerId="LiveId" clId="{2C324020-73B7-4BA6-B1C9-6BAC63A14D0D}" dt="2025-01-02T04:06:23.811" v="1" actId="2696"/>
        <pc:sldMkLst>
          <pc:docMk/>
          <pc:sldMk cId="2997226256" sldId="349"/>
        </pc:sldMkLst>
      </pc:sldChg>
      <pc:sldChg chg="del">
        <pc:chgData name="ĐÔNG VŨ" userId="16d7361ce9402b54" providerId="LiveId" clId="{2C324020-73B7-4BA6-B1C9-6BAC63A14D0D}" dt="2025-01-02T04:06:23.811" v="1" actId="2696"/>
        <pc:sldMkLst>
          <pc:docMk/>
          <pc:sldMk cId="1179682065" sldId="351"/>
        </pc:sldMkLst>
      </pc:sldChg>
      <pc:sldChg chg="del">
        <pc:chgData name="ĐÔNG VŨ" userId="16d7361ce9402b54" providerId="LiveId" clId="{2C324020-73B7-4BA6-B1C9-6BAC63A14D0D}" dt="2025-01-02T04:06:23.811" v="1" actId="2696"/>
        <pc:sldMkLst>
          <pc:docMk/>
          <pc:sldMk cId="1680248875" sldId="352"/>
        </pc:sldMkLst>
      </pc:sldChg>
      <pc:sldChg chg="del">
        <pc:chgData name="ĐÔNG VŨ" userId="16d7361ce9402b54" providerId="LiveId" clId="{2C324020-73B7-4BA6-B1C9-6BAC63A14D0D}" dt="2025-01-02T04:06:23.811" v="1" actId="2696"/>
        <pc:sldMkLst>
          <pc:docMk/>
          <pc:sldMk cId="1862606343" sldId="35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C6FCD7-EFBD-4423-A572-392E990DAE12}" type="datetimeFigureOut">
              <a:rPr lang="en-US" smtClean="0"/>
              <a:t>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37FF0D-3108-4406-A6C2-4DB64F82457E}" type="slidenum">
              <a:rPr lang="en-US" smtClean="0"/>
              <a:t>‹#›</a:t>
            </a:fld>
            <a:endParaRPr lang="en-US"/>
          </a:p>
        </p:txBody>
      </p:sp>
    </p:spTree>
    <p:extLst>
      <p:ext uri="{BB962C8B-B14F-4D97-AF65-F5344CB8AC3E}">
        <p14:creationId xmlns:p14="http://schemas.microsoft.com/office/powerpoint/2010/main" val="2667416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1/2/2025</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411398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BF543-A3BD-421F-876C-1939A42B43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271A23-C041-417C-B519-802BAB593E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8CAB0E-1AB2-4697-981E-9CEED76251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5138EE-6D9B-40CE-B2B6-0DD6C0C13C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79275C-1CF9-411C-96FC-5311F90B42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A8D47A-3338-4966-B6BC-8183D68CFBFF}"/>
              </a:ext>
            </a:extLst>
          </p:cNvPr>
          <p:cNvSpPr>
            <a:spLocks noGrp="1"/>
          </p:cNvSpPr>
          <p:nvPr>
            <p:ph type="dt" sz="half" idx="10"/>
          </p:nvPr>
        </p:nvSpPr>
        <p:spPr/>
        <p:txBody>
          <a:bodyPr/>
          <a:lstStyle/>
          <a:p>
            <a:fld id="{0D1B56F3-24BB-45BE-BD1E-E26A863B0966}" type="datetime1">
              <a:rPr lang="en-US" smtClean="0"/>
              <a:t>1/2/2025</a:t>
            </a:fld>
            <a:endParaRPr lang="en-US"/>
          </a:p>
        </p:txBody>
      </p:sp>
      <p:sp>
        <p:nvSpPr>
          <p:cNvPr id="8" name="Footer Placeholder 7">
            <a:extLst>
              <a:ext uri="{FF2B5EF4-FFF2-40B4-BE49-F238E27FC236}">
                <a16:creationId xmlns:a16="http://schemas.microsoft.com/office/drawing/2014/main" id="{8103E1FD-424A-46E2-9E37-ABFAC57999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0C57F2-5518-4AB7-93EC-ECC2866F5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0399942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EAA2E-4234-4746-A9C1-1FB5273A94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6E4BCC-92FE-44F8-B6CB-0B6F70878837}"/>
              </a:ext>
            </a:extLst>
          </p:cNvPr>
          <p:cNvSpPr>
            <a:spLocks noGrp="1"/>
          </p:cNvSpPr>
          <p:nvPr>
            <p:ph type="dt" sz="half" idx="10"/>
          </p:nvPr>
        </p:nvSpPr>
        <p:spPr/>
        <p:txBody>
          <a:bodyPr/>
          <a:lstStyle/>
          <a:p>
            <a:fld id="{B99138A9-B139-4FBA-BD61-A63595AC75F4}" type="datetime1">
              <a:rPr lang="en-US" smtClean="0"/>
              <a:t>1/2/2025</a:t>
            </a:fld>
            <a:endParaRPr lang="en-US"/>
          </a:p>
        </p:txBody>
      </p:sp>
      <p:sp>
        <p:nvSpPr>
          <p:cNvPr id="4" name="Footer Placeholder 3">
            <a:extLst>
              <a:ext uri="{FF2B5EF4-FFF2-40B4-BE49-F238E27FC236}">
                <a16:creationId xmlns:a16="http://schemas.microsoft.com/office/drawing/2014/main" id="{A56070D3-D412-4D85-AA7D-3B8C3B5585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117B22-0243-4B1B-AA4A-C69D3D124EF6}"/>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5456446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9989D4-ED90-4AF6-8BE4-E14F8E560CC1}"/>
              </a:ext>
            </a:extLst>
          </p:cNvPr>
          <p:cNvSpPr>
            <a:spLocks noGrp="1"/>
          </p:cNvSpPr>
          <p:nvPr>
            <p:ph type="dt" sz="half" idx="10"/>
          </p:nvPr>
        </p:nvSpPr>
        <p:spPr/>
        <p:txBody>
          <a:bodyPr/>
          <a:lstStyle/>
          <a:p>
            <a:fld id="{33219DCA-20B6-4A7F-9287-D29CBE4F4E3E}" type="datetime1">
              <a:rPr lang="en-US" smtClean="0"/>
              <a:t>1/2/2025</a:t>
            </a:fld>
            <a:endParaRPr lang="en-US"/>
          </a:p>
        </p:txBody>
      </p:sp>
      <p:sp>
        <p:nvSpPr>
          <p:cNvPr id="3" name="Footer Placeholder 2">
            <a:extLst>
              <a:ext uri="{FF2B5EF4-FFF2-40B4-BE49-F238E27FC236}">
                <a16:creationId xmlns:a16="http://schemas.microsoft.com/office/drawing/2014/main" id="{F40A95EC-3B27-4D55-A125-91BD6E2B81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DDB516-8449-4C02-B990-64373DB5E667}"/>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56541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9EFE9-AE5E-4846-8F3F-561341D3E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F5DA9F-72BE-453E-9BA1-B1B6EEF9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C3E682-CEF3-4B89-941A-29ADEB8BF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35A87F-90AF-4464-A736-52D1CADA2883}"/>
              </a:ext>
            </a:extLst>
          </p:cNvPr>
          <p:cNvSpPr>
            <a:spLocks noGrp="1"/>
          </p:cNvSpPr>
          <p:nvPr>
            <p:ph type="dt" sz="half" idx="10"/>
          </p:nvPr>
        </p:nvSpPr>
        <p:spPr/>
        <p:txBody>
          <a:bodyPr/>
          <a:lstStyle/>
          <a:p>
            <a:fld id="{19E4CC13-3719-4BC0-9941-BCD22F2E39BB}" type="datetime1">
              <a:rPr lang="en-US" smtClean="0"/>
              <a:t>1/2/2025</a:t>
            </a:fld>
            <a:endParaRPr lang="en-US"/>
          </a:p>
        </p:txBody>
      </p:sp>
      <p:sp>
        <p:nvSpPr>
          <p:cNvPr id="6" name="Footer Placeholder 5">
            <a:extLst>
              <a:ext uri="{FF2B5EF4-FFF2-40B4-BE49-F238E27FC236}">
                <a16:creationId xmlns:a16="http://schemas.microsoft.com/office/drawing/2014/main" id="{374EBDCA-0095-4A53-94F3-518715A4FE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FE2551-6974-4065-A0C0-CB1CA6E2E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6928036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5C63D-F4C2-42EB-AB85-4385DC8EB3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9BF71D-974F-427F-88EF-05F2879D11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E09DA1-225C-43B3-B889-B760CD46C9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F0C8C3-A384-4E63-8E44-19B65F56A139}"/>
              </a:ext>
            </a:extLst>
          </p:cNvPr>
          <p:cNvSpPr>
            <a:spLocks noGrp="1"/>
          </p:cNvSpPr>
          <p:nvPr>
            <p:ph type="dt" sz="half" idx="10"/>
          </p:nvPr>
        </p:nvSpPr>
        <p:spPr/>
        <p:txBody>
          <a:bodyPr/>
          <a:lstStyle/>
          <a:p>
            <a:fld id="{339C473A-74A1-46F3-8D2E-10C923B7E154}" type="datetime1">
              <a:rPr lang="en-US" smtClean="0"/>
              <a:t>1/2/2025</a:t>
            </a:fld>
            <a:endParaRPr lang="en-US"/>
          </a:p>
        </p:txBody>
      </p:sp>
      <p:sp>
        <p:nvSpPr>
          <p:cNvPr id="6" name="Footer Placeholder 5">
            <a:extLst>
              <a:ext uri="{FF2B5EF4-FFF2-40B4-BE49-F238E27FC236}">
                <a16:creationId xmlns:a16="http://schemas.microsoft.com/office/drawing/2014/main" id="{FD4CA027-00E7-494D-8C76-AD52846B3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015811-59EC-4D1D-959F-17DBEBBA4BB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1765829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DCB1E-B8B3-4099-9998-B1DEAD5CDF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C9C89E-B954-4BBD-8FC6-63D9712106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413943-8E2C-479E-A890-4082F72A6BB9}"/>
              </a:ext>
            </a:extLst>
          </p:cNvPr>
          <p:cNvSpPr>
            <a:spLocks noGrp="1"/>
          </p:cNvSpPr>
          <p:nvPr>
            <p:ph type="dt" sz="half" idx="10"/>
          </p:nvPr>
        </p:nvSpPr>
        <p:spPr/>
        <p:txBody>
          <a:bodyPr/>
          <a:lstStyle/>
          <a:p>
            <a:fld id="{03A4B6EE-3F1C-40A8-BAA7-D8D1D25FA34D}" type="datetime1">
              <a:rPr lang="en-US" smtClean="0"/>
              <a:t>1/2/2025</a:t>
            </a:fld>
            <a:endParaRPr lang="en-US"/>
          </a:p>
        </p:txBody>
      </p:sp>
      <p:sp>
        <p:nvSpPr>
          <p:cNvPr id="5" name="Footer Placeholder 4">
            <a:extLst>
              <a:ext uri="{FF2B5EF4-FFF2-40B4-BE49-F238E27FC236}">
                <a16:creationId xmlns:a16="http://schemas.microsoft.com/office/drawing/2014/main" id="{55B604B0-3DBA-4D52-ADB2-DC5CEF4419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661FA0-D26F-4FFC-8850-74922A33894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41432173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F595F7-9D7D-4C85-9C99-BE194AFE63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49E8BE-C4BA-4237-B360-FC4943A313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70A49F-B64E-4D0D-BB32-EA3E8F26407C}"/>
              </a:ext>
            </a:extLst>
          </p:cNvPr>
          <p:cNvSpPr>
            <a:spLocks noGrp="1"/>
          </p:cNvSpPr>
          <p:nvPr>
            <p:ph type="dt" sz="half" idx="10"/>
          </p:nvPr>
        </p:nvSpPr>
        <p:spPr/>
        <p:txBody>
          <a:bodyPr/>
          <a:lstStyle/>
          <a:p>
            <a:fld id="{22B49DCD-488C-48E6-B562-9E2144C6FF46}" type="datetime1">
              <a:rPr lang="en-US" smtClean="0"/>
              <a:t>1/2/2025</a:t>
            </a:fld>
            <a:endParaRPr lang="en-US"/>
          </a:p>
        </p:txBody>
      </p:sp>
      <p:sp>
        <p:nvSpPr>
          <p:cNvPr id="5" name="Footer Placeholder 4">
            <a:extLst>
              <a:ext uri="{FF2B5EF4-FFF2-40B4-BE49-F238E27FC236}">
                <a16:creationId xmlns:a16="http://schemas.microsoft.com/office/drawing/2014/main" id="{38FDC6AD-EC63-4D87-9E40-7B7D6340B1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3CB9E5-01A1-4ED1-B801-129D0CB7524C}"/>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344722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1/2/2025</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618376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1/2/2025</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859765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1/2/2025</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071896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1/2/2025</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294056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8B41A-B8E0-4D65-9AD5-CAC9AA4101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0DCD7B-49F3-41C3-A3E5-03BD917896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E90928-7051-4176-AF43-FB46B448AF65}"/>
              </a:ext>
            </a:extLst>
          </p:cNvPr>
          <p:cNvSpPr>
            <a:spLocks noGrp="1"/>
          </p:cNvSpPr>
          <p:nvPr>
            <p:ph type="dt" sz="half" idx="10"/>
          </p:nvPr>
        </p:nvSpPr>
        <p:spPr/>
        <p:txBody>
          <a:bodyPr/>
          <a:lstStyle/>
          <a:p>
            <a:fld id="{FD2470B8-96F8-42D0-9FB1-FD414F8B4E30}" type="datetime1">
              <a:rPr lang="en-US" smtClean="0"/>
              <a:t>1/2/2025</a:t>
            </a:fld>
            <a:endParaRPr lang="en-US"/>
          </a:p>
        </p:txBody>
      </p:sp>
      <p:sp>
        <p:nvSpPr>
          <p:cNvPr id="5" name="Footer Placeholder 4">
            <a:extLst>
              <a:ext uri="{FF2B5EF4-FFF2-40B4-BE49-F238E27FC236}">
                <a16:creationId xmlns:a16="http://schemas.microsoft.com/office/drawing/2014/main" id="{09C6C36D-9F2D-4132-AB2A-99D6F38ED6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FC725-0F22-43D9-B218-40E06E243499}"/>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887785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35215-4EEE-4E5B-A968-79EEC7C781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03A29C-F7DB-4788-8BFD-3796BE902E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B1FF36-8A8A-49C7-B10C-E9298B9F86C1}"/>
              </a:ext>
            </a:extLst>
          </p:cNvPr>
          <p:cNvSpPr>
            <a:spLocks noGrp="1"/>
          </p:cNvSpPr>
          <p:nvPr>
            <p:ph type="dt" sz="half" idx="10"/>
          </p:nvPr>
        </p:nvSpPr>
        <p:spPr/>
        <p:txBody>
          <a:bodyPr/>
          <a:lstStyle/>
          <a:p>
            <a:fld id="{7848F3F0-BBE0-4656-ADE2-E0CA7BB6F2D1}" type="datetime1">
              <a:rPr lang="en-US" smtClean="0"/>
              <a:t>1/2/2025</a:t>
            </a:fld>
            <a:endParaRPr lang="en-US"/>
          </a:p>
        </p:txBody>
      </p:sp>
      <p:sp>
        <p:nvSpPr>
          <p:cNvPr id="5" name="Footer Placeholder 4">
            <a:extLst>
              <a:ext uri="{FF2B5EF4-FFF2-40B4-BE49-F238E27FC236}">
                <a16:creationId xmlns:a16="http://schemas.microsoft.com/office/drawing/2014/main" id="{E8AE83C5-6936-478A-8D83-F825DE29E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DB84EC-5F9A-4E4C-8B42-FC4F667B91B5}"/>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780089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4D7F6-D75A-44EA-A35D-0A6458C354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6560A9-2DB3-411B-B47C-0D03D57970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983081-7714-467D-8131-EC28D3DB550A}"/>
              </a:ext>
            </a:extLst>
          </p:cNvPr>
          <p:cNvSpPr>
            <a:spLocks noGrp="1"/>
          </p:cNvSpPr>
          <p:nvPr>
            <p:ph type="dt" sz="half" idx="10"/>
          </p:nvPr>
        </p:nvSpPr>
        <p:spPr/>
        <p:txBody>
          <a:bodyPr/>
          <a:lstStyle/>
          <a:p>
            <a:fld id="{2F3ED7EF-0440-4F9E-A644-D13ECD56D55F}" type="datetime1">
              <a:rPr lang="en-US" smtClean="0"/>
              <a:t>1/2/2025</a:t>
            </a:fld>
            <a:endParaRPr lang="en-US"/>
          </a:p>
        </p:txBody>
      </p:sp>
      <p:sp>
        <p:nvSpPr>
          <p:cNvPr id="5" name="Footer Placeholder 4">
            <a:extLst>
              <a:ext uri="{FF2B5EF4-FFF2-40B4-BE49-F238E27FC236}">
                <a16:creationId xmlns:a16="http://schemas.microsoft.com/office/drawing/2014/main" id="{8C76F7C4-14FF-4DDF-8AAB-8F35F22198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BBDED-11BF-46B1-929F-41D6C52E5A9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983530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6A8D6-8773-47F2-B37A-8E0E3DEB91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DD80F6-1881-4E46-91CF-00CA3FCDDF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360777-F38E-4CA0-AE52-BCAD86D9ED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82D241-6FC2-4676-9A13-420AA9F4CFC2}"/>
              </a:ext>
            </a:extLst>
          </p:cNvPr>
          <p:cNvSpPr>
            <a:spLocks noGrp="1"/>
          </p:cNvSpPr>
          <p:nvPr>
            <p:ph type="dt" sz="half" idx="10"/>
          </p:nvPr>
        </p:nvSpPr>
        <p:spPr/>
        <p:txBody>
          <a:bodyPr/>
          <a:lstStyle/>
          <a:p>
            <a:fld id="{B5AE9FF7-F5C4-4B75-B312-7A2B0AADEC3E}" type="datetime1">
              <a:rPr lang="en-US" smtClean="0"/>
              <a:t>1/2/2025</a:t>
            </a:fld>
            <a:endParaRPr lang="en-US"/>
          </a:p>
        </p:txBody>
      </p:sp>
      <p:sp>
        <p:nvSpPr>
          <p:cNvPr id="6" name="Footer Placeholder 5">
            <a:extLst>
              <a:ext uri="{FF2B5EF4-FFF2-40B4-BE49-F238E27FC236}">
                <a16:creationId xmlns:a16="http://schemas.microsoft.com/office/drawing/2014/main" id="{698356D7-FCE6-410D-A92A-7A8BA8D355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A912A7-36BF-4DAA-9399-2C862647D8D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18664967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1.jp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1/2/2025</a:t>
            </a:fld>
            <a:endParaRPr lang="en-US"/>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304628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7" r:id="rId4"/>
    <p:sldLayoutId id="2147483658" r:id="rId5"/>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F7A23B-7F37-4255-B1AA-6F4081D054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939551-9BB0-410A-86D9-5F41F65ED6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47D216-8D82-4854-8FCC-50474F3940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0DC4E-CFE1-4DE4-BA6A-B2F2775B3CE8}" type="datetime1">
              <a:rPr lang="en-US" smtClean="0"/>
              <a:t>1/2/2025</a:t>
            </a:fld>
            <a:endParaRPr lang="en-US"/>
          </a:p>
        </p:txBody>
      </p:sp>
      <p:sp>
        <p:nvSpPr>
          <p:cNvPr id="5" name="Footer Placeholder 4">
            <a:extLst>
              <a:ext uri="{FF2B5EF4-FFF2-40B4-BE49-F238E27FC236}">
                <a16:creationId xmlns:a16="http://schemas.microsoft.com/office/drawing/2014/main" id="{83ACE85E-C533-43BA-A8ED-7511E82A3D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04C941-975F-4FB1-8A2A-DB7E54D44D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6DA37A-0C24-43CE-ACA7-57CFE4C03F76}" type="slidenum">
              <a:rPr lang="en-US" smtClean="0"/>
              <a:t>‹#›</a:t>
            </a:fld>
            <a:endParaRPr lang="en-US"/>
          </a:p>
        </p:txBody>
      </p:sp>
    </p:spTree>
    <p:extLst>
      <p:ext uri="{BB962C8B-B14F-4D97-AF65-F5344CB8AC3E}">
        <p14:creationId xmlns:p14="http://schemas.microsoft.com/office/powerpoint/2010/main" val="330190475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ideo" Target="https://www.youtube.com/embed/tsIyXejAQK8?feature=oembed" TargetMode="Externa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563708-0776-4076-A940-BF5C7287EF01}"/>
              </a:ext>
            </a:extLst>
          </p:cNvPr>
          <p:cNvSpPr txBox="1"/>
          <p:nvPr/>
        </p:nvSpPr>
        <p:spPr>
          <a:xfrm>
            <a:off x="1157288" y="1009947"/>
            <a:ext cx="10201275" cy="4099327"/>
          </a:xfrm>
          <a:prstGeom prst="rect">
            <a:avLst/>
          </a:prstGeom>
          <a:noFill/>
        </p:spPr>
        <p:txBody>
          <a:bodyPr wrap="square">
            <a:spAutoFit/>
          </a:bodyPr>
          <a:lstStyle/>
          <a:p>
            <a:pPr marL="180340" marR="0">
              <a:lnSpc>
                <a:spcPct val="150000"/>
              </a:lnSpc>
              <a:spcBef>
                <a:spcPts val="0"/>
              </a:spcBef>
              <a:spcAft>
                <a:spcPts val="0"/>
              </a:spcAft>
              <a:tabLst>
                <a:tab pos="270510" algn="l"/>
              </a:tabLst>
            </a:pPr>
            <a:r>
              <a:rPr lang="nl-NL" sz="6000" b="1" u="sng" ker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TUẦN 19</a:t>
            </a:r>
            <a:endParaRPr lang="en-US" sz="6000" u="sng"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180340" marR="0" algn="ctr">
              <a:lnSpc>
                <a:spcPct val="150000"/>
              </a:lnSpc>
              <a:spcBef>
                <a:spcPts val="0"/>
              </a:spcBef>
              <a:spcAft>
                <a:spcPts val="0"/>
              </a:spcAft>
              <a:tabLst>
                <a:tab pos="270510" algn="l"/>
              </a:tabLst>
            </a:pPr>
            <a:r>
              <a:rPr lang="en-US" sz="6000" b="1" u="sng"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BÀI </a:t>
            </a:r>
            <a:r>
              <a:rPr lang="en-US" sz="6000" b="1" u="sng"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ĐỌC 2</a:t>
            </a:r>
            <a:r>
              <a:rPr lang="en-US" sz="6000" b="1" kern="1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p>
          <a:p>
            <a:pPr marL="180340" marR="0" algn="ctr">
              <a:lnSpc>
                <a:spcPct val="150000"/>
              </a:lnSpc>
              <a:spcBef>
                <a:spcPts val="0"/>
              </a:spcBef>
              <a:spcAft>
                <a:spcPts val="0"/>
              </a:spcAft>
              <a:tabLst>
                <a:tab pos="270510" algn="l"/>
              </a:tabLst>
            </a:pPr>
            <a:r>
              <a:rPr lang="en-US" sz="6000" b="1" kern="1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học cuối cùng </a:t>
            </a:r>
            <a:endParaRPr lang="en-US" sz="6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46825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id="{F4FC8FAC-3B5B-486E-A95C-C12A3D805A07}"/>
              </a:ext>
            </a:extLst>
          </p:cNvPr>
          <p:cNvSpPr/>
          <p:nvPr/>
        </p:nvSpPr>
        <p:spPr>
          <a:xfrm>
            <a:off x="145131" y="37281"/>
            <a:ext cx="11901738" cy="6783437"/>
          </a:xfrm>
          <a:prstGeom prst="roundRect">
            <a:avLst/>
          </a:prstGeom>
          <a:solidFill>
            <a:schemeClr val="accent2">
              <a:lumMod val="20000"/>
              <a:lumOff val="80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2" name="TextBox 1">
            <a:extLst>
              <a:ext uri="{FF2B5EF4-FFF2-40B4-BE49-F238E27FC236}">
                <a16:creationId xmlns:a16="http://schemas.microsoft.com/office/drawing/2014/main" id="{734E3789-B491-491D-940B-CD93651D05E2}"/>
              </a:ext>
            </a:extLst>
          </p:cNvPr>
          <p:cNvSpPr txBox="1"/>
          <p:nvPr/>
        </p:nvSpPr>
        <p:spPr>
          <a:xfrm>
            <a:off x="3750380" y="270274"/>
            <a:ext cx="7591387" cy="6555641"/>
          </a:xfrm>
          <a:prstGeom prst="rect">
            <a:avLst/>
          </a:prstGeom>
          <a:noFill/>
        </p:spPr>
        <p:txBody>
          <a:bodyPr wrap="square" rtlCol="0">
            <a:spAutoFit/>
          </a:bodyPr>
          <a:lstStyle/>
          <a:p>
            <a:pPr algn="just" rtl="0"/>
            <a:r>
              <a:rPr lang="en-US" sz="2800" b="1">
                <a:solidFill>
                  <a:srgbClr val="000000"/>
                </a:solidFill>
                <a:latin typeface="Times New Roman" panose="02020603050405020304" pitchFamily="18" charset="0"/>
                <a:cs typeface="Times New Roman" panose="02020603050405020304" pitchFamily="18" charset="0"/>
              </a:rPr>
              <a:t>Buổi học cuối cùng, mai cô giáo về hưu</a:t>
            </a:r>
          </a:p>
          <a:p>
            <a:pPr algn="just" rtl="0"/>
            <a:r>
              <a:rPr lang="en-US" sz="2800" b="1" i="0">
                <a:solidFill>
                  <a:srgbClr val="000000"/>
                </a:solidFill>
                <a:effectLst/>
                <a:latin typeface="Times New Roman" panose="02020603050405020304" pitchFamily="18" charset="0"/>
                <a:cs typeface="Times New Roman" panose="02020603050405020304" pitchFamily="18" charset="0"/>
              </a:rPr>
              <a:t>Cả lớp em bỗng trang nghiêm hơn trước</a:t>
            </a:r>
          </a:p>
          <a:p>
            <a:pPr algn="just" rtl="0"/>
            <a:r>
              <a:rPr lang="en-US" sz="2800" b="1">
                <a:solidFill>
                  <a:srgbClr val="000000"/>
                </a:solidFill>
                <a:latin typeface="Times New Roman" panose="02020603050405020304" pitchFamily="18" charset="0"/>
                <a:cs typeface="Times New Roman" panose="02020603050405020304" pitchFamily="18" charset="0"/>
              </a:rPr>
              <a:t>Bàn con trai không nghịch đùa, gõ thước</a:t>
            </a:r>
          </a:p>
          <a:p>
            <a:pPr algn="just" rtl="0"/>
            <a:r>
              <a:rPr lang="en-US" sz="2800" b="1">
                <a:solidFill>
                  <a:srgbClr val="000000"/>
                </a:solidFill>
                <a:latin typeface="Times New Roman" panose="02020603050405020304" pitchFamily="18" charset="0"/>
                <a:cs typeface="Times New Roman" panose="02020603050405020304" pitchFamily="18" charset="0"/>
              </a:rPr>
              <a:t>Bàn con gái lặng yên, bím tóc cũng nơ hồng.</a:t>
            </a:r>
          </a:p>
          <a:p>
            <a:pPr algn="just" rtl="0"/>
            <a:endParaRPr lang="en-US" sz="2800" b="1" i="0">
              <a:solidFill>
                <a:srgbClr val="000000"/>
              </a:solidFill>
              <a:effectLst/>
              <a:latin typeface="Times New Roman" panose="02020603050405020304" pitchFamily="18" charset="0"/>
              <a:cs typeface="Times New Roman" panose="02020603050405020304" pitchFamily="18" charset="0"/>
            </a:endParaRPr>
          </a:p>
          <a:p>
            <a:pPr algn="just" rtl="0"/>
            <a:r>
              <a:rPr lang="en-US" sz="2800" b="1">
                <a:solidFill>
                  <a:srgbClr val="000000"/>
                </a:solidFill>
                <a:latin typeface="Times New Roman" panose="02020603050405020304" pitchFamily="18" charset="0"/>
                <a:cs typeface="Times New Roman" panose="02020603050405020304" pitchFamily="18" charset="0"/>
              </a:rPr>
              <a:t>Cô vẫn là cô, mái tóc hoa râm</a:t>
            </a:r>
          </a:p>
          <a:p>
            <a:pPr algn="just" rtl="0"/>
            <a:r>
              <a:rPr lang="en-US" sz="2800" b="1" i="0">
                <a:solidFill>
                  <a:srgbClr val="000000"/>
                </a:solidFill>
                <a:effectLst/>
                <a:latin typeface="Times New Roman" panose="02020603050405020304" pitchFamily="18" charset="0"/>
                <a:cs typeface="Times New Roman" panose="02020603050405020304" pitchFamily="18" charset="0"/>
              </a:rPr>
              <a:t>Bàn tay xương gầy, bám đầy phấn trắng</a:t>
            </a:r>
          </a:p>
          <a:p>
            <a:pPr algn="just" rtl="0"/>
            <a:r>
              <a:rPr lang="en-US" sz="2800" b="1">
                <a:solidFill>
                  <a:srgbClr val="000000"/>
                </a:solidFill>
                <a:latin typeface="Times New Roman" panose="02020603050405020304" pitchFamily="18" charset="0"/>
                <a:cs typeface="Times New Roman" panose="02020603050405020304" pitchFamily="18" charset="0"/>
              </a:rPr>
              <a:t>Giọng nói êm êm, nụ cười như giọt nắng</a:t>
            </a:r>
          </a:p>
          <a:p>
            <a:pPr algn="just" rtl="0"/>
            <a:r>
              <a:rPr lang="en-US" sz="2800" b="1" i="0">
                <a:solidFill>
                  <a:srgbClr val="000000"/>
                </a:solidFill>
                <a:effectLst/>
                <a:latin typeface="Times New Roman" panose="02020603050405020304" pitchFamily="18" charset="0"/>
                <a:cs typeface="Times New Roman" panose="02020603050405020304" pitchFamily="18" charset="0"/>
              </a:rPr>
              <a:t>Sao buổi học này, chúng em mới nhận ra.</a:t>
            </a:r>
          </a:p>
          <a:p>
            <a:pPr algn="just" rtl="0"/>
            <a:endParaRPr lang="en-US" sz="2800" b="1">
              <a:solidFill>
                <a:srgbClr val="000000"/>
              </a:solidFill>
              <a:latin typeface="Times New Roman" panose="02020603050405020304" pitchFamily="18" charset="0"/>
              <a:cs typeface="Times New Roman" panose="02020603050405020304" pitchFamily="18" charset="0"/>
            </a:endParaRPr>
          </a:p>
          <a:p>
            <a:pPr algn="just" rtl="0"/>
            <a:r>
              <a:rPr lang="en-US" sz="2800" b="1" i="0">
                <a:solidFill>
                  <a:srgbClr val="000000"/>
                </a:solidFill>
                <a:effectLst/>
                <a:latin typeface="Times New Roman" panose="02020603050405020304" pitchFamily="18" charset="0"/>
                <a:cs typeface="Times New Roman" panose="02020603050405020304" pitchFamily="18" charset="0"/>
              </a:rPr>
              <a:t>Buổi học cuối cùng, mai cô giáo đã xa</a:t>
            </a:r>
          </a:p>
          <a:p>
            <a:pPr algn="just" rtl="0"/>
            <a:r>
              <a:rPr lang="en-US" sz="2800" b="1">
                <a:solidFill>
                  <a:srgbClr val="000000"/>
                </a:solidFill>
                <a:latin typeface="Times New Roman" panose="02020603050405020304" pitchFamily="18" charset="0"/>
                <a:cs typeface="Times New Roman" panose="02020603050405020304" pitchFamily="18" charset="0"/>
              </a:rPr>
              <a:t>Cả lớp em bỗng trang nghiêm hơn trước</a:t>
            </a:r>
          </a:p>
          <a:p>
            <a:pPr algn="just" rtl="0"/>
            <a:r>
              <a:rPr lang="en-US" sz="2800" b="1" i="0">
                <a:solidFill>
                  <a:srgbClr val="000000"/>
                </a:solidFill>
                <a:effectLst/>
                <a:latin typeface="Times New Roman" panose="02020603050405020304" pitchFamily="18" charset="0"/>
                <a:cs typeface="Times New Roman" panose="02020603050405020304" pitchFamily="18" charset="0"/>
              </a:rPr>
              <a:t>Ai cũng cố ngoan hơn mà không bù đắp được</a:t>
            </a:r>
          </a:p>
          <a:p>
            <a:pPr algn="just" rtl="0"/>
            <a:r>
              <a:rPr lang="en-US" sz="2800" b="1">
                <a:solidFill>
                  <a:srgbClr val="000000"/>
                </a:solidFill>
                <a:latin typeface="Times New Roman" panose="02020603050405020304" pitchFamily="18" charset="0"/>
                <a:cs typeface="Times New Roman" panose="02020603050405020304" pitchFamily="18" charset="0"/>
              </a:rPr>
              <a:t>Những phút giây lười nghịch để cô buồn.</a:t>
            </a:r>
          </a:p>
          <a:p>
            <a:pPr algn="r" rtl="0"/>
            <a:r>
              <a:rPr lang="en-US" sz="2800" i="1">
                <a:solidFill>
                  <a:srgbClr val="000000"/>
                </a:solidFill>
                <a:effectLst/>
                <a:latin typeface="Times New Roman" panose="02020603050405020304" pitchFamily="18" charset="0"/>
                <a:cs typeface="Times New Roman" panose="02020603050405020304" pitchFamily="18" charset="0"/>
              </a:rPr>
              <a:t>Nguyễn Thị Mai</a:t>
            </a:r>
            <a:endParaRPr lang="vi-VN" sz="2800" i="1" dirty="0">
              <a:solidFill>
                <a:srgbClr val="000000"/>
              </a:solidFill>
              <a:effectLst/>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5A34622E-DF65-961E-28B1-8561F6F25E2C}"/>
              </a:ext>
            </a:extLst>
          </p:cNvPr>
          <p:cNvSpPr txBox="1"/>
          <p:nvPr/>
        </p:nvSpPr>
        <p:spPr>
          <a:xfrm>
            <a:off x="978568" y="1114745"/>
            <a:ext cx="2374232" cy="4524315"/>
          </a:xfrm>
          <a:prstGeom prst="rect">
            <a:avLst/>
          </a:prstGeom>
          <a:noFill/>
        </p:spPr>
        <p:txBody>
          <a:bodyPr wrap="square">
            <a:spAutoFit/>
          </a:bodyPr>
          <a:lstStyle/>
          <a:p>
            <a:pPr algn="ctr" rtl="0"/>
            <a:r>
              <a:rPr lang="vi-VN" sz="7200" b="1">
                <a:solidFill>
                  <a:srgbClr val="FF0000"/>
                </a:solidFill>
                <a:latin typeface="Times New Roman" panose="02020603050405020304" pitchFamily="18" charset="0"/>
                <a:cs typeface="Times New Roman" panose="02020603050405020304" pitchFamily="18" charset="0"/>
              </a:rPr>
              <a:t>Buổi học cuối cùng</a:t>
            </a:r>
            <a:endParaRPr lang="vi-VN" sz="7200" b="1" i="0" dirty="0">
              <a:solidFill>
                <a:srgbClr val="FF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673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FE9227-D4C4-8035-EB1C-113F2E4C8ED9}"/>
              </a:ext>
            </a:extLst>
          </p:cNvPr>
          <p:cNvSpPr txBox="1"/>
          <p:nvPr/>
        </p:nvSpPr>
        <p:spPr>
          <a:xfrm>
            <a:off x="5356472" y="0"/>
            <a:ext cx="6853158" cy="1015663"/>
          </a:xfrm>
          <a:prstGeom prst="rect">
            <a:avLst/>
          </a:prstGeom>
          <a:solidFill>
            <a:schemeClr val="accent3">
              <a:lumMod val="60000"/>
              <a:lumOff val="40000"/>
            </a:schemeClr>
          </a:solidFill>
        </p:spPr>
        <p:txBody>
          <a:bodyPr wrap="none" rtlCol="0">
            <a:spAutoFit/>
          </a:bodyPr>
          <a:lstStyle/>
          <a:p>
            <a:pPr algn="l"/>
            <a:r>
              <a:rPr lang="en-US" sz="6000" b="1">
                <a:solidFill>
                  <a:schemeClr val="tx2"/>
                </a:solidFill>
                <a:latin typeface="Times New Roman" panose="02020603050405020304" pitchFamily="18" charset="0"/>
                <a:cs typeface="Times New Roman" panose="02020603050405020304" pitchFamily="18" charset="0"/>
              </a:rPr>
              <a:t>Đọc nối tiếp khổ thơ</a:t>
            </a:r>
            <a:endParaRPr lang="vi-VN" sz="6000" b="1">
              <a:solidFill>
                <a:schemeClr val="tx2"/>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63FF347A-0EF3-A36A-8923-6A59A2AB91E5}"/>
              </a:ext>
            </a:extLst>
          </p:cNvPr>
          <p:cNvSpPr txBox="1"/>
          <p:nvPr/>
        </p:nvSpPr>
        <p:spPr>
          <a:xfrm>
            <a:off x="1564107" y="1477383"/>
            <a:ext cx="6096000" cy="1569660"/>
          </a:xfrm>
          <a:prstGeom prst="rect">
            <a:avLst/>
          </a:prstGeom>
          <a:noFill/>
        </p:spPr>
        <p:txBody>
          <a:bodyPr wrap="square">
            <a:spAutoFit/>
          </a:bodyPr>
          <a:lstStyle/>
          <a:p>
            <a:pPr algn="just" rtl="0"/>
            <a:r>
              <a:rPr lang="en-US" sz="2400" b="1">
                <a:solidFill>
                  <a:srgbClr val="000000"/>
                </a:solidFill>
                <a:latin typeface="Times New Roman" panose="02020603050405020304" pitchFamily="18" charset="0"/>
                <a:cs typeface="Times New Roman" panose="02020603050405020304" pitchFamily="18" charset="0"/>
              </a:rPr>
              <a:t>Buổi học cuối cùng, mai cô giáo về hưu</a:t>
            </a:r>
          </a:p>
          <a:p>
            <a:pPr algn="just" rtl="0"/>
            <a:r>
              <a:rPr lang="en-US" sz="2400" b="1" i="0">
                <a:solidFill>
                  <a:srgbClr val="000000"/>
                </a:solidFill>
                <a:effectLst/>
                <a:latin typeface="Times New Roman" panose="02020603050405020304" pitchFamily="18" charset="0"/>
                <a:cs typeface="Times New Roman" panose="02020603050405020304" pitchFamily="18" charset="0"/>
              </a:rPr>
              <a:t>Cả lớp em bỗng trang nghiêm hơn trước</a:t>
            </a:r>
          </a:p>
          <a:p>
            <a:pPr algn="just" rtl="0"/>
            <a:r>
              <a:rPr lang="en-US" sz="2400" b="1">
                <a:solidFill>
                  <a:srgbClr val="000000"/>
                </a:solidFill>
                <a:latin typeface="Times New Roman" panose="02020603050405020304" pitchFamily="18" charset="0"/>
                <a:cs typeface="Times New Roman" panose="02020603050405020304" pitchFamily="18" charset="0"/>
              </a:rPr>
              <a:t>Bàn con trai không nghịch đùa, gõ thước</a:t>
            </a:r>
          </a:p>
          <a:p>
            <a:pPr algn="just" rtl="0"/>
            <a:r>
              <a:rPr lang="en-US" sz="2400" b="1">
                <a:solidFill>
                  <a:srgbClr val="000000"/>
                </a:solidFill>
                <a:latin typeface="Times New Roman" panose="02020603050405020304" pitchFamily="18" charset="0"/>
                <a:cs typeface="Times New Roman" panose="02020603050405020304" pitchFamily="18" charset="0"/>
              </a:rPr>
              <a:t>Bàn con gái lặng yên, bím tóc cũng nơ hồng.</a:t>
            </a:r>
          </a:p>
        </p:txBody>
      </p:sp>
      <p:sp>
        <p:nvSpPr>
          <p:cNvPr id="7" name="TextBox 6">
            <a:extLst>
              <a:ext uri="{FF2B5EF4-FFF2-40B4-BE49-F238E27FC236}">
                <a16:creationId xmlns:a16="http://schemas.microsoft.com/office/drawing/2014/main" id="{0E6DCE32-74DA-8FBC-ED8A-092386C05AE6}"/>
              </a:ext>
            </a:extLst>
          </p:cNvPr>
          <p:cNvSpPr txBox="1"/>
          <p:nvPr/>
        </p:nvSpPr>
        <p:spPr>
          <a:xfrm>
            <a:off x="3182768" y="3210793"/>
            <a:ext cx="6096000" cy="1569660"/>
          </a:xfrm>
          <a:prstGeom prst="rect">
            <a:avLst/>
          </a:prstGeom>
          <a:noFill/>
        </p:spPr>
        <p:txBody>
          <a:bodyPr wrap="square">
            <a:spAutoFit/>
          </a:bodyPr>
          <a:lstStyle/>
          <a:p>
            <a:pPr algn="just" rtl="0"/>
            <a:r>
              <a:rPr lang="en-US" sz="2400" b="1">
                <a:solidFill>
                  <a:srgbClr val="000000"/>
                </a:solidFill>
                <a:latin typeface="Times New Roman" panose="02020603050405020304" pitchFamily="18" charset="0"/>
                <a:cs typeface="Times New Roman" panose="02020603050405020304" pitchFamily="18" charset="0"/>
              </a:rPr>
              <a:t>Cô vẫn là cô, mái tóc hoa râm</a:t>
            </a:r>
          </a:p>
          <a:p>
            <a:pPr algn="just" rtl="0"/>
            <a:r>
              <a:rPr lang="en-US" sz="2400" b="1" i="0">
                <a:solidFill>
                  <a:srgbClr val="000000"/>
                </a:solidFill>
                <a:effectLst/>
                <a:latin typeface="Times New Roman" panose="02020603050405020304" pitchFamily="18" charset="0"/>
                <a:cs typeface="Times New Roman" panose="02020603050405020304" pitchFamily="18" charset="0"/>
              </a:rPr>
              <a:t>Bàn tay xương gầy, bám đầy phấn trắng</a:t>
            </a:r>
          </a:p>
          <a:p>
            <a:pPr algn="just" rtl="0"/>
            <a:r>
              <a:rPr lang="en-US" sz="2400" b="1">
                <a:solidFill>
                  <a:srgbClr val="000000"/>
                </a:solidFill>
                <a:latin typeface="Times New Roman" panose="02020603050405020304" pitchFamily="18" charset="0"/>
                <a:cs typeface="Times New Roman" panose="02020603050405020304" pitchFamily="18" charset="0"/>
              </a:rPr>
              <a:t>Giọng nói êm êm, nụ cười như giọt nắng</a:t>
            </a:r>
          </a:p>
          <a:p>
            <a:pPr algn="just" rtl="0"/>
            <a:r>
              <a:rPr lang="en-US" sz="2400" b="1" i="0">
                <a:solidFill>
                  <a:srgbClr val="000000"/>
                </a:solidFill>
                <a:effectLst/>
                <a:latin typeface="Times New Roman" panose="02020603050405020304" pitchFamily="18" charset="0"/>
                <a:cs typeface="Times New Roman" panose="02020603050405020304" pitchFamily="18" charset="0"/>
              </a:rPr>
              <a:t>Sao buổi học này, chúng em mới nhận ra.</a:t>
            </a:r>
          </a:p>
        </p:txBody>
      </p:sp>
      <p:sp>
        <p:nvSpPr>
          <p:cNvPr id="9" name="TextBox 8">
            <a:extLst>
              <a:ext uri="{FF2B5EF4-FFF2-40B4-BE49-F238E27FC236}">
                <a16:creationId xmlns:a16="http://schemas.microsoft.com/office/drawing/2014/main" id="{F62B4672-7B34-65F3-98FD-285F51E70078}"/>
              </a:ext>
            </a:extLst>
          </p:cNvPr>
          <p:cNvSpPr txBox="1"/>
          <p:nvPr/>
        </p:nvSpPr>
        <p:spPr>
          <a:xfrm>
            <a:off x="5630778" y="4944203"/>
            <a:ext cx="6304547" cy="1938992"/>
          </a:xfrm>
          <a:prstGeom prst="rect">
            <a:avLst/>
          </a:prstGeom>
          <a:noFill/>
        </p:spPr>
        <p:txBody>
          <a:bodyPr wrap="square">
            <a:spAutoFit/>
          </a:bodyPr>
          <a:lstStyle/>
          <a:p>
            <a:pPr algn="just" rtl="0"/>
            <a:r>
              <a:rPr lang="en-US" sz="2400" b="1" i="0">
                <a:solidFill>
                  <a:srgbClr val="000000"/>
                </a:solidFill>
                <a:effectLst/>
                <a:latin typeface="Times New Roman" panose="02020603050405020304" pitchFamily="18" charset="0"/>
                <a:cs typeface="Times New Roman" panose="02020603050405020304" pitchFamily="18" charset="0"/>
              </a:rPr>
              <a:t>Buổi học cuối cùng, mai cô giáo đã xa</a:t>
            </a:r>
          </a:p>
          <a:p>
            <a:pPr algn="just" rtl="0"/>
            <a:r>
              <a:rPr lang="en-US" sz="2400" b="1">
                <a:solidFill>
                  <a:srgbClr val="000000"/>
                </a:solidFill>
                <a:latin typeface="Times New Roman" panose="02020603050405020304" pitchFamily="18" charset="0"/>
                <a:cs typeface="Times New Roman" panose="02020603050405020304" pitchFamily="18" charset="0"/>
              </a:rPr>
              <a:t>Cả lớp em bỗng trang nghiêm hơn trước</a:t>
            </a:r>
          </a:p>
          <a:p>
            <a:pPr algn="just" rtl="0"/>
            <a:r>
              <a:rPr lang="en-US" sz="2400" b="1" i="0">
                <a:solidFill>
                  <a:srgbClr val="000000"/>
                </a:solidFill>
                <a:effectLst/>
                <a:latin typeface="Times New Roman" panose="02020603050405020304" pitchFamily="18" charset="0"/>
                <a:cs typeface="Times New Roman" panose="02020603050405020304" pitchFamily="18" charset="0"/>
              </a:rPr>
              <a:t>Ai cũng cố ngoan hơn mà không bù đắp được</a:t>
            </a:r>
          </a:p>
          <a:p>
            <a:pPr algn="just" rtl="0"/>
            <a:r>
              <a:rPr lang="en-US" sz="2400" b="1">
                <a:solidFill>
                  <a:srgbClr val="000000"/>
                </a:solidFill>
                <a:latin typeface="Times New Roman" panose="02020603050405020304" pitchFamily="18" charset="0"/>
                <a:cs typeface="Times New Roman" panose="02020603050405020304" pitchFamily="18" charset="0"/>
              </a:rPr>
              <a:t>Những phút giây lười nghịch để cô buồn.</a:t>
            </a:r>
          </a:p>
          <a:p>
            <a:pPr algn="r" rtl="0"/>
            <a:r>
              <a:rPr lang="en-US" sz="2400" i="1">
                <a:solidFill>
                  <a:srgbClr val="000000"/>
                </a:solidFill>
                <a:effectLst/>
                <a:latin typeface="Times New Roman" panose="02020603050405020304" pitchFamily="18" charset="0"/>
                <a:cs typeface="Times New Roman" panose="02020603050405020304" pitchFamily="18" charset="0"/>
              </a:rPr>
              <a:t>Nguyễn Thị Mai</a:t>
            </a:r>
            <a:endParaRPr lang="vi-VN" sz="2400"/>
          </a:p>
        </p:txBody>
      </p:sp>
      <p:sp>
        <p:nvSpPr>
          <p:cNvPr id="11" name="TextBox 10">
            <a:extLst>
              <a:ext uri="{FF2B5EF4-FFF2-40B4-BE49-F238E27FC236}">
                <a16:creationId xmlns:a16="http://schemas.microsoft.com/office/drawing/2014/main" id="{23A29E2C-AA17-8F93-C7E7-E3BE0C53A026}"/>
              </a:ext>
            </a:extLst>
          </p:cNvPr>
          <p:cNvSpPr txBox="1"/>
          <p:nvPr/>
        </p:nvSpPr>
        <p:spPr>
          <a:xfrm>
            <a:off x="112295" y="780694"/>
            <a:ext cx="1267326" cy="2308324"/>
          </a:xfrm>
          <a:prstGeom prst="rect">
            <a:avLst/>
          </a:prstGeom>
          <a:noFill/>
        </p:spPr>
        <p:txBody>
          <a:bodyPr wrap="square">
            <a:spAutoFit/>
          </a:bodyPr>
          <a:lstStyle/>
          <a:p>
            <a:pPr algn="ctr" rtl="0"/>
            <a:r>
              <a:rPr lang="vi-VN" sz="3600" b="1">
                <a:solidFill>
                  <a:srgbClr val="FF0000"/>
                </a:solidFill>
                <a:latin typeface="Times New Roman" panose="02020603050405020304" pitchFamily="18" charset="0"/>
                <a:cs typeface="Times New Roman" panose="02020603050405020304" pitchFamily="18" charset="0"/>
              </a:rPr>
              <a:t>Buổi học cuối cùng</a:t>
            </a:r>
            <a:endParaRPr lang="vi-VN" sz="3600" b="1" i="0" dirty="0">
              <a:solidFill>
                <a:srgbClr val="FF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78295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983C647-F37D-49A4-B100-34F47F376C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2963" y="391885"/>
            <a:ext cx="11305571" cy="6074229"/>
          </a:xfrm>
          <a:prstGeom prst="rect">
            <a:avLst/>
          </a:prstGeom>
          <a:noFill/>
        </p:spPr>
      </p:pic>
      <p:pic>
        <p:nvPicPr>
          <p:cNvPr id="4" name="图片 9">
            <a:extLst>
              <a:ext uri="{FF2B5EF4-FFF2-40B4-BE49-F238E27FC236}">
                <a16:creationId xmlns:a16="http://schemas.microsoft.com/office/drawing/2014/main" id="{2AA4B1E1-5E4B-4B2F-901B-EE1B71E6F0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670" y="3170473"/>
            <a:ext cx="1803639" cy="1803639"/>
          </a:xfrm>
          <a:prstGeom prst="rect">
            <a:avLst/>
          </a:prstGeom>
        </p:spPr>
      </p:pic>
      <p:sp>
        <p:nvSpPr>
          <p:cNvPr id="6" name="TextBox 5">
            <a:extLst>
              <a:ext uri="{FF2B5EF4-FFF2-40B4-BE49-F238E27FC236}">
                <a16:creationId xmlns:a16="http://schemas.microsoft.com/office/drawing/2014/main" id="{D52821BF-0414-44AF-87CB-1CF96531368E}"/>
              </a:ext>
            </a:extLst>
          </p:cNvPr>
          <p:cNvSpPr txBox="1"/>
          <p:nvPr/>
        </p:nvSpPr>
        <p:spPr>
          <a:xfrm>
            <a:off x="1889617" y="1495972"/>
            <a:ext cx="1978606" cy="584775"/>
          </a:xfrm>
          <a:prstGeom prst="rect">
            <a:avLst/>
          </a:prstGeom>
          <a:noFill/>
        </p:spPr>
        <p:txBody>
          <a:bodyPr wrap="square">
            <a:spAutoFit/>
          </a:bodyPr>
          <a:lstStyle/>
          <a:p>
            <a:r>
              <a:rPr lang="en-US" sz="3200" b="1">
                <a:solidFill>
                  <a:srgbClr val="FFFF00"/>
                </a:solidFill>
                <a:latin typeface="Times New Roman" panose="02020603050405020304" pitchFamily="18" charset="0"/>
                <a:ea typeface="Times New Roman" panose="02020603050405020304" pitchFamily="18" charset="0"/>
              </a:rPr>
              <a:t>Về hưu:</a:t>
            </a:r>
            <a:r>
              <a:rPr lang="en-US" sz="3200" b="1">
                <a:solidFill>
                  <a:srgbClr val="FFFF00"/>
                </a:solidFill>
                <a:effectLst/>
                <a:latin typeface="Times New Roman" panose="02020603050405020304" pitchFamily="18" charset="0"/>
                <a:ea typeface="Times New Roman" panose="02020603050405020304" pitchFamily="18" charset="0"/>
              </a:rPr>
              <a:t> </a:t>
            </a:r>
            <a:endParaRPr lang="en-US" sz="3200" b="1" dirty="0">
              <a:solidFill>
                <a:srgbClr val="FFFF00"/>
              </a:solidFill>
            </a:endParaRPr>
          </a:p>
        </p:txBody>
      </p:sp>
      <p:sp>
        <p:nvSpPr>
          <p:cNvPr id="9" name="TextBox 8">
            <a:extLst>
              <a:ext uri="{FF2B5EF4-FFF2-40B4-BE49-F238E27FC236}">
                <a16:creationId xmlns:a16="http://schemas.microsoft.com/office/drawing/2014/main" id="{3F990FEF-91BC-4B0E-8EFD-0B701D1B97FA}"/>
              </a:ext>
            </a:extLst>
          </p:cNvPr>
          <p:cNvSpPr txBox="1"/>
          <p:nvPr/>
        </p:nvSpPr>
        <p:spPr>
          <a:xfrm>
            <a:off x="3407516" y="1447259"/>
            <a:ext cx="6886190" cy="1569660"/>
          </a:xfrm>
          <a:prstGeom prst="rect">
            <a:avLst/>
          </a:prstGeom>
          <a:noFill/>
        </p:spPr>
        <p:txBody>
          <a:bodyPr wrap="square">
            <a:spAutoFit/>
          </a:bodyPr>
          <a:lstStyle/>
          <a:p>
            <a:pPr marL="180340" marR="0" algn="just">
              <a:spcBef>
                <a:spcPts val="0"/>
              </a:spcBef>
              <a:spcAft>
                <a:spcPts val="0"/>
              </a:spcAft>
              <a:tabLst>
                <a:tab pos="270510" algn="l"/>
              </a:tabLst>
            </a:pPr>
            <a:r>
              <a:rPr lang="en-US" sz="3200" b="1" i="1" kern="1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Nghỉ làm việc do lớn tuổi hoặc do sức khỏe kém và đã làm việc đủ số năm quy định.</a:t>
            </a:r>
            <a:endParaRPr lang="en-US" sz="3200" b="1" i="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23B02C5A-DC03-4A86-B253-3F9AEFB9C07C}"/>
              </a:ext>
            </a:extLst>
          </p:cNvPr>
          <p:cNvSpPr txBox="1"/>
          <p:nvPr/>
        </p:nvSpPr>
        <p:spPr>
          <a:xfrm>
            <a:off x="1885270" y="3256307"/>
            <a:ext cx="1978607" cy="584775"/>
          </a:xfrm>
          <a:prstGeom prst="rect">
            <a:avLst/>
          </a:prstGeom>
          <a:noFill/>
        </p:spPr>
        <p:txBody>
          <a:bodyPr wrap="square">
            <a:spAutoFit/>
          </a:bodyPr>
          <a:lstStyle/>
          <a:p>
            <a:r>
              <a:rPr lang="en-US" sz="3200" b="1">
                <a:solidFill>
                  <a:srgbClr val="FFFF00"/>
                </a:solidFill>
                <a:latin typeface="Times New Roman" panose="02020603050405020304" pitchFamily="18" charset="0"/>
                <a:ea typeface="Times New Roman" panose="02020603050405020304" pitchFamily="18" charset="0"/>
              </a:rPr>
              <a:t>Hoa râm</a:t>
            </a:r>
            <a:r>
              <a:rPr lang="en-US" sz="3200" b="1">
                <a:solidFill>
                  <a:srgbClr val="FFFF00"/>
                </a:solidFill>
                <a:effectLst/>
                <a:latin typeface="Times New Roman" panose="02020603050405020304" pitchFamily="18" charset="0"/>
                <a:ea typeface="Times New Roman" panose="02020603050405020304" pitchFamily="18" charset="0"/>
              </a:rPr>
              <a:t>: </a:t>
            </a:r>
            <a:endParaRPr lang="en-US" sz="3200" b="1" dirty="0">
              <a:solidFill>
                <a:srgbClr val="FFFF00"/>
              </a:solidFill>
            </a:endParaRPr>
          </a:p>
        </p:txBody>
      </p:sp>
      <p:sp>
        <p:nvSpPr>
          <p:cNvPr id="13" name="TextBox 12">
            <a:extLst>
              <a:ext uri="{FF2B5EF4-FFF2-40B4-BE49-F238E27FC236}">
                <a16:creationId xmlns:a16="http://schemas.microsoft.com/office/drawing/2014/main" id="{1BF8F078-CD78-45A2-AC98-1428EFD410B5}"/>
              </a:ext>
            </a:extLst>
          </p:cNvPr>
          <p:cNvSpPr txBox="1"/>
          <p:nvPr/>
        </p:nvSpPr>
        <p:spPr>
          <a:xfrm>
            <a:off x="3407516" y="3247284"/>
            <a:ext cx="8343830" cy="584775"/>
          </a:xfrm>
          <a:prstGeom prst="rect">
            <a:avLst/>
          </a:prstGeom>
          <a:noFill/>
        </p:spPr>
        <p:txBody>
          <a:bodyPr wrap="square">
            <a:spAutoFit/>
          </a:bodyPr>
          <a:lstStyle/>
          <a:p>
            <a:r>
              <a:rPr lang="en-US" sz="3200" b="1" i="1">
                <a:solidFill>
                  <a:schemeClr val="bg1"/>
                </a:solidFill>
                <a:latin typeface="Times New Roman" panose="02020603050405020304" pitchFamily="18" charset="0"/>
                <a:cs typeface="Times New Roman" panose="02020603050405020304" pitchFamily="18" charset="0"/>
              </a:rPr>
              <a:t>  (Tóc) điểm trắng lốm đốm</a:t>
            </a:r>
            <a:endParaRPr lang="en-US" sz="3200" b="1" i="1" dirty="0">
              <a:solidFill>
                <a:schemeClr val="bg1"/>
              </a:solidFill>
              <a:latin typeface="Times New Roman" panose="02020603050405020304" pitchFamily="18" charset="0"/>
              <a:cs typeface="Times New Roman" panose="02020603050405020304" pitchFamily="18" charset="0"/>
            </a:endParaRPr>
          </a:p>
        </p:txBody>
      </p:sp>
      <p:pic>
        <p:nvPicPr>
          <p:cNvPr id="2" name="图片 1">
            <a:extLst>
              <a:ext uri="{FF2B5EF4-FFF2-40B4-BE49-F238E27FC236}">
                <a16:creationId xmlns:a16="http://schemas.microsoft.com/office/drawing/2014/main" id="{0ED54F5A-8A67-46E4-BDB7-E58917B6663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962" r="14112"/>
          <a:stretch/>
        </p:blipFill>
        <p:spPr>
          <a:xfrm rot="21226633">
            <a:off x="19706" y="-235841"/>
            <a:ext cx="2671603" cy="1833027"/>
          </a:xfrm>
          <a:prstGeom prst="rect">
            <a:avLst/>
          </a:prstGeom>
        </p:spPr>
      </p:pic>
      <p:sp>
        <p:nvSpPr>
          <p:cNvPr id="7" name="文本框 4">
            <a:extLst>
              <a:ext uri="{FF2B5EF4-FFF2-40B4-BE49-F238E27FC236}">
                <a16:creationId xmlns:a16="http://schemas.microsoft.com/office/drawing/2014/main" id="{284FC3E7-BB7D-4514-80D1-7505DA263EC2}"/>
              </a:ext>
            </a:extLst>
          </p:cNvPr>
          <p:cNvSpPr txBox="1"/>
          <p:nvPr/>
        </p:nvSpPr>
        <p:spPr>
          <a:xfrm rot="21049605">
            <a:off x="380973" y="705402"/>
            <a:ext cx="2162032" cy="769441"/>
          </a:xfrm>
          <a:prstGeom prst="rect">
            <a:avLst/>
          </a:prstGeom>
          <a:noFill/>
        </p:spPr>
        <p:txBody>
          <a:bodyPr wrap="square" rtlCol="0">
            <a:spAutoFit/>
          </a:bodyPr>
          <a:lstStyle/>
          <a:p>
            <a:pPr defTabSz="828947">
              <a:defRPr/>
            </a:pPr>
            <a:r>
              <a:rPr lang="en-US" altLang="zh-CN" sz="4400" b="1" dirty="0">
                <a:solidFill>
                  <a:srgbClr val="FFFF00"/>
                </a:solidFill>
                <a:effectLst>
                  <a:outerShdw blurRad="38100" dist="38100" dir="2700000" algn="tl">
                    <a:srgbClr val="000000">
                      <a:alpha val="43137"/>
                    </a:srgbClr>
                  </a:outerShdw>
                </a:effectLst>
                <a:ea typeface="Arial-Rounded" panose="020B0500000000000000" pitchFamily="34" charset="0"/>
                <a:cs typeface="Arial-Rounded" panose="020B0500000000000000" pitchFamily="34" charset="0"/>
              </a:rPr>
              <a:t>TỪ KHÓ</a:t>
            </a:r>
            <a:endParaRPr lang="zh-CN" altLang="en-US" sz="4400" b="1" dirty="0">
              <a:solidFill>
                <a:srgbClr val="FFFF00"/>
              </a:solidFill>
              <a:effectLst>
                <a:outerShdw blurRad="38100" dist="38100" dir="2700000" algn="tl">
                  <a:srgbClr val="000000">
                    <a:alpha val="43137"/>
                  </a:srgbClr>
                </a:outerShdw>
              </a:effectLs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633532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par>
                          <p:cTn id="17" fill="hold">
                            <p:stCondLst>
                              <p:cond delay="2000"/>
                            </p:stCondLst>
                            <p:childTnLst>
                              <p:par>
                                <p:cTn id="18" presetID="17" presetClass="entr" presetSubtype="1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circle(in)">
                                      <p:cBhvr>
                                        <p:cTn id="26" dur="2000"/>
                                        <p:tgtEl>
                                          <p:spTgt spid="6"/>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ircle(in)">
                                      <p:cBhvr>
                                        <p:cTn id="29" dur="20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circle(in)">
                                      <p:cBhvr>
                                        <p:cTn id="34" dur="2000"/>
                                        <p:tgtEl>
                                          <p:spTgt spid="11"/>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circle(in)">
                                      <p:cBhvr>
                                        <p:cTn id="3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1" grpId="0"/>
      <p:bldP spid="13"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877CD4A-7CD0-4DC8-AC39-2642F823A77B}"/>
              </a:ext>
            </a:extLst>
          </p:cNvPr>
          <p:cNvGrpSpPr/>
          <p:nvPr/>
        </p:nvGrpSpPr>
        <p:grpSpPr>
          <a:xfrm>
            <a:off x="2055749" y="1975608"/>
            <a:ext cx="8616479" cy="4310891"/>
            <a:chOff x="525105" y="1443489"/>
            <a:chExt cx="6411388" cy="2834247"/>
          </a:xfrm>
        </p:grpSpPr>
        <p:grpSp>
          <p:nvGrpSpPr>
            <p:cNvPr id="3" name="Group 2">
              <a:extLst>
                <a:ext uri="{FF2B5EF4-FFF2-40B4-BE49-F238E27FC236}">
                  <a16:creationId xmlns:a16="http://schemas.microsoft.com/office/drawing/2014/main" id="{1A04A2E6-3D04-4F97-94D8-E20F2EEABFCB}"/>
                </a:ext>
              </a:extLst>
            </p:cNvPr>
            <p:cNvGrpSpPr/>
            <p:nvPr/>
          </p:nvGrpSpPr>
          <p:grpSpPr>
            <a:xfrm>
              <a:off x="525105" y="1443489"/>
              <a:ext cx="6411388" cy="2834247"/>
              <a:chOff x="3168251" y="1281370"/>
              <a:chExt cx="7205829" cy="2817427"/>
            </a:xfrm>
          </p:grpSpPr>
          <p:sp>
            <p:nvSpPr>
              <p:cNvPr id="16" name="Rectangle: Rounded Corners 49">
                <a:extLst>
                  <a:ext uri="{FF2B5EF4-FFF2-40B4-BE49-F238E27FC236}">
                    <a16:creationId xmlns:a16="http://schemas.microsoft.com/office/drawing/2014/main" id="{CF332464-129A-4FA6-BE10-AC46C23CE7D8}"/>
                  </a:ext>
                </a:extLst>
              </p:cNvPr>
              <p:cNvSpPr/>
              <p:nvPr/>
            </p:nvSpPr>
            <p:spPr>
              <a:xfrm>
                <a:off x="3168251" y="1836396"/>
                <a:ext cx="7205829" cy="2262401"/>
              </a:xfrm>
              <a:custGeom>
                <a:avLst/>
                <a:gdLst>
                  <a:gd name="connsiteX0" fmla="*/ 0 w 7205829"/>
                  <a:gd name="connsiteY0" fmla="*/ 456372 h 2262401"/>
                  <a:gd name="connsiteX1" fmla="*/ 456372 w 7205829"/>
                  <a:gd name="connsiteY1" fmla="*/ 0 h 2262401"/>
                  <a:gd name="connsiteX2" fmla="*/ 1155604 w 7205829"/>
                  <a:gd name="connsiteY2" fmla="*/ 0 h 2262401"/>
                  <a:gd name="connsiteX3" fmla="*/ 1728974 w 7205829"/>
                  <a:gd name="connsiteY3" fmla="*/ 0 h 2262401"/>
                  <a:gd name="connsiteX4" fmla="*/ 2491136 w 7205829"/>
                  <a:gd name="connsiteY4" fmla="*/ 0 h 2262401"/>
                  <a:gd name="connsiteX5" fmla="*/ 3001575 w 7205829"/>
                  <a:gd name="connsiteY5" fmla="*/ 0 h 2262401"/>
                  <a:gd name="connsiteX6" fmla="*/ 3574945 w 7205829"/>
                  <a:gd name="connsiteY6" fmla="*/ 0 h 2262401"/>
                  <a:gd name="connsiteX7" fmla="*/ 4400039 w 7205829"/>
                  <a:gd name="connsiteY7" fmla="*/ 0 h 2262401"/>
                  <a:gd name="connsiteX8" fmla="*/ 4910478 w 7205829"/>
                  <a:gd name="connsiteY8" fmla="*/ 0 h 2262401"/>
                  <a:gd name="connsiteX9" fmla="*/ 5420917 w 7205829"/>
                  <a:gd name="connsiteY9" fmla="*/ 0 h 2262401"/>
                  <a:gd name="connsiteX10" fmla="*/ 5931356 w 7205829"/>
                  <a:gd name="connsiteY10" fmla="*/ 0 h 2262401"/>
                  <a:gd name="connsiteX11" fmla="*/ 6749457 w 7205829"/>
                  <a:gd name="connsiteY11" fmla="*/ 0 h 2262401"/>
                  <a:gd name="connsiteX12" fmla="*/ 7205829 w 7205829"/>
                  <a:gd name="connsiteY12" fmla="*/ 456372 h 2262401"/>
                  <a:gd name="connsiteX13" fmla="*/ 7205829 w 7205829"/>
                  <a:gd name="connsiteY13" fmla="*/ 1131201 h 2262401"/>
                  <a:gd name="connsiteX14" fmla="*/ 7205829 w 7205829"/>
                  <a:gd name="connsiteY14" fmla="*/ 1806029 h 2262401"/>
                  <a:gd name="connsiteX15" fmla="*/ 6749457 w 7205829"/>
                  <a:gd name="connsiteY15" fmla="*/ 2262401 h 2262401"/>
                  <a:gd name="connsiteX16" fmla="*/ 6176087 w 7205829"/>
                  <a:gd name="connsiteY16" fmla="*/ 2262401 h 2262401"/>
                  <a:gd name="connsiteX17" fmla="*/ 5539786 w 7205829"/>
                  <a:gd name="connsiteY17" fmla="*/ 2262401 h 2262401"/>
                  <a:gd name="connsiteX18" fmla="*/ 4903485 w 7205829"/>
                  <a:gd name="connsiteY18" fmla="*/ 2262401 h 2262401"/>
                  <a:gd name="connsiteX19" fmla="*/ 4393046 w 7205829"/>
                  <a:gd name="connsiteY19" fmla="*/ 2262401 h 2262401"/>
                  <a:gd name="connsiteX20" fmla="*/ 3756745 w 7205829"/>
                  <a:gd name="connsiteY20" fmla="*/ 2262401 h 2262401"/>
                  <a:gd name="connsiteX21" fmla="*/ 3183376 w 7205829"/>
                  <a:gd name="connsiteY21" fmla="*/ 2262401 h 2262401"/>
                  <a:gd name="connsiteX22" fmla="*/ 2672936 w 7205829"/>
                  <a:gd name="connsiteY22" fmla="*/ 2262401 h 2262401"/>
                  <a:gd name="connsiteX23" fmla="*/ 1847843 w 7205829"/>
                  <a:gd name="connsiteY23" fmla="*/ 2262401 h 2262401"/>
                  <a:gd name="connsiteX24" fmla="*/ 1148611 w 7205829"/>
                  <a:gd name="connsiteY24" fmla="*/ 2262401 h 2262401"/>
                  <a:gd name="connsiteX25" fmla="*/ 456372 w 7205829"/>
                  <a:gd name="connsiteY25" fmla="*/ 2262401 h 2262401"/>
                  <a:gd name="connsiteX26" fmla="*/ 0 w 7205829"/>
                  <a:gd name="connsiteY26" fmla="*/ 1806029 h 2262401"/>
                  <a:gd name="connsiteX27" fmla="*/ 0 w 7205829"/>
                  <a:gd name="connsiteY27" fmla="*/ 1117704 h 2262401"/>
                  <a:gd name="connsiteX28" fmla="*/ 0 w 7205829"/>
                  <a:gd name="connsiteY28" fmla="*/ 456372 h 226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205829" h="2262401" fill="none" extrusionOk="0">
                    <a:moveTo>
                      <a:pt x="0" y="456372"/>
                    </a:moveTo>
                    <a:cubicBezTo>
                      <a:pt x="17104" y="225341"/>
                      <a:pt x="175121" y="-54722"/>
                      <a:pt x="456372" y="0"/>
                    </a:cubicBezTo>
                    <a:cubicBezTo>
                      <a:pt x="625505" y="-30848"/>
                      <a:pt x="933330" y="-34093"/>
                      <a:pt x="1155604" y="0"/>
                    </a:cubicBezTo>
                    <a:cubicBezTo>
                      <a:pt x="1377878" y="34093"/>
                      <a:pt x="1608781" y="4203"/>
                      <a:pt x="1728974" y="0"/>
                    </a:cubicBezTo>
                    <a:cubicBezTo>
                      <a:pt x="1849167" y="-4203"/>
                      <a:pt x="2257417" y="-916"/>
                      <a:pt x="2491136" y="0"/>
                    </a:cubicBezTo>
                    <a:cubicBezTo>
                      <a:pt x="2724855" y="916"/>
                      <a:pt x="2761312" y="7415"/>
                      <a:pt x="3001575" y="0"/>
                    </a:cubicBezTo>
                    <a:cubicBezTo>
                      <a:pt x="3241838" y="-7415"/>
                      <a:pt x="3430710" y="-11914"/>
                      <a:pt x="3574945" y="0"/>
                    </a:cubicBezTo>
                    <a:cubicBezTo>
                      <a:pt x="3719180" y="11914"/>
                      <a:pt x="4141851" y="-4930"/>
                      <a:pt x="4400039" y="0"/>
                    </a:cubicBezTo>
                    <a:cubicBezTo>
                      <a:pt x="4658227" y="4930"/>
                      <a:pt x="4760189" y="13417"/>
                      <a:pt x="4910478" y="0"/>
                    </a:cubicBezTo>
                    <a:cubicBezTo>
                      <a:pt x="5060767" y="-13417"/>
                      <a:pt x="5256107" y="-15234"/>
                      <a:pt x="5420917" y="0"/>
                    </a:cubicBezTo>
                    <a:cubicBezTo>
                      <a:pt x="5585727" y="15234"/>
                      <a:pt x="5829020" y="-20997"/>
                      <a:pt x="5931356" y="0"/>
                    </a:cubicBezTo>
                    <a:cubicBezTo>
                      <a:pt x="6033692" y="20997"/>
                      <a:pt x="6532256" y="37769"/>
                      <a:pt x="6749457" y="0"/>
                    </a:cubicBezTo>
                    <a:cubicBezTo>
                      <a:pt x="7038986" y="-22801"/>
                      <a:pt x="7233498" y="214751"/>
                      <a:pt x="7205829" y="456372"/>
                    </a:cubicBezTo>
                    <a:cubicBezTo>
                      <a:pt x="7222337" y="712598"/>
                      <a:pt x="7185189" y="815864"/>
                      <a:pt x="7205829" y="1131201"/>
                    </a:cubicBezTo>
                    <a:cubicBezTo>
                      <a:pt x="7226469" y="1446538"/>
                      <a:pt x="7199001" y="1491825"/>
                      <a:pt x="7205829" y="1806029"/>
                    </a:cubicBezTo>
                    <a:cubicBezTo>
                      <a:pt x="7267926" y="2060812"/>
                      <a:pt x="6971949" y="2313387"/>
                      <a:pt x="6749457" y="2262401"/>
                    </a:cubicBezTo>
                    <a:cubicBezTo>
                      <a:pt x="6474145" y="2235436"/>
                      <a:pt x="6335443" y="2272129"/>
                      <a:pt x="6176087" y="2262401"/>
                    </a:cubicBezTo>
                    <a:cubicBezTo>
                      <a:pt x="6016731" y="2252674"/>
                      <a:pt x="5774772" y="2262566"/>
                      <a:pt x="5539786" y="2262401"/>
                    </a:cubicBezTo>
                    <a:cubicBezTo>
                      <a:pt x="5304800" y="2262236"/>
                      <a:pt x="5179121" y="2265955"/>
                      <a:pt x="4903485" y="2262401"/>
                    </a:cubicBezTo>
                    <a:cubicBezTo>
                      <a:pt x="4627849" y="2258847"/>
                      <a:pt x="4541616" y="2283974"/>
                      <a:pt x="4393046" y="2262401"/>
                    </a:cubicBezTo>
                    <a:cubicBezTo>
                      <a:pt x="4244476" y="2240828"/>
                      <a:pt x="3889994" y="2245786"/>
                      <a:pt x="3756745" y="2262401"/>
                    </a:cubicBezTo>
                    <a:cubicBezTo>
                      <a:pt x="3623496" y="2279016"/>
                      <a:pt x="3384962" y="2254876"/>
                      <a:pt x="3183376" y="2262401"/>
                    </a:cubicBezTo>
                    <a:cubicBezTo>
                      <a:pt x="2981790" y="2269926"/>
                      <a:pt x="2786373" y="2245876"/>
                      <a:pt x="2672936" y="2262401"/>
                    </a:cubicBezTo>
                    <a:cubicBezTo>
                      <a:pt x="2559499" y="2278926"/>
                      <a:pt x="2229662" y="2303225"/>
                      <a:pt x="1847843" y="2262401"/>
                    </a:cubicBezTo>
                    <a:cubicBezTo>
                      <a:pt x="1466024" y="2221577"/>
                      <a:pt x="1349966" y="2260124"/>
                      <a:pt x="1148611" y="2262401"/>
                    </a:cubicBezTo>
                    <a:cubicBezTo>
                      <a:pt x="947256" y="2264678"/>
                      <a:pt x="616710" y="2281946"/>
                      <a:pt x="456372" y="2262401"/>
                    </a:cubicBezTo>
                    <a:cubicBezTo>
                      <a:pt x="168017" y="2241066"/>
                      <a:pt x="826" y="2079371"/>
                      <a:pt x="0" y="1806029"/>
                    </a:cubicBezTo>
                    <a:cubicBezTo>
                      <a:pt x="19242" y="1620702"/>
                      <a:pt x="6210" y="1456430"/>
                      <a:pt x="0" y="1117704"/>
                    </a:cubicBezTo>
                    <a:cubicBezTo>
                      <a:pt x="-6210" y="778978"/>
                      <a:pt x="14370" y="609082"/>
                      <a:pt x="0" y="456372"/>
                    </a:cubicBezTo>
                    <a:close/>
                  </a:path>
                  <a:path w="7205829" h="2262401" stroke="0" extrusionOk="0">
                    <a:moveTo>
                      <a:pt x="0" y="456372"/>
                    </a:moveTo>
                    <a:cubicBezTo>
                      <a:pt x="282" y="212941"/>
                      <a:pt x="210963" y="11862"/>
                      <a:pt x="456372" y="0"/>
                    </a:cubicBezTo>
                    <a:cubicBezTo>
                      <a:pt x="785335" y="9062"/>
                      <a:pt x="986257" y="28971"/>
                      <a:pt x="1218535" y="0"/>
                    </a:cubicBezTo>
                    <a:cubicBezTo>
                      <a:pt x="1450813" y="-28971"/>
                      <a:pt x="1550502" y="-16030"/>
                      <a:pt x="1791904" y="0"/>
                    </a:cubicBezTo>
                    <a:cubicBezTo>
                      <a:pt x="2033306" y="16030"/>
                      <a:pt x="2200388" y="-28606"/>
                      <a:pt x="2365274" y="0"/>
                    </a:cubicBezTo>
                    <a:cubicBezTo>
                      <a:pt x="2530160" y="28606"/>
                      <a:pt x="2969539" y="3998"/>
                      <a:pt x="3127437" y="0"/>
                    </a:cubicBezTo>
                    <a:cubicBezTo>
                      <a:pt x="3285335" y="-3998"/>
                      <a:pt x="3585068" y="-20106"/>
                      <a:pt x="3763738" y="0"/>
                    </a:cubicBezTo>
                    <a:cubicBezTo>
                      <a:pt x="3942408" y="20106"/>
                      <a:pt x="4344090" y="38597"/>
                      <a:pt x="4588831" y="0"/>
                    </a:cubicBezTo>
                    <a:cubicBezTo>
                      <a:pt x="4833572" y="-38597"/>
                      <a:pt x="5152192" y="5187"/>
                      <a:pt x="5413925" y="0"/>
                    </a:cubicBezTo>
                    <a:cubicBezTo>
                      <a:pt x="5675658" y="-5187"/>
                      <a:pt x="6276139" y="28192"/>
                      <a:pt x="6749457" y="0"/>
                    </a:cubicBezTo>
                    <a:cubicBezTo>
                      <a:pt x="6952249" y="-22129"/>
                      <a:pt x="7180874" y="204106"/>
                      <a:pt x="7205829" y="456372"/>
                    </a:cubicBezTo>
                    <a:cubicBezTo>
                      <a:pt x="7179867" y="684998"/>
                      <a:pt x="7228907" y="852291"/>
                      <a:pt x="7205829" y="1131201"/>
                    </a:cubicBezTo>
                    <a:cubicBezTo>
                      <a:pt x="7182751" y="1410111"/>
                      <a:pt x="7183285" y="1635561"/>
                      <a:pt x="7205829" y="1806029"/>
                    </a:cubicBezTo>
                    <a:cubicBezTo>
                      <a:pt x="7210254" y="2000700"/>
                      <a:pt x="6986580" y="2234074"/>
                      <a:pt x="6749457" y="2262401"/>
                    </a:cubicBezTo>
                    <a:cubicBezTo>
                      <a:pt x="6540430" y="2281707"/>
                      <a:pt x="6411447" y="2283297"/>
                      <a:pt x="6239018" y="2262401"/>
                    </a:cubicBezTo>
                    <a:cubicBezTo>
                      <a:pt x="6066589" y="2241505"/>
                      <a:pt x="5670689" y="2263498"/>
                      <a:pt x="5413925" y="2262401"/>
                    </a:cubicBezTo>
                    <a:cubicBezTo>
                      <a:pt x="5157161" y="2261304"/>
                      <a:pt x="4909231" y="2270009"/>
                      <a:pt x="4777624" y="2262401"/>
                    </a:cubicBezTo>
                    <a:cubicBezTo>
                      <a:pt x="4646017" y="2254793"/>
                      <a:pt x="4440321" y="2280901"/>
                      <a:pt x="4141323" y="2262401"/>
                    </a:cubicBezTo>
                    <a:cubicBezTo>
                      <a:pt x="3842325" y="2243901"/>
                      <a:pt x="3569655" y="2273012"/>
                      <a:pt x="3316230" y="2262401"/>
                    </a:cubicBezTo>
                    <a:cubicBezTo>
                      <a:pt x="3062805" y="2251790"/>
                      <a:pt x="2720423" y="2244512"/>
                      <a:pt x="2554067" y="2262401"/>
                    </a:cubicBezTo>
                    <a:cubicBezTo>
                      <a:pt x="2387711" y="2280290"/>
                      <a:pt x="2070641" y="2282404"/>
                      <a:pt x="1917766" y="2262401"/>
                    </a:cubicBezTo>
                    <a:cubicBezTo>
                      <a:pt x="1764891" y="2242398"/>
                      <a:pt x="1544718" y="2289997"/>
                      <a:pt x="1344396" y="2262401"/>
                    </a:cubicBezTo>
                    <a:cubicBezTo>
                      <a:pt x="1144074" y="2234806"/>
                      <a:pt x="810328" y="2283417"/>
                      <a:pt x="456372" y="2262401"/>
                    </a:cubicBezTo>
                    <a:cubicBezTo>
                      <a:pt x="209805" y="2256209"/>
                      <a:pt x="-15726" y="2102575"/>
                      <a:pt x="0" y="1806029"/>
                    </a:cubicBezTo>
                    <a:cubicBezTo>
                      <a:pt x="26747" y="1665664"/>
                      <a:pt x="23377" y="1433468"/>
                      <a:pt x="0" y="1104207"/>
                    </a:cubicBezTo>
                    <a:cubicBezTo>
                      <a:pt x="-23377" y="774946"/>
                      <a:pt x="9814" y="666093"/>
                      <a:pt x="0" y="456372"/>
                    </a:cubicBezTo>
                    <a:close/>
                  </a:path>
                </a:pathLst>
              </a:custGeom>
              <a:solidFill>
                <a:schemeClr val="accent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4267" kern="0" dirty="0">
                    <a:solidFill>
                      <a:schemeClr val="tx1"/>
                    </a:solidFill>
                    <a:latin typeface="Calibri" panose="020F0502020204030204" pitchFamily="34" charset="0"/>
                    <a:cs typeface="Calibri" panose="020F0502020204030204" pitchFamily="34" charset="0"/>
                    <a:sym typeface="Arial"/>
                  </a:rPr>
                  <a:t>1. </a:t>
                </a:r>
                <a:r>
                  <a:rPr lang="en-US" sz="4267" kern="0" dirty="0" err="1">
                    <a:solidFill>
                      <a:schemeClr val="tx1"/>
                    </a:solidFill>
                    <a:latin typeface="Calibri" panose="020F0502020204030204" pitchFamily="34" charset="0"/>
                    <a:cs typeface="Calibri" panose="020F0502020204030204" pitchFamily="34" charset="0"/>
                    <a:sym typeface="Arial"/>
                  </a:rPr>
                  <a:t>Đọc</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đúng</a:t>
                </a:r>
                <a:r>
                  <a:rPr lang="en-US" sz="4267" kern="0" dirty="0">
                    <a:solidFill>
                      <a:schemeClr val="tx1"/>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267" kern="0" dirty="0">
                    <a:solidFill>
                      <a:schemeClr val="tx1"/>
                    </a:solidFill>
                    <a:latin typeface="Calibri" panose="020F0502020204030204" pitchFamily="34" charset="0"/>
                    <a:cs typeface="Calibri" panose="020F0502020204030204" pitchFamily="34" charset="0"/>
                    <a:sym typeface="Arial"/>
                  </a:rPr>
                  <a:t>2. </a:t>
                </a:r>
                <a:r>
                  <a:rPr lang="en-US" sz="4267" kern="0" dirty="0" err="1">
                    <a:solidFill>
                      <a:schemeClr val="tx1"/>
                    </a:solidFill>
                    <a:latin typeface="Calibri" panose="020F0502020204030204" pitchFamily="34" charset="0"/>
                    <a:cs typeface="Calibri" panose="020F0502020204030204" pitchFamily="34" charset="0"/>
                    <a:sym typeface="Arial"/>
                  </a:rPr>
                  <a:t>Đọc</a:t>
                </a:r>
                <a:r>
                  <a:rPr lang="en-US" sz="4267" kern="0" dirty="0">
                    <a:solidFill>
                      <a:schemeClr val="tx1"/>
                    </a:solidFill>
                    <a:latin typeface="Calibri" panose="020F0502020204030204" pitchFamily="34" charset="0"/>
                    <a:cs typeface="Calibri" panose="020F0502020204030204" pitchFamily="34" charset="0"/>
                    <a:sym typeface="Arial"/>
                  </a:rPr>
                  <a:t> to, </a:t>
                </a:r>
                <a:r>
                  <a:rPr lang="en-US" sz="4267" kern="0" dirty="0" err="1">
                    <a:solidFill>
                      <a:schemeClr val="tx1"/>
                    </a:solidFill>
                    <a:latin typeface="Calibri" panose="020F0502020204030204" pitchFamily="34" charset="0"/>
                    <a:cs typeface="Calibri" panose="020F0502020204030204" pitchFamily="34" charset="0"/>
                    <a:sym typeface="Arial"/>
                  </a:rPr>
                  <a:t>rõ</a:t>
                </a:r>
                <a:r>
                  <a:rPr lang="en-US" sz="4267" kern="0" dirty="0">
                    <a:solidFill>
                      <a:schemeClr val="tx1"/>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267" kern="0" dirty="0">
                    <a:solidFill>
                      <a:schemeClr val="tx1"/>
                    </a:solidFill>
                    <a:latin typeface="Calibri" panose="020F0502020204030204" pitchFamily="34" charset="0"/>
                    <a:cs typeface="Calibri" panose="020F0502020204030204" pitchFamily="34" charset="0"/>
                    <a:sym typeface="Arial"/>
                  </a:rPr>
                  <a:t>3. </a:t>
                </a:r>
                <a:r>
                  <a:rPr lang="en-US" sz="4267" kern="0" dirty="0" err="1">
                    <a:solidFill>
                      <a:schemeClr val="tx1"/>
                    </a:solidFill>
                    <a:latin typeface="Calibri" panose="020F0502020204030204" pitchFamily="34" charset="0"/>
                    <a:cs typeface="Calibri" panose="020F0502020204030204" pitchFamily="34" charset="0"/>
                    <a:sym typeface="Arial"/>
                  </a:rPr>
                  <a:t>Đọc</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ngắt</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nghỉ</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đúng</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chỗ</a:t>
                </a:r>
                <a:r>
                  <a:rPr lang="en-US" sz="4800" kern="0" dirty="0">
                    <a:solidFill>
                      <a:schemeClr val="tx1"/>
                    </a:solidFill>
                    <a:latin typeface="Calibri" panose="020F0502020204030204" pitchFamily="34" charset="0"/>
                    <a:cs typeface="Calibri" panose="020F0502020204030204" pitchFamily="34" charset="0"/>
                    <a:sym typeface="Arial"/>
                  </a:rPr>
                  <a:t>.</a:t>
                </a:r>
              </a:p>
            </p:txBody>
          </p:sp>
          <p:sp>
            <p:nvSpPr>
              <p:cNvPr id="17" name="Rectangle: Rounded Corners 50">
                <a:extLst>
                  <a:ext uri="{FF2B5EF4-FFF2-40B4-BE49-F238E27FC236}">
                    <a16:creationId xmlns:a16="http://schemas.microsoft.com/office/drawing/2014/main" id="{42FEBD70-8541-4B8A-8DB6-7E323EC01A39}"/>
                  </a:ext>
                </a:extLst>
              </p:cNvPr>
              <p:cNvSpPr/>
              <p:nvPr/>
            </p:nvSpPr>
            <p:spPr>
              <a:xfrm>
                <a:off x="3918934" y="1281370"/>
                <a:ext cx="5284933" cy="749648"/>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Tiêu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chí</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đánh</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giá</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grpSp>
        <p:grpSp>
          <p:nvGrpSpPr>
            <p:cNvPr id="4" name="Group 3">
              <a:extLst>
                <a:ext uri="{FF2B5EF4-FFF2-40B4-BE49-F238E27FC236}">
                  <a16:creationId xmlns:a16="http://schemas.microsoft.com/office/drawing/2014/main" id="{3AD7E119-EB20-4DA2-9123-5129A940C086}"/>
                </a:ext>
              </a:extLst>
            </p:cNvPr>
            <p:cNvGrpSpPr/>
            <p:nvPr/>
          </p:nvGrpSpPr>
          <p:grpSpPr>
            <a:xfrm>
              <a:off x="2948616" y="2496733"/>
              <a:ext cx="1538406" cy="493960"/>
              <a:chOff x="2947684" y="2501689"/>
              <a:chExt cx="1538406" cy="493960"/>
            </a:xfrm>
          </p:grpSpPr>
          <p:pic>
            <p:nvPicPr>
              <p:cNvPr id="13" name="Picture 12" descr="Shape, circle&#10;&#10;Description automatically generated">
                <a:extLst>
                  <a:ext uri="{FF2B5EF4-FFF2-40B4-BE49-F238E27FC236}">
                    <a16:creationId xmlns:a16="http://schemas.microsoft.com/office/drawing/2014/main" id="{E66B69F8-228B-493A-A661-49034F6ED81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947684" y="2501689"/>
                <a:ext cx="456217" cy="493960"/>
              </a:xfrm>
              <a:prstGeom prst="rect">
                <a:avLst/>
              </a:prstGeom>
            </p:spPr>
          </p:pic>
          <p:pic>
            <p:nvPicPr>
              <p:cNvPr id="14" name="Picture 13" descr="Shape, circle&#10;&#10;Description automatically generated">
                <a:extLst>
                  <a:ext uri="{FF2B5EF4-FFF2-40B4-BE49-F238E27FC236}">
                    <a16:creationId xmlns:a16="http://schemas.microsoft.com/office/drawing/2014/main" id="{F008663D-B430-4D35-B5FC-B19D9904FCA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959791" y="2511786"/>
                <a:ext cx="526299" cy="477713"/>
              </a:xfrm>
              <a:prstGeom prst="rect">
                <a:avLst/>
              </a:prstGeom>
            </p:spPr>
          </p:pic>
          <p:pic>
            <p:nvPicPr>
              <p:cNvPr id="15" name="Picture 14" descr="Shape, circle&#10;&#10;Description automatically generated">
                <a:extLst>
                  <a:ext uri="{FF2B5EF4-FFF2-40B4-BE49-F238E27FC236}">
                    <a16:creationId xmlns:a16="http://schemas.microsoft.com/office/drawing/2014/main" id="{F6883581-B9D9-4BFF-868B-DAAB6EE0DD9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3346655" y="2533002"/>
                <a:ext cx="604846" cy="451529"/>
              </a:xfrm>
              <a:prstGeom prst="rect">
                <a:avLst/>
              </a:prstGeom>
            </p:spPr>
          </p:pic>
        </p:grpSp>
        <p:grpSp>
          <p:nvGrpSpPr>
            <p:cNvPr id="5" name="Group 4">
              <a:extLst>
                <a:ext uri="{FF2B5EF4-FFF2-40B4-BE49-F238E27FC236}">
                  <a16:creationId xmlns:a16="http://schemas.microsoft.com/office/drawing/2014/main" id="{1D468669-279F-4615-B59F-3BB8A862976F}"/>
                </a:ext>
              </a:extLst>
            </p:cNvPr>
            <p:cNvGrpSpPr/>
            <p:nvPr/>
          </p:nvGrpSpPr>
          <p:grpSpPr>
            <a:xfrm>
              <a:off x="2948616" y="3022602"/>
              <a:ext cx="1538406" cy="493960"/>
              <a:chOff x="2701706" y="2490884"/>
              <a:chExt cx="1538406" cy="493960"/>
            </a:xfrm>
          </p:grpSpPr>
          <p:pic>
            <p:nvPicPr>
              <p:cNvPr id="10" name="Picture 9" descr="Shape, circle&#10;&#10;Description automatically generated">
                <a:extLst>
                  <a:ext uri="{FF2B5EF4-FFF2-40B4-BE49-F238E27FC236}">
                    <a16:creationId xmlns:a16="http://schemas.microsoft.com/office/drawing/2014/main" id="{0FCF07A3-C510-4387-A7F5-1DA193029B8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701706" y="2490884"/>
                <a:ext cx="456217" cy="493960"/>
              </a:xfrm>
              <a:prstGeom prst="rect">
                <a:avLst/>
              </a:prstGeom>
            </p:spPr>
          </p:pic>
          <p:pic>
            <p:nvPicPr>
              <p:cNvPr id="11" name="Picture 10" descr="Shape, circle&#10;&#10;Description automatically generated">
                <a:extLst>
                  <a:ext uri="{FF2B5EF4-FFF2-40B4-BE49-F238E27FC236}">
                    <a16:creationId xmlns:a16="http://schemas.microsoft.com/office/drawing/2014/main" id="{F8E8435D-2E91-4F27-8944-9F4D179A97B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713813" y="2495060"/>
                <a:ext cx="526299" cy="477713"/>
              </a:xfrm>
              <a:prstGeom prst="rect">
                <a:avLst/>
              </a:prstGeom>
            </p:spPr>
          </p:pic>
          <p:pic>
            <p:nvPicPr>
              <p:cNvPr id="12" name="Picture 11" descr="Shape, circle&#10;&#10;Description automatically generated">
                <a:extLst>
                  <a:ext uri="{FF2B5EF4-FFF2-40B4-BE49-F238E27FC236}">
                    <a16:creationId xmlns:a16="http://schemas.microsoft.com/office/drawing/2014/main" id="{8631F3D6-7361-48A6-9F82-400D5E00512D}"/>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3161763" y="2512099"/>
                <a:ext cx="604846" cy="451529"/>
              </a:xfrm>
              <a:prstGeom prst="rect">
                <a:avLst/>
              </a:prstGeom>
            </p:spPr>
          </p:pic>
        </p:grpSp>
        <p:grpSp>
          <p:nvGrpSpPr>
            <p:cNvPr id="6" name="Group 5">
              <a:extLst>
                <a:ext uri="{FF2B5EF4-FFF2-40B4-BE49-F238E27FC236}">
                  <a16:creationId xmlns:a16="http://schemas.microsoft.com/office/drawing/2014/main" id="{C2219AC9-B7F0-45D1-B69E-A9C47040DD2F}"/>
                </a:ext>
              </a:extLst>
            </p:cNvPr>
            <p:cNvGrpSpPr/>
            <p:nvPr/>
          </p:nvGrpSpPr>
          <p:grpSpPr>
            <a:xfrm>
              <a:off x="5233869" y="3673598"/>
              <a:ext cx="1602720" cy="498929"/>
              <a:chOff x="2925827" y="2552639"/>
              <a:chExt cx="1602720" cy="498929"/>
            </a:xfrm>
          </p:grpSpPr>
          <p:pic>
            <p:nvPicPr>
              <p:cNvPr id="7" name="Picture 6" descr="Shape, circle&#10;&#10;Description automatically generated">
                <a:extLst>
                  <a:ext uri="{FF2B5EF4-FFF2-40B4-BE49-F238E27FC236}">
                    <a16:creationId xmlns:a16="http://schemas.microsoft.com/office/drawing/2014/main" id="{03D8BBA0-8676-47AE-AFFB-C06B09BBB93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925827" y="2557608"/>
                <a:ext cx="456217" cy="493960"/>
              </a:xfrm>
              <a:prstGeom prst="rect">
                <a:avLst/>
              </a:prstGeom>
            </p:spPr>
          </p:pic>
          <p:pic>
            <p:nvPicPr>
              <p:cNvPr id="8" name="Picture 7" descr="Shape, circle&#10;&#10;Description automatically generated">
                <a:extLst>
                  <a:ext uri="{FF2B5EF4-FFF2-40B4-BE49-F238E27FC236}">
                    <a16:creationId xmlns:a16="http://schemas.microsoft.com/office/drawing/2014/main" id="{9146219C-98C1-4FB0-82E8-36D342B91E2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4002248" y="2552639"/>
                <a:ext cx="526299" cy="477713"/>
              </a:xfrm>
              <a:prstGeom prst="rect">
                <a:avLst/>
              </a:prstGeom>
            </p:spPr>
          </p:pic>
          <p:pic>
            <p:nvPicPr>
              <p:cNvPr id="9" name="Picture 8" descr="Shape, circle&#10;&#10;Description automatically generated">
                <a:extLst>
                  <a:ext uri="{FF2B5EF4-FFF2-40B4-BE49-F238E27FC236}">
                    <a16:creationId xmlns:a16="http://schemas.microsoft.com/office/drawing/2014/main" id="{ABC3E658-6108-4650-A833-9F6AD0535E4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3403555" y="2578823"/>
                <a:ext cx="604846" cy="451529"/>
              </a:xfrm>
              <a:prstGeom prst="rect">
                <a:avLst/>
              </a:prstGeom>
            </p:spPr>
          </p:pic>
        </p:grpSp>
      </p:grpSp>
      <p:sp>
        <p:nvSpPr>
          <p:cNvPr id="18" name="Google Shape;2351;p42">
            <a:extLst>
              <a:ext uri="{FF2B5EF4-FFF2-40B4-BE49-F238E27FC236}">
                <a16:creationId xmlns:a16="http://schemas.microsoft.com/office/drawing/2014/main" id="{61F90128-AB70-4A1D-B5AE-CAC999ECE75C}"/>
              </a:ext>
            </a:extLst>
          </p:cNvPr>
          <p:cNvSpPr txBox="1">
            <a:spLocks/>
          </p:cNvSpPr>
          <p:nvPr/>
        </p:nvSpPr>
        <p:spPr>
          <a:xfrm>
            <a:off x="2055749" y="216526"/>
            <a:ext cx="8616479" cy="1411600"/>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LUYỆN</a:t>
            </a:r>
            <a:r>
              <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 </a:t>
            </a: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ĐỌC</a:t>
            </a:r>
            <a:r>
              <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 </a:t>
            </a: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TRƯỚC</a:t>
            </a:r>
            <a:r>
              <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 </a:t>
            </a: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LỚP</a:t>
            </a:r>
            <a:endPar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5955949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85333">
                                          <p:cBhvr additive="base">
                                            <p:cTn id="7" dur="750" fill="hold"/>
                                            <p:tgtEl>
                                              <p:spTgt spid="2"/>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Diagram&#10;&#10;Description automatically generated">
            <a:extLst>
              <a:ext uri="{FF2B5EF4-FFF2-40B4-BE49-F238E27FC236}">
                <a16:creationId xmlns:a16="http://schemas.microsoft.com/office/drawing/2014/main" id="{F1C4A58F-C09C-408F-A333-4D4C362A699F}"/>
              </a:ext>
            </a:extLst>
          </p:cNvPr>
          <p:cNvPicPr>
            <a:picLocks noChangeAspect="1"/>
          </p:cNvPicPr>
          <p:nvPr/>
        </p:nvPicPr>
        <p:blipFill rotWithShape="1">
          <a:blip r:embed="rId2"/>
          <a:srcRect t="10040" b="7020"/>
          <a:stretch/>
        </p:blipFill>
        <p:spPr>
          <a:xfrm>
            <a:off x="0" y="0"/>
            <a:ext cx="12306773" cy="6858000"/>
          </a:xfrm>
          <a:prstGeom prst="rect">
            <a:avLst/>
          </a:prstGeom>
        </p:spPr>
      </p:pic>
      <p:pic>
        <p:nvPicPr>
          <p:cNvPr id="20" name="Picture 19">
            <a:extLst>
              <a:ext uri="{FF2B5EF4-FFF2-40B4-BE49-F238E27FC236}">
                <a16:creationId xmlns:a16="http://schemas.microsoft.com/office/drawing/2014/main" id="{F245E8A8-641A-473F-8438-4F932B065A5D}"/>
              </a:ext>
            </a:extLst>
          </p:cNvPr>
          <p:cNvPicPr>
            <a:picLocks noChangeAspect="1"/>
          </p:cNvPicPr>
          <p:nvPr/>
        </p:nvPicPr>
        <p:blipFill>
          <a:blip r:embed="rId3"/>
          <a:stretch>
            <a:fillRect/>
          </a:stretch>
        </p:blipFill>
        <p:spPr>
          <a:xfrm>
            <a:off x="1267077" y="711229"/>
            <a:ext cx="7076822" cy="3011685"/>
          </a:xfrm>
          <a:prstGeom prst="rect">
            <a:avLst/>
          </a:prstGeom>
        </p:spPr>
      </p:pic>
    </p:spTree>
    <p:extLst>
      <p:ext uri="{BB962C8B-B14F-4D97-AF65-F5344CB8AC3E}">
        <p14:creationId xmlns:p14="http://schemas.microsoft.com/office/powerpoint/2010/main" val="240915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E9FB8D-C308-45B5-91BB-D421CE06CDE3}"/>
              </a:ext>
            </a:extLst>
          </p:cNvPr>
          <p:cNvPicPr>
            <a:picLocks noChangeAspect="1"/>
          </p:cNvPicPr>
          <p:nvPr/>
        </p:nvPicPr>
        <p:blipFill>
          <a:blip r:embed="rId2"/>
          <a:stretch>
            <a:fillRect/>
          </a:stretch>
        </p:blipFill>
        <p:spPr>
          <a:xfrm>
            <a:off x="639559" y="195660"/>
            <a:ext cx="10912881" cy="1493895"/>
          </a:xfrm>
          <a:prstGeom prst="rect">
            <a:avLst/>
          </a:prstGeom>
          <a:solidFill>
            <a:schemeClr val="accent2">
              <a:lumMod val="40000"/>
              <a:lumOff val="60000"/>
            </a:schemeClr>
          </a:solidFill>
        </p:spPr>
      </p:pic>
      <p:sp>
        <p:nvSpPr>
          <p:cNvPr id="6" name="TextBox 5">
            <a:extLst>
              <a:ext uri="{FF2B5EF4-FFF2-40B4-BE49-F238E27FC236}">
                <a16:creationId xmlns:a16="http://schemas.microsoft.com/office/drawing/2014/main" id="{57C6A81B-46BA-4041-8163-10F723053732}"/>
              </a:ext>
            </a:extLst>
          </p:cNvPr>
          <p:cNvSpPr txBox="1"/>
          <p:nvPr/>
        </p:nvSpPr>
        <p:spPr>
          <a:xfrm>
            <a:off x="639559" y="1794084"/>
            <a:ext cx="10912881" cy="4868256"/>
          </a:xfrm>
          <a:prstGeom prst="rect">
            <a:avLst/>
          </a:prstGeom>
          <a:noFill/>
        </p:spPr>
        <p:txBody>
          <a:bodyPr wrap="square">
            <a:spAutoFit/>
          </a:bodyPr>
          <a:lstStyle/>
          <a:p>
            <a:pPr marL="694690" indent="-514350" algn="just">
              <a:lnSpc>
                <a:spcPct val="150000"/>
              </a:lnSpc>
              <a:buAutoNum type="arabicPeriod"/>
              <a:tabLst>
                <a:tab pos="270510" algn="l"/>
              </a:tabLst>
            </a:pPr>
            <a:r>
              <a:rPr lang="vi-VN" sz="3000" b="1" kern="0">
                <a:solidFill>
                  <a:schemeClr val="tx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Đọc khổ thơ 1 bạn hãy cho biết: Vì sao lớp học bỗng trở nên trang nghiêm hơn trước?</a:t>
            </a:r>
          </a:p>
          <a:p>
            <a:pPr marL="694690" indent="-514350" algn="just">
              <a:lnSpc>
                <a:spcPct val="150000"/>
              </a:lnSpc>
              <a:buAutoNum type="arabicPeriod"/>
              <a:tabLst>
                <a:tab pos="270510" algn="l"/>
              </a:tabLst>
            </a:pPr>
            <a:r>
              <a:rPr lang="en-US" sz="3000" b="1" kern="10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rPr>
              <a:t>Theo bạn điều gì ở cô giáo khiến các bạn xúc động?</a:t>
            </a:r>
          </a:p>
          <a:p>
            <a:pPr marL="694690" indent="-514350" algn="just">
              <a:lnSpc>
                <a:spcPct val="150000"/>
              </a:lnSpc>
              <a:buAutoNum type="arabicPeriod"/>
              <a:tabLst>
                <a:tab pos="270510" algn="l"/>
              </a:tabLst>
            </a:pPr>
            <a:r>
              <a:rPr lang="vi-VN" sz="3000" b="1" kern="10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rPr>
              <a:t>Bạn hiểu dòng thơ cuối của khổ thơ 2 là một lời tự hỏi hay tự trách?</a:t>
            </a:r>
          </a:p>
          <a:p>
            <a:pPr marL="694690" indent="-514350" algn="just">
              <a:lnSpc>
                <a:spcPct val="150000"/>
              </a:lnSpc>
              <a:buAutoNum type="arabicPeriod"/>
              <a:tabLst>
                <a:tab pos="270510" algn="l"/>
              </a:tabLst>
            </a:pPr>
            <a:r>
              <a:rPr lang="vi-VN" sz="3000" b="1" kern="10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rPr>
              <a:t>Đọc hai dòng thơ cuối bài muốn nói với chúng ta điều gì?</a:t>
            </a:r>
          </a:p>
          <a:p>
            <a:pPr marL="694690" indent="-514350" algn="just">
              <a:lnSpc>
                <a:spcPct val="150000"/>
              </a:lnSpc>
              <a:buAutoNum type="arabicPeriod"/>
              <a:tabLst>
                <a:tab pos="270510" algn="l"/>
              </a:tabLst>
            </a:pPr>
            <a:endParaRPr lang="en-US" sz="3000" b="1" kern="100" dirty="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4196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078CB0-8DDC-4D34-84EC-59314FCDF1F2}"/>
              </a:ext>
            </a:extLst>
          </p:cNvPr>
          <p:cNvSpPr txBox="1"/>
          <p:nvPr/>
        </p:nvSpPr>
        <p:spPr>
          <a:xfrm>
            <a:off x="680356" y="450702"/>
            <a:ext cx="10831288" cy="1481175"/>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200" b="1" i="1" ker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1. </a:t>
            </a:r>
            <a:r>
              <a:rPr lang="vi-VN" sz="3200" b="1" i="1" ker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Đọc khổ thơ 1 bạn hãy cho biết: Vì sao lớp học bỗng trở nên trang nghiêm hơn trước?</a:t>
            </a:r>
            <a:endParaRPr lang="en-US" sz="3200" b="1" i="1" kern="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1BDF96EC-BB36-4AB7-8ADB-4E57885BC93A}"/>
              </a:ext>
            </a:extLst>
          </p:cNvPr>
          <p:cNvSpPr txBox="1"/>
          <p:nvPr/>
        </p:nvSpPr>
        <p:spPr>
          <a:xfrm>
            <a:off x="878987" y="1937193"/>
            <a:ext cx="10434025" cy="2229393"/>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vi-VN" sz="3200" b="1" kern="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Vì đây là buổi học cuối cùng các bạn HS được học với cô giáo, từ ngày mai cô giáo sẽ nghỉ hưu.</a:t>
            </a:r>
          </a:p>
          <a:p>
            <a:pPr marL="180340" marR="0" algn="just">
              <a:lnSpc>
                <a:spcPct val="150000"/>
              </a:lnSpc>
              <a:spcBef>
                <a:spcPts val="0"/>
              </a:spcBef>
              <a:spcAft>
                <a:spcPts val="0"/>
              </a:spcAft>
              <a:tabLst>
                <a:tab pos="270510" algn="l"/>
              </a:tabLst>
            </a:pPr>
            <a:endParaRPr lang="en-US" sz="3200" b="1" kern="100"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7F402278-F12E-45C4-9CD2-8B156BB33116}"/>
              </a:ext>
            </a:extLst>
          </p:cNvPr>
          <p:cNvSpPr txBox="1"/>
          <p:nvPr/>
        </p:nvSpPr>
        <p:spPr>
          <a:xfrm>
            <a:off x="680356" y="3429000"/>
            <a:ext cx="10831288" cy="742511"/>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200" b="1" i="1" ker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2. Theo bạn điều gì ở cô giáo khiến các bạn xúc động?</a:t>
            </a:r>
          </a:p>
        </p:txBody>
      </p:sp>
      <p:sp>
        <p:nvSpPr>
          <p:cNvPr id="9" name="TextBox 8">
            <a:extLst>
              <a:ext uri="{FF2B5EF4-FFF2-40B4-BE49-F238E27FC236}">
                <a16:creationId xmlns:a16="http://schemas.microsoft.com/office/drawing/2014/main" id="{9A23521A-0782-45D4-A494-E6A5FDF73D42}"/>
              </a:ext>
            </a:extLst>
          </p:cNvPr>
          <p:cNvSpPr txBox="1"/>
          <p:nvPr/>
        </p:nvSpPr>
        <p:spPr>
          <a:xfrm>
            <a:off x="1077620" y="4166586"/>
            <a:ext cx="10434024" cy="1490729"/>
          </a:xfrm>
          <a:prstGeom prst="rect">
            <a:avLst/>
          </a:prstGeom>
          <a:noFill/>
        </p:spPr>
        <p:txBody>
          <a:bodyPr wrap="square">
            <a:spAutoFit/>
          </a:bodyPr>
          <a:lstStyle/>
          <a:p>
            <a:pPr algn="just">
              <a:lnSpc>
                <a:spcPct val="150000"/>
              </a:lnSpc>
            </a:pPr>
            <a:r>
              <a:rPr lang="vi-VN" sz="3200" b="1">
                <a:solidFill>
                  <a:schemeClr val="accent5">
                    <a:lumMod val="75000"/>
                  </a:schemeClr>
                </a:solidFill>
                <a:latin typeface="Times New Roman" panose="02020603050405020304" pitchFamily="18" charset="0"/>
                <a:ea typeface="Times New Roman" panose="02020603050405020304" pitchFamily="18" charset="0"/>
              </a:rPr>
              <a:t>Các bạn HS xúc động trước hình ảnh và tấm lòng tận tụy của cô giáo.</a:t>
            </a:r>
            <a:endParaRPr lang="en-US" sz="3200" b="1" dirty="0">
              <a:solidFill>
                <a:schemeClr val="accent5">
                  <a:lumMod val="75000"/>
                </a:schemeClr>
              </a:solidFill>
            </a:endParaRPr>
          </a:p>
        </p:txBody>
      </p:sp>
    </p:spTree>
    <p:extLst>
      <p:ext uri="{BB962C8B-B14F-4D97-AF65-F5344CB8AC3E}">
        <p14:creationId xmlns:p14="http://schemas.microsoft.com/office/powerpoint/2010/main" val="1560646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1+#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078CB0-8DDC-4D34-84EC-59314FCDF1F2}"/>
              </a:ext>
            </a:extLst>
          </p:cNvPr>
          <p:cNvSpPr txBox="1"/>
          <p:nvPr/>
        </p:nvSpPr>
        <p:spPr>
          <a:xfrm>
            <a:off x="680355" y="173216"/>
            <a:ext cx="10831288" cy="1481175"/>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200" b="1" i="1" ker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3. </a:t>
            </a:r>
            <a:r>
              <a:rPr lang="vi-VN" sz="3200" b="1" i="1" ker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Bạn hiểu dòng thơ cuối của khổ thơ 2 là một lời tự hỏi hay tự trách?</a:t>
            </a:r>
            <a:endParaRPr lang="en-US" sz="3200" b="1" i="1" kern="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1BDF96EC-BB36-4AB7-8ADB-4E57885BC93A}"/>
              </a:ext>
            </a:extLst>
          </p:cNvPr>
          <p:cNvSpPr txBox="1"/>
          <p:nvPr/>
        </p:nvSpPr>
        <p:spPr>
          <a:xfrm>
            <a:off x="878986" y="1424948"/>
            <a:ext cx="10632657" cy="1490729"/>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vi-VN" sz="3200" b="1" kern="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Dòng thơ cuối là một lời tự trách, thể hiện sự ân hận của các bạn HS. </a:t>
            </a:r>
            <a:endParaRPr lang="en-US" sz="3200" b="1" kern="100"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7F402278-F12E-45C4-9CD2-8B156BB33116}"/>
              </a:ext>
            </a:extLst>
          </p:cNvPr>
          <p:cNvSpPr txBox="1"/>
          <p:nvPr/>
        </p:nvSpPr>
        <p:spPr>
          <a:xfrm>
            <a:off x="680355" y="2769270"/>
            <a:ext cx="10831288" cy="742511"/>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200" b="1" i="1" ker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4. </a:t>
            </a:r>
            <a:r>
              <a:rPr lang="vi-VN" sz="3200" b="1" i="1" ker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Đọc hai dòng thơ cuối bài muốn nói với chúng ta điều gì?</a:t>
            </a:r>
            <a:endParaRPr lang="en-US" sz="3200" b="1" i="1" ker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9A23521A-0782-45D4-A494-E6A5FDF73D42}"/>
              </a:ext>
            </a:extLst>
          </p:cNvPr>
          <p:cNvSpPr txBox="1"/>
          <p:nvPr/>
        </p:nvSpPr>
        <p:spPr>
          <a:xfrm>
            <a:off x="1077618" y="3473117"/>
            <a:ext cx="10434025" cy="2958502"/>
          </a:xfrm>
          <a:prstGeom prst="rect">
            <a:avLst/>
          </a:prstGeom>
          <a:noFill/>
        </p:spPr>
        <p:txBody>
          <a:bodyPr wrap="square">
            <a:spAutoFit/>
          </a:bodyPr>
          <a:lstStyle/>
          <a:p>
            <a:pPr algn="just">
              <a:lnSpc>
                <a:spcPct val="150000"/>
              </a:lnSpc>
            </a:pPr>
            <a:r>
              <a:rPr lang="vi-VN" sz="3200" b="1">
                <a:solidFill>
                  <a:schemeClr val="accent5">
                    <a:lumMod val="75000"/>
                  </a:schemeClr>
                </a:solidFill>
                <a:latin typeface="Times New Roman" panose="02020603050405020304" pitchFamily="18" charset="0"/>
                <a:ea typeface="Times New Roman" panose="02020603050405020304" pitchFamily="18" charset="0"/>
              </a:rPr>
              <a:t>Thầy cô luôn yêu thương HS, vì vậy chúng ta cần thể hiện tình yêu thương và sự biết ơn thầy cô bằng cách chăm ngoan, học giỏi…để mỗi khi nghĩ về thầy cô chúng ta không cảm thấy ân hận và hối tiếc…</a:t>
            </a:r>
          </a:p>
        </p:txBody>
      </p:sp>
    </p:spTree>
    <p:extLst>
      <p:ext uri="{BB962C8B-B14F-4D97-AF65-F5344CB8AC3E}">
        <p14:creationId xmlns:p14="http://schemas.microsoft.com/office/powerpoint/2010/main" val="1030221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1+#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6C51FF19-4E5A-416F-A972-D693A2A96D98}"/>
              </a:ext>
            </a:extLst>
          </p:cNvPr>
          <p:cNvPicPr>
            <a:picLocks noChangeAspect="1"/>
          </p:cNvPicPr>
          <p:nvPr/>
        </p:nvPicPr>
        <p:blipFill rotWithShape="1">
          <a:blip r:embed="rId2"/>
          <a:srcRect t="10040" b="7020"/>
          <a:stretch/>
        </p:blipFill>
        <p:spPr>
          <a:xfrm>
            <a:off x="0" y="0"/>
            <a:ext cx="12306773" cy="6858000"/>
          </a:xfrm>
          <a:prstGeom prst="rect">
            <a:avLst/>
          </a:prstGeom>
        </p:spPr>
      </p:pic>
      <p:pic>
        <p:nvPicPr>
          <p:cNvPr id="2" name="Picture 1">
            <a:extLst>
              <a:ext uri="{FF2B5EF4-FFF2-40B4-BE49-F238E27FC236}">
                <a16:creationId xmlns:a16="http://schemas.microsoft.com/office/drawing/2014/main" id="{9CF0BCE6-25FC-4AF0-B1F0-C9AB7CD8FC45}"/>
              </a:ext>
            </a:extLst>
          </p:cNvPr>
          <p:cNvPicPr>
            <a:picLocks noChangeAspect="1"/>
          </p:cNvPicPr>
          <p:nvPr/>
        </p:nvPicPr>
        <p:blipFill>
          <a:blip r:embed="rId3"/>
          <a:stretch>
            <a:fillRect/>
          </a:stretch>
        </p:blipFill>
        <p:spPr>
          <a:xfrm>
            <a:off x="1359172" y="1455041"/>
            <a:ext cx="6414123" cy="3947918"/>
          </a:xfrm>
          <a:prstGeom prst="rect">
            <a:avLst/>
          </a:prstGeom>
        </p:spPr>
      </p:pic>
    </p:spTree>
    <p:extLst>
      <p:ext uri="{BB962C8B-B14F-4D97-AF65-F5344CB8AC3E}">
        <p14:creationId xmlns:p14="http://schemas.microsoft.com/office/powerpoint/2010/main" val="280153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C2BA16-A3A7-4FF8-BCBB-E5B0F0281745}"/>
              </a:ext>
            </a:extLst>
          </p:cNvPr>
          <p:cNvSpPr txBox="1"/>
          <p:nvPr/>
        </p:nvSpPr>
        <p:spPr>
          <a:xfrm>
            <a:off x="1796716" y="1081310"/>
            <a:ext cx="12192000" cy="5632311"/>
          </a:xfrm>
          <a:prstGeom prst="rect">
            <a:avLst/>
          </a:prstGeom>
          <a:noFill/>
        </p:spPr>
        <p:txBody>
          <a:bodyPr wrap="square">
            <a:spAutoFit/>
          </a:bodyPr>
          <a:lstStyle/>
          <a:p>
            <a:pPr algn="just"/>
            <a:r>
              <a:rPr lang="vi-VN" sz="4000" b="1" i="1">
                <a:solidFill>
                  <a:srgbClr val="000000"/>
                </a:solidFill>
                <a:latin typeface="Times New Roman" panose="02020603050405020304" pitchFamily="18" charset="0"/>
                <a:ea typeface="Times New Roman" panose="02020603050405020304" pitchFamily="18" charset="0"/>
              </a:rPr>
              <a:t>Buổi học cuối cùng/, mai cô giáo về hưu/</a:t>
            </a:r>
          </a:p>
          <a:p>
            <a:pPr algn="just"/>
            <a:r>
              <a:rPr lang="vi-VN" sz="4000" b="1" i="1">
                <a:solidFill>
                  <a:srgbClr val="000000"/>
                </a:solidFill>
                <a:latin typeface="Times New Roman" panose="02020603050405020304" pitchFamily="18" charset="0"/>
                <a:ea typeface="Times New Roman" panose="02020603050405020304" pitchFamily="18" charset="0"/>
              </a:rPr>
              <a:t>Cả lớp em/ bỗng trang nghiêm hơn trước /</a:t>
            </a:r>
          </a:p>
          <a:p>
            <a:pPr algn="just"/>
            <a:r>
              <a:rPr lang="vi-VN" sz="4000" b="1" i="1">
                <a:solidFill>
                  <a:srgbClr val="000000"/>
                </a:solidFill>
                <a:latin typeface="Times New Roman" panose="02020603050405020304" pitchFamily="18" charset="0"/>
                <a:ea typeface="Times New Roman" panose="02020603050405020304" pitchFamily="18" charset="0"/>
              </a:rPr>
              <a:t>Bàn còn trai không nghịch đùa/, gõ thước/</a:t>
            </a:r>
          </a:p>
          <a:p>
            <a:pPr algn="just"/>
            <a:r>
              <a:rPr lang="vi-VN" sz="4000" b="1" i="1">
                <a:solidFill>
                  <a:srgbClr val="000000"/>
                </a:solidFill>
                <a:latin typeface="Times New Roman" panose="02020603050405020304" pitchFamily="18" charset="0"/>
                <a:ea typeface="Times New Roman" panose="02020603050405020304" pitchFamily="18" charset="0"/>
              </a:rPr>
              <a:t>Bàn con gái lặng yên/, bím tóc cũng nơ hồng. //</a:t>
            </a:r>
          </a:p>
          <a:p>
            <a:pPr algn="just"/>
            <a:r>
              <a:rPr lang="vi-VN" sz="4000" b="1" i="1">
                <a:solidFill>
                  <a:srgbClr val="000000"/>
                </a:solidFill>
                <a:latin typeface="Times New Roman" panose="02020603050405020304" pitchFamily="18" charset="0"/>
                <a:ea typeface="Times New Roman" panose="02020603050405020304" pitchFamily="18" charset="0"/>
              </a:rPr>
              <a:t> </a:t>
            </a:r>
          </a:p>
          <a:p>
            <a:pPr algn="just"/>
            <a:r>
              <a:rPr lang="vi-VN" sz="4000" b="1" i="1">
                <a:solidFill>
                  <a:srgbClr val="000000"/>
                </a:solidFill>
                <a:latin typeface="Times New Roman" panose="02020603050405020304" pitchFamily="18" charset="0"/>
                <a:ea typeface="Times New Roman" panose="02020603050405020304" pitchFamily="18" charset="0"/>
              </a:rPr>
              <a:t>Cô vẫn là cô/, mái tóc hoa râm /</a:t>
            </a:r>
          </a:p>
          <a:p>
            <a:pPr algn="just"/>
            <a:r>
              <a:rPr lang="vi-VN" sz="4000" b="1" i="1">
                <a:solidFill>
                  <a:srgbClr val="000000"/>
                </a:solidFill>
                <a:latin typeface="Times New Roman" panose="02020603050405020304" pitchFamily="18" charset="0"/>
                <a:ea typeface="Times New Roman" panose="02020603050405020304" pitchFamily="18" charset="0"/>
              </a:rPr>
              <a:t>Bàn tay xương gầy/, bám đầy phấn trắng /</a:t>
            </a:r>
          </a:p>
          <a:p>
            <a:pPr algn="just"/>
            <a:r>
              <a:rPr lang="vi-VN" sz="4000" b="1" i="1">
                <a:solidFill>
                  <a:srgbClr val="000000"/>
                </a:solidFill>
                <a:latin typeface="Times New Roman" panose="02020603050405020304" pitchFamily="18" charset="0"/>
                <a:ea typeface="Times New Roman" panose="02020603050405020304" pitchFamily="18" charset="0"/>
              </a:rPr>
              <a:t>Giọng êm êm,/ nụ cười như giọt nắng /</a:t>
            </a:r>
          </a:p>
          <a:p>
            <a:pPr algn="just"/>
            <a:r>
              <a:rPr lang="vi-VN" sz="4000" b="1" i="1">
                <a:solidFill>
                  <a:srgbClr val="000000"/>
                </a:solidFill>
                <a:latin typeface="Times New Roman" panose="02020603050405020304" pitchFamily="18" charset="0"/>
                <a:ea typeface="Times New Roman" panose="02020603050405020304" pitchFamily="18" charset="0"/>
              </a:rPr>
              <a:t>Sau buổi học này/, chúng em mới nhận ra.//</a:t>
            </a:r>
          </a:p>
        </p:txBody>
      </p:sp>
      <p:sp>
        <p:nvSpPr>
          <p:cNvPr id="2" name="TextBox 1">
            <a:extLst>
              <a:ext uri="{FF2B5EF4-FFF2-40B4-BE49-F238E27FC236}">
                <a16:creationId xmlns:a16="http://schemas.microsoft.com/office/drawing/2014/main" id="{85D150B2-A6FB-475B-BB33-C7EAA18A7F42}"/>
              </a:ext>
            </a:extLst>
          </p:cNvPr>
          <p:cNvSpPr txBox="1"/>
          <p:nvPr/>
        </p:nvSpPr>
        <p:spPr>
          <a:xfrm>
            <a:off x="5550568" y="0"/>
            <a:ext cx="6641432" cy="830997"/>
          </a:xfrm>
          <a:prstGeom prst="rect">
            <a:avLst/>
          </a:prstGeom>
          <a:solidFill>
            <a:schemeClr val="accent3">
              <a:lumMod val="60000"/>
              <a:lumOff val="40000"/>
            </a:schemeClr>
          </a:solidFill>
        </p:spPr>
        <p:txBody>
          <a:bodyPr wrap="square" rtlCol="0">
            <a:spAutoFit/>
          </a:bodyPr>
          <a:lstStyle/>
          <a:p>
            <a:pPr algn="l"/>
            <a:r>
              <a:rPr lang="vi-VN" sz="4800" b="1">
                <a:solidFill>
                  <a:schemeClr val="tx2"/>
                </a:solidFill>
                <a:latin typeface="Times New Roman" panose="02020603050405020304" pitchFamily="18" charset="0"/>
                <a:cs typeface="Times New Roman" panose="02020603050405020304" pitchFamily="18" charset="0"/>
              </a:rPr>
              <a:t>Đọc diễn cảm 2 khổ thơ</a:t>
            </a:r>
          </a:p>
        </p:txBody>
      </p:sp>
    </p:spTree>
    <p:extLst>
      <p:ext uri="{BB962C8B-B14F-4D97-AF65-F5344CB8AC3E}">
        <p14:creationId xmlns:p14="http://schemas.microsoft.com/office/powerpoint/2010/main" val="2311463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FA8AF7-5A8F-4FB3-83A4-7F9A62290E00}"/>
              </a:ext>
            </a:extLst>
          </p:cNvPr>
          <p:cNvPicPr>
            <a:picLocks noChangeAspect="1"/>
          </p:cNvPicPr>
          <p:nvPr/>
        </p:nvPicPr>
        <p:blipFill>
          <a:blip r:embed="rId3"/>
          <a:stretch>
            <a:fillRect/>
          </a:stretch>
        </p:blipFill>
        <p:spPr>
          <a:xfrm>
            <a:off x="1445691" y="1190511"/>
            <a:ext cx="9740347" cy="4476978"/>
          </a:xfrm>
          <a:prstGeom prst="rect">
            <a:avLst/>
          </a:prstGeom>
        </p:spPr>
      </p:pic>
    </p:spTree>
    <p:extLst>
      <p:ext uri="{BB962C8B-B14F-4D97-AF65-F5344CB8AC3E}">
        <p14:creationId xmlns:p14="http://schemas.microsoft.com/office/powerpoint/2010/main" val="2710295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nature&#10;&#10;Description automatically generated">
            <a:extLst>
              <a:ext uri="{FF2B5EF4-FFF2-40B4-BE49-F238E27FC236}">
                <a16:creationId xmlns:a16="http://schemas.microsoft.com/office/drawing/2014/main" id="{F127079F-D3CB-4BBA-94DC-1AD9D865FC9C}"/>
              </a:ext>
            </a:extLst>
          </p:cNvPr>
          <p:cNvPicPr>
            <a:picLocks noChangeAspect="1"/>
          </p:cNvPicPr>
          <p:nvPr/>
        </p:nvPicPr>
        <p:blipFill>
          <a:blip r:embed="rId2"/>
          <a:stretch>
            <a:fillRect/>
          </a:stretch>
        </p:blipFill>
        <p:spPr>
          <a:xfrm>
            <a:off x="1" y="0"/>
            <a:ext cx="12344009" cy="6858000"/>
          </a:xfrm>
          <a:prstGeom prst="rect">
            <a:avLst/>
          </a:prstGeom>
        </p:spPr>
      </p:pic>
      <p:pic>
        <p:nvPicPr>
          <p:cNvPr id="3" name="Picture 2" descr="A picture containing stationary&#10;&#10;Description automatically generated">
            <a:extLst>
              <a:ext uri="{FF2B5EF4-FFF2-40B4-BE49-F238E27FC236}">
                <a16:creationId xmlns:a16="http://schemas.microsoft.com/office/drawing/2014/main" id="{C39DCF26-0DDF-4576-AEBA-5104A9FBC5A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7527622" y="995358"/>
            <a:ext cx="4742273" cy="5438100"/>
          </a:xfrm>
          <a:prstGeom prst="rect">
            <a:avLst/>
          </a:prstGeom>
        </p:spPr>
      </p:pic>
      <p:pic>
        <p:nvPicPr>
          <p:cNvPr id="4" name="Picture 3">
            <a:extLst>
              <a:ext uri="{FF2B5EF4-FFF2-40B4-BE49-F238E27FC236}">
                <a16:creationId xmlns:a16="http://schemas.microsoft.com/office/drawing/2014/main" id="{30B7B1DE-A580-4BDB-AEFC-475355FDCA4F}"/>
              </a:ext>
            </a:extLst>
          </p:cNvPr>
          <p:cNvPicPr>
            <a:picLocks noChangeAspect="1"/>
          </p:cNvPicPr>
          <p:nvPr/>
        </p:nvPicPr>
        <p:blipFill>
          <a:blip r:embed="rId5"/>
          <a:stretch>
            <a:fillRect/>
          </a:stretch>
        </p:blipFill>
        <p:spPr>
          <a:xfrm>
            <a:off x="2434638" y="-82327"/>
            <a:ext cx="8538163" cy="1394848"/>
          </a:xfrm>
          <a:prstGeom prst="rect">
            <a:avLst/>
          </a:prstGeom>
          <a:solidFill>
            <a:schemeClr val="accent4"/>
          </a:solidFill>
        </p:spPr>
      </p:pic>
      <p:pic>
        <p:nvPicPr>
          <p:cNvPr id="5" name="Picture 4">
            <a:extLst>
              <a:ext uri="{FF2B5EF4-FFF2-40B4-BE49-F238E27FC236}">
                <a16:creationId xmlns:a16="http://schemas.microsoft.com/office/drawing/2014/main" id="{6AFE3F78-C8A8-404E-B64E-57387EFD0F1F}"/>
              </a:ext>
            </a:extLst>
          </p:cNvPr>
          <p:cNvPicPr>
            <a:picLocks noChangeAspect="1"/>
          </p:cNvPicPr>
          <p:nvPr/>
        </p:nvPicPr>
        <p:blipFill>
          <a:blip r:embed="rId6"/>
          <a:stretch>
            <a:fillRect/>
          </a:stretch>
        </p:blipFill>
        <p:spPr>
          <a:xfrm>
            <a:off x="427052" y="1976656"/>
            <a:ext cx="7620660" cy="3938357"/>
          </a:xfrm>
          <a:prstGeom prst="rect">
            <a:avLst/>
          </a:prstGeom>
        </p:spPr>
      </p:pic>
    </p:spTree>
    <p:extLst>
      <p:ext uri="{BB962C8B-B14F-4D97-AF65-F5344CB8AC3E}">
        <p14:creationId xmlns:p14="http://schemas.microsoft.com/office/powerpoint/2010/main" val="2425055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62158BB-5C50-43B2-95DD-40E69293CA89}"/>
              </a:ext>
            </a:extLst>
          </p:cNvPr>
          <p:cNvSpPr txBox="1"/>
          <p:nvPr/>
        </p:nvSpPr>
        <p:spPr>
          <a:xfrm>
            <a:off x="1183334" y="1043147"/>
            <a:ext cx="10308770" cy="5201424"/>
          </a:xfrm>
          <a:prstGeom prst="rect">
            <a:avLst/>
          </a:prstGeom>
          <a:noFill/>
        </p:spPr>
        <p:txBody>
          <a:bodyPr wrap="square" rtlCol="0">
            <a:spAutoFit/>
          </a:bodyPr>
          <a:lstStyle/>
          <a:p>
            <a:pPr algn="ctr"/>
            <a:r>
              <a:rPr lang="en-US" sz="16600" b="1">
                <a:solidFill>
                  <a:srgbClr val="C00000"/>
                </a:solidFill>
                <a:latin typeface="Bauhaus 93" panose="04030905020B02020C02" pitchFamily="82" charset="0"/>
                <a:cs typeface="Times New Roman" panose="02020603050405020304" pitchFamily="18" charset="0"/>
              </a:rPr>
              <a:t>Vận dụng, liên hệ</a:t>
            </a:r>
            <a:endParaRPr lang="en-US" sz="16600" b="1" dirty="0">
              <a:solidFill>
                <a:srgbClr val="C00000"/>
              </a:solidFill>
              <a:latin typeface="Bauhaus 93" panose="04030905020B02020C02" pitchFamily="82" charset="0"/>
              <a:cs typeface="Times New Roman" panose="02020603050405020304" pitchFamily="18" charset="0"/>
            </a:endParaRPr>
          </a:p>
        </p:txBody>
      </p:sp>
    </p:spTree>
    <p:extLst>
      <p:ext uri="{BB962C8B-B14F-4D97-AF65-F5344CB8AC3E}">
        <p14:creationId xmlns:p14="http://schemas.microsoft.com/office/powerpoint/2010/main" val="1664753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362D44EE-C852-4460-B8B5-C4F2BC205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62158BB-5C50-43B2-95DD-40E69293CA89}"/>
              </a:ext>
            </a:extLst>
          </p:cNvPr>
          <p:cNvSpPr txBox="1"/>
          <p:nvPr/>
        </p:nvSpPr>
        <p:spPr>
          <a:xfrm>
            <a:off x="6441929" y="1685771"/>
            <a:ext cx="5334930" cy="3004145"/>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600" b="1">
                <a:latin typeface="+mj-lt"/>
                <a:ea typeface="+mj-ea"/>
                <a:cs typeface="+mj-cs"/>
              </a:rPr>
              <a:t>Những khoảnh khắc đáng nhớ!</a:t>
            </a:r>
          </a:p>
        </p:txBody>
      </p:sp>
      <p:sp>
        <p:nvSpPr>
          <p:cNvPr id="7177" name="Freeform: Shape 7176">
            <a:extLst>
              <a:ext uri="{FF2B5EF4-FFF2-40B4-BE49-F238E27FC236}">
                <a16:creationId xmlns:a16="http://schemas.microsoft.com/office/drawing/2014/main" id="{658970D8-8D1D-4B5C-894B-E871CC865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179" name="Freeform: Shape 7178">
            <a:extLst>
              <a:ext uri="{FF2B5EF4-FFF2-40B4-BE49-F238E27FC236}">
                <a16:creationId xmlns:a16="http://schemas.microsoft.com/office/drawing/2014/main" id="{F227E5B6-9132-43CA-B503-37A18562A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49052"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7181" name="Freeform: Shape 7180">
            <a:extLst>
              <a:ext uri="{FF2B5EF4-FFF2-40B4-BE49-F238E27FC236}">
                <a16:creationId xmlns:a16="http://schemas.microsoft.com/office/drawing/2014/main" id="{03C2051E-A88D-48E5-BACF-AAED178927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183" name="Freeform: Shape 7182">
            <a:extLst>
              <a:ext uri="{FF2B5EF4-FFF2-40B4-BE49-F238E27FC236}">
                <a16:creationId xmlns:a16="http://schemas.microsoft.com/office/drawing/2014/main" id="{7821A508-2985-4905-874A-527429BA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7185" name="Freeform: Shape 7184">
            <a:extLst>
              <a:ext uri="{FF2B5EF4-FFF2-40B4-BE49-F238E27FC236}">
                <a16:creationId xmlns:a16="http://schemas.microsoft.com/office/drawing/2014/main" id="{D2929CB1-0E3C-4B2D-ADC5-0154FB33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697761"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pic>
        <p:nvPicPr>
          <p:cNvPr id="7170" name="Picture 2" descr="Photo ">
            <a:extLst>
              <a:ext uri="{FF2B5EF4-FFF2-40B4-BE49-F238E27FC236}">
                <a16:creationId xmlns:a16="http://schemas.microsoft.com/office/drawing/2014/main" id="{87CAC160-5396-01B1-6E88-2FC7D4782B0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2"/>
          <a:stretch/>
        </p:blipFill>
        <p:spPr bwMode="auto">
          <a:xfrm>
            <a:off x="395790" y="433677"/>
            <a:ext cx="5810089" cy="5810089"/>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a:noFill/>
          <a:extLst>
            <a:ext uri="{909E8E84-426E-40DD-AFC4-6F175D3DCCD1}">
              <a14:hiddenFill xmlns:a14="http://schemas.microsoft.com/office/drawing/2010/main">
                <a:solidFill>
                  <a:srgbClr val="FFFFFF"/>
                </a:solidFill>
              </a14:hiddenFill>
            </a:ext>
          </a:extLst>
        </p:spPr>
      </p:pic>
      <p:sp>
        <p:nvSpPr>
          <p:cNvPr id="7187" name="Freeform: Shape 7186">
            <a:extLst>
              <a:ext uri="{FF2B5EF4-FFF2-40B4-BE49-F238E27FC236}">
                <a16:creationId xmlns:a16="http://schemas.microsoft.com/office/drawing/2014/main" id="{5F2F0C84-BE8C-4DC2-A6D3-30349A801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20513"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160624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D6BBE6E-EFDA-4FCF-8624-1BA99C8D39C6}"/>
              </a:ext>
            </a:extLst>
          </p:cNvPr>
          <p:cNvSpPr txBox="1"/>
          <p:nvPr/>
        </p:nvSpPr>
        <p:spPr>
          <a:xfrm>
            <a:off x="2147453" y="174624"/>
            <a:ext cx="8331619" cy="1107996"/>
          </a:xfrm>
          <a:prstGeom prst="rect">
            <a:avLst/>
          </a:prstGeom>
          <a:noFill/>
        </p:spPr>
        <p:txBody>
          <a:bodyPr wrap="square">
            <a:spAutoFit/>
          </a:bodyPr>
          <a:lstStyle/>
          <a:p>
            <a:pPr algn="ctr"/>
            <a:r>
              <a:rPr lang="en-US" sz="6600" b="1" kern="100">
                <a:solidFill>
                  <a:schemeClr val="tx2"/>
                </a:solidFill>
                <a:latin typeface="Times New Roman" panose="02020603050405020304" pitchFamily="18" charset="0"/>
              </a:rPr>
              <a:t>Cùng chúng mình hát</a:t>
            </a:r>
            <a:endParaRPr lang="en-US" sz="6600" b="1" kern="100">
              <a:solidFill>
                <a:srgbClr val="FF0000"/>
              </a:solidFill>
              <a:latin typeface="Times New Roman" panose="02020603050405020304" pitchFamily="18" charset="0"/>
            </a:endParaRPr>
          </a:p>
        </p:txBody>
      </p:sp>
      <p:pic>
        <p:nvPicPr>
          <p:cNvPr id="1044" name="Picture 20" descr="Music ">
            <a:extLst>
              <a:ext uri="{FF2B5EF4-FFF2-40B4-BE49-F238E27FC236}">
                <a16:creationId xmlns:a16="http://schemas.microsoft.com/office/drawing/2014/main" id="{351A85D3-F583-AE74-4B3D-5D1CC51CE2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426" y="65651"/>
            <a:ext cx="1682076" cy="1682076"/>
          </a:xfrm>
          <a:prstGeom prst="rect">
            <a:avLst/>
          </a:prstGeom>
          <a:noFill/>
          <a:extLst>
            <a:ext uri="{909E8E84-426E-40DD-AFC4-6F175D3DCCD1}">
              <a14:hiddenFill xmlns:a14="http://schemas.microsoft.com/office/drawing/2010/main">
                <a:solidFill>
                  <a:srgbClr val="FFFFFF"/>
                </a:solidFill>
              </a14:hiddenFill>
            </a:ext>
          </a:extLst>
        </p:spPr>
      </p:pic>
      <p:pic>
        <p:nvPicPr>
          <p:cNvPr id="2" name="Online Media 1" title="Lớp Chúng Ta Đoàn Kết - Nhạc Thiếu Nhi Có Lời">
            <a:hlinkClick r:id="" action="ppaction://media"/>
            <a:extLst>
              <a:ext uri="{FF2B5EF4-FFF2-40B4-BE49-F238E27FC236}">
                <a16:creationId xmlns:a16="http://schemas.microsoft.com/office/drawing/2014/main" id="{300DEF88-DEE3-8E2D-A476-54CAD7707B25}"/>
              </a:ext>
            </a:extLst>
          </p:cNvPr>
          <p:cNvPicPr>
            <a:picLocks noRot="1" noChangeAspect="1"/>
          </p:cNvPicPr>
          <p:nvPr>
            <a:videoFile r:link="rId1"/>
          </p:nvPr>
        </p:nvPicPr>
        <p:blipFill>
          <a:blip r:embed="rId4"/>
          <a:stretch>
            <a:fillRect/>
          </a:stretch>
        </p:blipFill>
        <p:spPr>
          <a:xfrm>
            <a:off x="2168749" y="1738568"/>
            <a:ext cx="8751872" cy="4944808"/>
          </a:xfrm>
          <a:prstGeom prst="rect">
            <a:avLst/>
          </a:prstGeom>
        </p:spPr>
      </p:pic>
    </p:spTree>
    <p:extLst>
      <p:ext uri="{BB962C8B-B14F-4D97-AF65-F5344CB8AC3E}">
        <p14:creationId xmlns:p14="http://schemas.microsoft.com/office/powerpoint/2010/main" val="4115234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86FDCA-2C49-37B8-6DEE-8F215A69222E}"/>
              </a:ext>
            </a:extLst>
          </p:cNvPr>
          <p:cNvPicPr>
            <a:picLocks noChangeAspect="1"/>
          </p:cNvPicPr>
          <p:nvPr/>
        </p:nvPicPr>
        <p:blipFill rotWithShape="1">
          <a:blip r:embed="rId2"/>
          <a:srcRect l="6316" t="23860" r="58816" b="45263"/>
          <a:stretch/>
        </p:blipFill>
        <p:spPr>
          <a:xfrm>
            <a:off x="729719" y="755984"/>
            <a:ext cx="10732562" cy="5346032"/>
          </a:xfrm>
          <a:prstGeom prst="rect">
            <a:avLst/>
          </a:prstGeom>
        </p:spPr>
      </p:pic>
    </p:spTree>
    <p:extLst>
      <p:ext uri="{BB962C8B-B14F-4D97-AF65-F5344CB8AC3E}">
        <p14:creationId xmlns:p14="http://schemas.microsoft.com/office/powerpoint/2010/main" val="12170077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id="{F4FC8FAC-3B5B-486E-A95C-C12A3D805A07}"/>
              </a:ext>
            </a:extLst>
          </p:cNvPr>
          <p:cNvSpPr/>
          <p:nvPr/>
        </p:nvSpPr>
        <p:spPr>
          <a:xfrm>
            <a:off x="145131" y="37281"/>
            <a:ext cx="11901738" cy="6783437"/>
          </a:xfrm>
          <a:prstGeom prst="roundRect">
            <a:avLst/>
          </a:prstGeom>
          <a:solidFill>
            <a:schemeClr val="accent2">
              <a:lumMod val="20000"/>
              <a:lumOff val="80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2" name="TextBox 1">
            <a:extLst>
              <a:ext uri="{FF2B5EF4-FFF2-40B4-BE49-F238E27FC236}">
                <a16:creationId xmlns:a16="http://schemas.microsoft.com/office/drawing/2014/main" id="{734E3789-B491-491D-940B-CD93651D05E2}"/>
              </a:ext>
            </a:extLst>
          </p:cNvPr>
          <p:cNvSpPr txBox="1"/>
          <p:nvPr/>
        </p:nvSpPr>
        <p:spPr>
          <a:xfrm>
            <a:off x="3750380" y="270274"/>
            <a:ext cx="7591387" cy="6555641"/>
          </a:xfrm>
          <a:prstGeom prst="rect">
            <a:avLst/>
          </a:prstGeom>
          <a:noFill/>
        </p:spPr>
        <p:txBody>
          <a:bodyPr wrap="square" rtlCol="0">
            <a:spAutoFit/>
          </a:bodyPr>
          <a:lstStyle/>
          <a:p>
            <a:pPr algn="just" rtl="0"/>
            <a:r>
              <a:rPr lang="en-US" sz="2800" b="1">
                <a:solidFill>
                  <a:srgbClr val="000000"/>
                </a:solidFill>
                <a:latin typeface="Times New Roman" panose="02020603050405020304" pitchFamily="18" charset="0"/>
                <a:cs typeface="Times New Roman" panose="02020603050405020304" pitchFamily="18" charset="0"/>
              </a:rPr>
              <a:t>Buổi học cuối cùng, mai cô giáo về hưu</a:t>
            </a:r>
          </a:p>
          <a:p>
            <a:pPr algn="just" rtl="0"/>
            <a:r>
              <a:rPr lang="en-US" sz="2800" b="1" i="0">
                <a:solidFill>
                  <a:srgbClr val="000000"/>
                </a:solidFill>
                <a:effectLst/>
                <a:latin typeface="Times New Roman" panose="02020603050405020304" pitchFamily="18" charset="0"/>
                <a:cs typeface="Times New Roman" panose="02020603050405020304" pitchFamily="18" charset="0"/>
              </a:rPr>
              <a:t>Cả lớp em bỗng trang nghiêm hơn trước</a:t>
            </a:r>
          </a:p>
          <a:p>
            <a:pPr algn="just" rtl="0"/>
            <a:r>
              <a:rPr lang="en-US" sz="2800" b="1">
                <a:solidFill>
                  <a:srgbClr val="000000"/>
                </a:solidFill>
                <a:latin typeface="Times New Roman" panose="02020603050405020304" pitchFamily="18" charset="0"/>
                <a:cs typeface="Times New Roman" panose="02020603050405020304" pitchFamily="18" charset="0"/>
              </a:rPr>
              <a:t>Bàn con trai không nghịch đùa, gõ thước</a:t>
            </a:r>
          </a:p>
          <a:p>
            <a:pPr algn="just" rtl="0"/>
            <a:r>
              <a:rPr lang="en-US" sz="2800" b="1">
                <a:solidFill>
                  <a:srgbClr val="000000"/>
                </a:solidFill>
                <a:latin typeface="Times New Roman" panose="02020603050405020304" pitchFamily="18" charset="0"/>
                <a:cs typeface="Times New Roman" panose="02020603050405020304" pitchFamily="18" charset="0"/>
              </a:rPr>
              <a:t>Bàn con gái lặng yên, bím tóc cũng nơ hồng.</a:t>
            </a:r>
          </a:p>
          <a:p>
            <a:pPr algn="just" rtl="0"/>
            <a:endParaRPr lang="en-US" sz="2800" b="1" i="0">
              <a:solidFill>
                <a:srgbClr val="000000"/>
              </a:solidFill>
              <a:effectLst/>
              <a:latin typeface="Times New Roman" panose="02020603050405020304" pitchFamily="18" charset="0"/>
              <a:cs typeface="Times New Roman" panose="02020603050405020304" pitchFamily="18" charset="0"/>
            </a:endParaRPr>
          </a:p>
          <a:p>
            <a:pPr algn="just" rtl="0"/>
            <a:r>
              <a:rPr lang="en-US" sz="2800" b="1">
                <a:solidFill>
                  <a:srgbClr val="000000"/>
                </a:solidFill>
                <a:latin typeface="Times New Roman" panose="02020603050405020304" pitchFamily="18" charset="0"/>
                <a:cs typeface="Times New Roman" panose="02020603050405020304" pitchFamily="18" charset="0"/>
              </a:rPr>
              <a:t>Cô vẫn là cô, mái tóc hoa râm</a:t>
            </a:r>
          </a:p>
          <a:p>
            <a:pPr algn="just" rtl="0"/>
            <a:r>
              <a:rPr lang="en-US" sz="2800" b="1" i="0">
                <a:solidFill>
                  <a:srgbClr val="000000"/>
                </a:solidFill>
                <a:effectLst/>
                <a:latin typeface="Times New Roman" panose="02020603050405020304" pitchFamily="18" charset="0"/>
                <a:cs typeface="Times New Roman" panose="02020603050405020304" pitchFamily="18" charset="0"/>
              </a:rPr>
              <a:t>Bàn tay xương gầy, bám đầy phấn trắng</a:t>
            </a:r>
          </a:p>
          <a:p>
            <a:pPr algn="just" rtl="0"/>
            <a:r>
              <a:rPr lang="en-US" sz="2800" b="1">
                <a:solidFill>
                  <a:srgbClr val="000000"/>
                </a:solidFill>
                <a:latin typeface="Times New Roman" panose="02020603050405020304" pitchFamily="18" charset="0"/>
                <a:cs typeface="Times New Roman" panose="02020603050405020304" pitchFamily="18" charset="0"/>
              </a:rPr>
              <a:t>Giọng nói êm êm, nụ cười như giọt nắng</a:t>
            </a:r>
          </a:p>
          <a:p>
            <a:pPr algn="just" rtl="0"/>
            <a:r>
              <a:rPr lang="en-US" sz="2800" b="1" i="0">
                <a:solidFill>
                  <a:srgbClr val="000000"/>
                </a:solidFill>
                <a:effectLst/>
                <a:latin typeface="Times New Roman" panose="02020603050405020304" pitchFamily="18" charset="0"/>
                <a:cs typeface="Times New Roman" panose="02020603050405020304" pitchFamily="18" charset="0"/>
              </a:rPr>
              <a:t>Sao buổi học này, chúng em mới nhận ra.</a:t>
            </a:r>
          </a:p>
          <a:p>
            <a:pPr algn="just" rtl="0"/>
            <a:endParaRPr lang="en-US" sz="2800" b="1">
              <a:solidFill>
                <a:srgbClr val="000000"/>
              </a:solidFill>
              <a:latin typeface="Times New Roman" panose="02020603050405020304" pitchFamily="18" charset="0"/>
              <a:cs typeface="Times New Roman" panose="02020603050405020304" pitchFamily="18" charset="0"/>
            </a:endParaRPr>
          </a:p>
          <a:p>
            <a:pPr algn="just" rtl="0"/>
            <a:r>
              <a:rPr lang="en-US" sz="2800" b="1" i="0">
                <a:solidFill>
                  <a:srgbClr val="000000"/>
                </a:solidFill>
                <a:effectLst/>
                <a:latin typeface="Times New Roman" panose="02020603050405020304" pitchFamily="18" charset="0"/>
                <a:cs typeface="Times New Roman" panose="02020603050405020304" pitchFamily="18" charset="0"/>
              </a:rPr>
              <a:t>Buổi học cuối cùng, mai cô giáo đã xa</a:t>
            </a:r>
          </a:p>
          <a:p>
            <a:pPr algn="just" rtl="0"/>
            <a:r>
              <a:rPr lang="en-US" sz="2800" b="1">
                <a:solidFill>
                  <a:srgbClr val="000000"/>
                </a:solidFill>
                <a:latin typeface="Times New Roman" panose="02020603050405020304" pitchFamily="18" charset="0"/>
                <a:cs typeface="Times New Roman" panose="02020603050405020304" pitchFamily="18" charset="0"/>
              </a:rPr>
              <a:t>Cả lớp em bỗng trang nghiêm hơn trước</a:t>
            </a:r>
          </a:p>
          <a:p>
            <a:pPr algn="just" rtl="0"/>
            <a:r>
              <a:rPr lang="en-US" sz="2800" b="1" i="0">
                <a:solidFill>
                  <a:srgbClr val="000000"/>
                </a:solidFill>
                <a:effectLst/>
                <a:latin typeface="Times New Roman" panose="02020603050405020304" pitchFamily="18" charset="0"/>
                <a:cs typeface="Times New Roman" panose="02020603050405020304" pitchFamily="18" charset="0"/>
              </a:rPr>
              <a:t>Ai cũng cố ngoan hơn mà không bù đắp được</a:t>
            </a:r>
          </a:p>
          <a:p>
            <a:pPr algn="just" rtl="0"/>
            <a:r>
              <a:rPr lang="en-US" sz="2800" b="1">
                <a:solidFill>
                  <a:srgbClr val="000000"/>
                </a:solidFill>
                <a:latin typeface="Times New Roman" panose="02020603050405020304" pitchFamily="18" charset="0"/>
                <a:cs typeface="Times New Roman" panose="02020603050405020304" pitchFamily="18" charset="0"/>
              </a:rPr>
              <a:t>Những phút giây lười nghịch để cô buồn.</a:t>
            </a:r>
          </a:p>
          <a:p>
            <a:pPr algn="r" rtl="0"/>
            <a:r>
              <a:rPr lang="en-US" sz="2800" i="1">
                <a:solidFill>
                  <a:srgbClr val="000000"/>
                </a:solidFill>
                <a:effectLst/>
                <a:latin typeface="Times New Roman" panose="02020603050405020304" pitchFamily="18" charset="0"/>
                <a:cs typeface="Times New Roman" panose="02020603050405020304" pitchFamily="18" charset="0"/>
              </a:rPr>
              <a:t>Nguyễn Thị Mai</a:t>
            </a:r>
            <a:endParaRPr lang="vi-VN" sz="2800" i="1" dirty="0">
              <a:solidFill>
                <a:srgbClr val="000000"/>
              </a:solidFill>
              <a:effectLst/>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5A34622E-DF65-961E-28B1-8561F6F25E2C}"/>
              </a:ext>
            </a:extLst>
          </p:cNvPr>
          <p:cNvSpPr txBox="1"/>
          <p:nvPr/>
        </p:nvSpPr>
        <p:spPr>
          <a:xfrm>
            <a:off x="978568" y="1114745"/>
            <a:ext cx="2374232" cy="4524315"/>
          </a:xfrm>
          <a:prstGeom prst="rect">
            <a:avLst/>
          </a:prstGeom>
          <a:noFill/>
        </p:spPr>
        <p:txBody>
          <a:bodyPr wrap="square">
            <a:spAutoFit/>
          </a:bodyPr>
          <a:lstStyle/>
          <a:p>
            <a:pPr algn="ctr" rtl="0"/>
            <a:r>
              <a:rPr lang="vi-VN" sz="7200" b="1">
                <a:solidFill>
                  <a:srgbClr val="FF0000"/>
                </a:solidFill>
                <a:latin typeface="Times New Roman" panose="02020603050405020304" pitchFamily="18" charset="0"/>
                <a:cs typeface="Times New Roman" panose="02020603050405020304" pitchFamily="18" charset="0"/>
              </a:rPr>
              <a:t>Buổi học cuối cùng</a:t>
            </a:r>
            <a:endParaRPr lang="vi-VN" sz="7200" b="1" i="0" dirty="0">
              <a:solidFill>
                <a:srgbClr val="FF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8757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3CC9D0-1F8B-4DDB-BC2F-84304E7347DC}"/>
              </a:ext>
            </a:extLst>
          </p:cNvPr>
          <p:cNvPicPr>
            <a:picLocks noChangeAspect="1"/>
          </p:cNvPicPr>
          <p:nvPr/>
        </p:nvPicPr>
        <p:blipFill>
          <a:blip r:embed="rId2"/>
          <a:stretch>
            <a:fillRect/>
          </a:stretch>
        </p:blipFill>
        <p:spPr>
          <a:xfrm>
            <a:off x="1215557" y="1351802"/>
            <a:ext cx="9760886" cy="4154395"/>
          </a:xfrm>
          <a:prstGeom prst="rect">
            <a:avLst/>
          </a:prstGeom>
        </p:spPr>
      </p:pic>
    </p:spTree>
    <p:extLst>
      <p:ext uri="{BB962C8B-B14F-4D97-AF65-F5344CB8AC3E}">
        <p14:creationId xmlns:p14="http://schemas.microsoft.com/office/powerpoint/2010/main" val="549930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065D3ED-1261-4C79-8CE9-7BBCD356C1EA}"/>
              </a:ext>
            </a:extLst>
          </p:cNvPr>
          <p:cNvGrpSpPr/>
          <p:nvPr/>
        </p:nvGrpSpPr>
        <p:grpSpPr>
          <a:xfrm>
            <a:off x="4129477" y="94972"/>
            <a:ext cx="6680037" cy="1962203"/>
            <a:chOff x="-684085" y="1790606"/>
            <a:chExt cx="5550126" cy="1249779"/>
          </a:xfrm>
          <a:solidFill>
            <a:schemeClr val="accent1">
              <a:lumMod val="20000"/>
              <a:lumOff val="80000"/>
            </a:schemeClr>
          </a:solidFill>
        </p:grpSpPr>
        <p:sp>
          <p:nvSpPr>
            <p:cNvPr id="3" name="Speech Bubble: Rectangle with Corners Rounded 6">
              <a:extLst>
                <a:ext uri="{FF2B5EF4-FFF2-40B4-BE49-F238E27FC236}">
                  <a16:creationId xmlns:a16="http://schemas.microsoft.com/office/drawing/2014/main" id="{5B60C8A6-B6E6-4862-83F3-795317E6D829}"/>
                </a:ext>
              </a:extLst>
            </p:cNvPr>
            <p:cNvSpPr/>
            <p:nvPr/>
          </p:nvSpPr>
          <p:spPr>
            <a:xfrm>
              <a:off x="-684085" y="1790606"/>
              <a:ext cx="5550126" cy="1249779"/>
            </a:xfrm>
            <a:custGeom>
              <a:avLst/>
              <a:gdLst>
                <a:gd name="connsiteX0" fmla="*/ 0 w 5550126"/>
                <a:gd name="connsiteY0" fmla="*/ 208301 h 1249779"/>
                <a:gd name="connsiteX1" fmla="*/ 208301 w 5550126"/>
                <a:gd name="connsiteY1" fmla="*/ 0 h 1249779"/>
                <a:gd name="connsiteX2" fmla="*/ 3237574 w 5550126"/>
                <a:gd name="connsiteY2" fmla="*/ 0 h 1249779"/>
                <a:gd name="connsiteX3" fmla="*/ 3237574 w 5550126"/>
                <a:gd name="connsiteY3" fmla="*/ 0 h 1249779"/>
                <a:gd name="connsiteX4" fmla="*/ 4625105 w 5550126"/>
                <a:gd name="connsiteY4" fmla="*/ 0 h 1249779"/>
                <a:gd name="connsiteX5" fmla="*/ 5341825 w 5550126"/>
                <a:gd name="connsiteY5" fmla="*/ 0 h 1249779"/>
                <a:gd name="connsiteX6" fmla="*/ 5550126 w 5550126"/>
                <a:gd name="connsiteY6" fmla="*/ 208301 h 1249779"/>
                <a:gd name="connsiteX7" fmla="*/ 5550126 w 5550126"/>
                <a:gd name="connsiteY7" fmla="*/ 729038 h 1249779"/>
                <a:gd name="connsiteX8" fmla="*/ 5550126 w 5550126"/>
                <a:gd name="connsiteY8" fmla="*/ 729038 h 1249779"/>
                <a:gd name="connsiteX9" fmla="*/ 5550126 w 5550126"/>
                <a:gd name="connsiteY9" fmla="*/ 1041483 h 1249779"/>
                <a:gd name="connsiteX10" fmla="*/ 5550126 w 5550126"/>
                <a:gd name="connsiteY10" fmla="*/ 1041478 h 1249779"/>
                <a:gd name="connsiteX11" fmla="*/ 5341825 w 5550126"/>
                <a:gd name="connsiteY11" fmla="*/ 1249779 h 1249779"/>
                <a:gd name="connsiteX12" fmla="*/ 4625105 w 5550126"/>
                <a:gd name="connsiteY12" fmla="*/ 1249779 h 1249779"/>
                <a:gd name="connsiteX13" fmla="*/ 3633667 w 5550126"/>
                <a:gd name="connsiteY13" fmla="*/ 1649458 h 1249779"/>
                <a:gd name="connsiteX14" fmla="*/ 3237574 w 5550126"/>
                <a:gd name="connsiteY14" fmla="*/ 1249779 h 1249779"/>
                <a:gd name="connsiteX15" fmla="*/ 208301 w 5550126"/>
                <a:gd name="connsiteY15" fmla="*/ 1249779 h 1249779"/>
                <a:gd name="connsiteX16" fmla="*/ 0 w 5550126"/>
                <a:gd name="connsiteY16" fmla="*/ 1041478 h 1249779"/>
                <a:gd name="connsiteX17" fmla="*/ 0 w 5550126"/>
                <a:gd name="connsiteY17" fmla="*/ 1041483 h 1249779"/>
                <a:gd name="connsiteX18" fmla="*/ 0 w 5550126"/>
                <a:gd name="connsiteY18" fmla="*/ 729038 h 1249779"/>
                <a:gd name="connsiteX19" fmla="*/ 0 w 5550126"/>
                <a:gd name="connsiteY19" fmla="*/ 729038 h 1249779"/>
                <a:gd name="connsiteX20" fmla="*/ 0 w 5550126"/>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1"/>
                  </a:moveTo>
                  <a:cubicBezTo>
                    <a:pt x="11337" y="99396"/>
                    <a:pt x="75824" y="7011"/>
                    <a:pt x="208301" y="0"/>
                  </a:cubicBezTo>
                  <a:cubicBezTo>
                    <a:pt x="1562774" y="160942"/>
                    <a:pt x="2106906" y="155406"/>
                    <a:pt x="3237574" y="0"/>
                  </a:cubicBezTo>
                  <a:lnTo>
                    <a:pt x="3237574" y="0"/>
                  </a:lnTo>
                  <a:cubicBezTo>
                    <a:pt x="3691741" y="-107322"/>
                    <a:pt x="4033404" y="-7921"/>
                    <a:pt x="4625105" y="0"/>
                  </a:cubicBezTo>
                  <a:cubicBezTo>
                    <a:pt x="4733128" y="-20312"/>
                    <a:pt x="5088909" y="24111"/>
                    <a:pt x="5341825" y="0"/>
                  </a:cubicBezTo>
                  <a:cubicBezTo>
                    <a:pt x="5462997" y="9768"/>
                    <a:pt x="5548016" y="93555"/>
                    <a:pt x="5550126" y="208301"/>
                  </a:cubicBezTo>
                  <a:cubicBezTo>
                    <a:pt x="5537623" y="263061"/>
                    <a:pt x="5539468" y="641557"/>
                    <a:pt x="5550126" y="729038"/>
                  </a:cubicBezTo>
                  <a:lnTo>
                    <a:pt x="5550126" y="729038"/>
                  </a:lnTo>
                  <a:cubicBezTo>
                    <a:pt x="5555470" y="782461"/>
                    <a:pt x="5536691" y="988603"/>
                    <a:pt x="5550126" y="1041483"/>
                  </a:cubicBezTo>
                  <a:lnTo>
                    <a:pt x="5550126" y="1041478"/>
                  </a:lnTo>
                  <a:cubicBezTo>
                    <a:pt x="5537928" y="1141243"/>
                    <a:pt x="5453698" y="1260095"/>
                    <a:pt x="5341825" y="1249779"/>
                  </a:cubicBezTo>
                  <a:cubicBezTo>
                    <a:pt x="5150048" y="1273788"/>
                    <a:pt x="4955169" y="1207826"/>
                    <a:pt x="4625105" y="1249779"/>
                  </a:cubicBezTo>
                  <a:cubicBezTo>
                    <a:pt x="4433304" y="1317099"/>
                    <a:pt x="3931315" y="1632135"/>
                    <a:pt x="3633667" y="1649458"/>
                  </a:cubicBezTo>
                  <a:cubicBezTo>
                    <a:pt x="3585855" y="1562978"/>
                    <a:pt x="3376976" y="1443417"/>
                    <a:pt x="3237574" y="1249779"/>
                  </a:cubicBezTo>
                  <a:cubicBezTo>
                    <a:pt x="2651043" y="1250648"/>
                    <a:pt x="956228" y="1352339"/>
                    <a:pt x="208301" y="1249779"/>
                  </a:cubicBezTo>
                  <a:cubicBezTo>
                    <a:pt x="93093" y="1252126"/>
                    <a:pt x="-12631" y="1170113"/>
                    <a:pt x="0" y="1041478"/>
                  </a:cubicBezTo>
                  <a:lnTo>
                    <a:pt x="0" y="1041483"/>
                  </a:lnTo>
                  <a:cubicBezTo>
                    <a:pt x="-27541" y="887097"/>
                    <a:pt x="-18029" y="806639"/>
                    <a:pt x="0" y="729038"/>
                  </a:cubicBezTo>
                  <a:lnTo>
                    <a:pt x="0" y="729038"/>
                  </a:lnTo>
                  <a:cubicBezTo>
                    <a:pt x="-20507" y="528137"/>
                    <a:pt x="18486" y="357830"/>
                    <a:pt x="0" y="208301"/>
                  </a:cubicBezTo>
                  <a:close/>
                </a:path>
                <a:path w="5550126" h="1249779" stroke="0" extrusionOk="0">
                  <a:moveTo>
                    <a:pt x="0" y="208301"/>
                  </a:moveTo>
                  <a:cubicBezTo>
                    <a:pt x="-5071" y="101931"/>
                    <a:pt x="110378" y="-11577"/>
                    <a:pt x="208301" y="0"/>
                  </a:cubicBezTo>
                  <a:cubicBezTo>
                    <a:pt x="1353488" y="157056"/>
                    <a:pt x="1827048" y="-26874"/>
                    <a:pt x="3237574" y="0"/>
                  </a:cubicBezTo>
                  <a:lnTo>
                    <a:pt x="3237574" y="0"/>
                  </a:lnTo>
                  <a:cubicBezTo>
                    <a:pt x="3563815" y="-54851"/>
                    <a:pt x="4361020" y="-43729"/>
                    <a:pt x="4625105" y="0"/>
                  </a:cubicBezTo>
                  <a:cubicBezTo>
                    <a:pt x="4838188" y="-31208"/>
                    <a:pt x="5030701" y="38812"/>
                    <a:pt x="5341825" y="0"/>
                  </a:cubicBezTo>
                  <a:cubicBezTo>
                    <a:pt x="5451574" y="-12472"/>
                    <a:pt x="5552549" y="91382"/>
                    <a:pt x="5550126" y="208301"/>
                  </a:cubicBezTo>
                  <a:cubicBezTo>
                    <a:pt x="5534966" y="265499"/>
                    <a:pt x="5543448" y="640122"/>
                    <a:pt x="5550126" y="729038"/>
                  </a:cubicBezTo>
                  <a:lnTo>
                    <a:pt x="5550126" y="729038"/>
                  </a:lnTo>
                  <a:cubicBezTo>
                    <a:pt x="5565197" y="818772"/>
                    <a:pt x="5523647" y="909010"/>
                    <a:pt x="5550126" y="1041483"/>
                  </a:cubicBezTo>
                  <a:lnTo>
                    <a:pt x="5550126" y="1041478"/>
                  </a:lnTo>
                  <a:cubicBezTo>
                    <a:pt x="5557190" y="1155748"/>
                    <a:pt x="5440976" y="1254383"/>
                    <a:pt x="5341825" y="1249779"/>
                  </a:cubicBezTo>
                  <a:cubicBezTo>
                    <a:pt x="5013377" y="1288574"/>
                    <a:pt x="4784062" y="1224919"/>
                    <a:pt x="4625105" y="1249779"/>
                  </a:cubicBezTo>
                  <a:cubicBezTo>
                    <a:pt x="4242951" y="1437814"/>
                    <a:pt x="4093726" y="1524151"/>
                    <a:pt x="3633667" y="1649458"/>
                  </a:cubicBezTo>
                  <a:cubicBezTo>
                    <a:pt x="3463714" y="1506661"/>
                    <a:pt x="3402478" y="1377008"/>
                    <a:pt x="3237574" y="1249779"/>
                  </a:cubicBezTo>
                  <a:cubicBezTo>
                    <a:pt x="2411834" y="1226172"/>
                    <a:pt x="934395" y="1389134"/>
                    <a:pt x="208301" y="1249779"/>
                  </a:cubicBezTo>
                  <a:cubicBezTo>
                    <a:pt x="79188" y="1252909"/>
                    <a:pt x="16402" y="1143699"/>
                    <a:pt x="0" y="1041478"/>
                  </a:cubicBezTo>
                  <a:lnTo>
                    <a:pt x="0" y="1041483"/>
                  </a:lnTo>
                  <a:cubicBezTo>
                    <a:pt x="11997" y="922969"/>
                    <a:pt x="-6336" y="796043"/>
                    <a:pt x="0" y="729038"/>
                  </a:cubicBezTo>
                  <a:lnTo>
                    <a:pt x="0" y="729038"/>
                  </a:lnTo>
                  <a:cubicBezTo>
                    <a:pt x="26936" y="554714"/>
                    <a:pt x="-15162" y="282617"/>
                    <a:pt x="0" y="208301"/>
                  </a:cubicBezTo>
                  <a:close/>
                </a:path>
              </a:pathLst>
            </a:custGeom>
            <a:grpFill/>
            <a:ln w="38100">
              <a:solidFill>
                <a:schemeClr val="accent6">
                  <a:lumMod val="25000"/>
                </a:schemeClr>
              </a:solidFill>
              <a:prstDash val="solid"/>
              <a:extLst>
                <a:ext uri="{C807C97D-BFC1-408E-A445-0C87EB9F89A2}">
                  <ask:lineSketchStyleProps xmlns:ask="http://schemas.microsoft.com/office/drawing/2018/sketchyshapes" sd="2842418190">
                    <a:prstGeom prst="wedgeRoundRectCallout">
                      <a:avLst>
                        <a:gd name="adj1" fmla="val 15470"/>
                        <a:gd name="adj2" fmla="val 8198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4" name="TextBox 3">
              <a:extLst>
                <a:ext uri="{FF2B5EF4-FFF2-40B4-BE49-F238E27FC236}">
                  <a16:creationId xmlns:a16="http://schemas.microsoft.com/office/drawing/2014/main" id="{F391557E-9D2C-4840-BD03-3962B48971B7}"/>
                </a:ext>
              </a:extLst>
            </p:cNvPr>
            <p:cNvSpPr txBox="1"/>
            <p:nvPr/>
          </p:nvSpPr>
          <p:spPr>
            <a:xfrm>
              <a:off x="-555497" y="1848047"/>
              <a:ext cx="5318022" cy="1054231"/>
            </a:xfrm>
            <a:prstGeom prst="rect">
              <a:avLst/>
            </a:prstGeom>
            <a:grpFill/>
          </p:spPr>
          <p:txBody>
            <a:bodyPr wrap="square" rtlCol="0">
              <a:spAutoFit/>
            </a:bodyPr>
            <a:lstStyle/>
            <a:p>
              <a:pPr algn="just" defTabSz="1219170">
                <a:buClr>
                  <a:srgbClr val="000000"/>
                </a:buClr>
              </a:pPr>
              <a:r>
                <a:rPr lang="en-US" sz="4267" b="1" kern="0" dirty="0">
                  <a:solidFill>
                    <a:srgbClr val="1F5F73">
                      <a:lumMod val="75000"/>
                    </a:srgbClr>
                  </a:solidFill>
                  <a:latin typeface="Calibri" panose="020F0502020204030204" pitchFamily="34" charset="0"/>
                  <a:cs typeface="Calibri" panose="020F0502020204030204" pitchFamily="34" charset="0"/>
                  <a:sym typeface="Arial"/>
                </a:rPr>
                <a:t>Theo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em</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giọng</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đọc</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của</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bài</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đọc</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như</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thế</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nào</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a:t>
              </a:r>
              <a:endParaRPr lang="vi-VN" sz="4267" b="1" kern="0" dirty="0">
                <a:solidFill>
                  <a:srgbClr val="1F5F73">
                    <a:lumMod val="75000"/>
                  </a:srgbClr>
                </a:solidFill>
                <a:latin typeface="Calibri" panose="020F0502020204030204" pitchFamily="34" charset="0"/>
                <a:cs typeface="Calibri" panose="020F0502020204030204" pitchFamily="34" charset="0"/>
                <a:sym typeface="Arial"/>
              </a:endParaRPr>
            </a:p>
          </p:txBody>
        </p:sp>
      </p:grpSp>
      <p:pic>
        <p:nvPicPr>
          <p:cNvPr id="5" name="Picture 4">
            <a:extLst>
              <a:ext uri="{FF2B5EF4-FFF2-40B4-BE49-F238E27FC236}">
                <a16:creationId xmlns:a16="http://schemas.microsoft.com/office/drawing/2014/main" id="{1CE39A8E-948F-4836-AAE1-70EE38C542A0}"/>
              </a:ext>
            </a:extLst>
          </p:cNvPr>
          <p:cNvPicPr>
            <a:picLocks noChangeAspect="1"/>
          </p:cNvPicPr>
          <p:nvPr/>
        </p:nvPicPr>
        <p:blipFill>
          <a:blip r:embed="rId2"/>
          <a:stretch>
            <a:fillRect/>
          </a:stretch>
        </p:blipFill>
        <p:spPr>
          <a:xfrm>
            <a:off x="8399983" y="2057175"/>
            <a:ext cx="3792017" cy="4724237"/>
          </a:xfrm>
          <a:prstGeom prst="rect">
            <a:avLst/>
          </a:prstGeom>
        </p:spPr>
      </p:pic>
      <p:sp>
        <p:nvSpPr>
          <p:cNvPr id="7" name="TextBox 6">
            <a:extLst>
              <a:ext uri="{FF2B5EF4-FFF2-40B4-BE49-F238E27FC236}">
                <a16:creationId xmlns:a16="http://schemas.microsoft.com/office/drawing/2014/main" id="{27C0750B-9584-4FBE-B305-D02BDD03AD95}"/>
              </a:ext>
            </a:extLst>
          </p:cNvPr>
          <p:cNvSpPr txBox="1"/>
          <p:nvPr/>
        </p:nvSpPr>
        <p:spPr>
          <a:xfrm>
            <a:off x="1039587" y="2274008"/>
            <a:ext cx="7022937" cy="2496517"/>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6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36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kern="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6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với giọng trầm lắng, thể hiện sự xúc động, nuối tiếc, ân hận,…</a:t>
            </a:r>
            <a:endParaRPr lang="en-US" sz="36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76065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C2BA16-A3A7-4FF8-BCBB-E5B0F0281745}"/>
              </a:ext>
            </a:extLst>
          </p:cNvPr>
          <p:cNvSpPr txBox="1"/>
          <p:nvPr/>
        </p:nvSpPr>
        <p:spPr>
          <a:xfrm>
            <a:off x="898709" y="2206976"/>
            <a:ext cx="10394581" cy="2123658"/>
          </a:xfrm>
          <a:prstGeom prst="rect">
            <a:avLst/>
          </a:prstGeom>
          <a:noFill/>
        </p:spPr>
        <p:txBody>
          <a:bodyPr wrap="square">
            <a:spAutoFit/>
          </a:bodyPr>
          <a:lstStyle/>
          <a:p>
            <a:pPr algn="just"/>
            <a:r>
              <a:rPr lang="en-US" sz="4400" b="1" dirty="0">
                <a:solidFill>
                  <a:srgbClr val="000000"/>
                </a:solidFill>
                <a:effectLst/>
                <a:latin typeface="Times New Roman" panose="02020603050405020304" pitchFamily="18" charset="0"/>
                <a:ea typeface="Times New Roman" panose="02020603050405020304" pitchFamily="18" charset="0"/>
              </a:rPr>
              <a:t>	</a:t>
            </a:r>
            <a:r>
              <a:rPr lang="en-US" sz="4400" b="1" dirty="0" err="1">
                <a:solidFill>
                  <a:srgbClr val="000000"/>
                </a:solidFill>
                <a:effectLst/>
                <a:latin typeface="Times New Roman" panose="02020603050405020304" pitchFamily="18" charset="0"/>
                <a:ea typeface="Times New Roman" panose="02020603050405020304" pitchFamily="18" charset="0"/>
              </a:rPr>
              <a:t>Nhấn</a:t>
            </a:r>
            <a:r>
              <a:rPr lang="en-US" sz="4400" b="1" dirty="0">
                <a:solidFill>
                  <a:srgbClr val="000000"/>
                </a:solidFill>
                <a:effectLst/>
                <a:latin typeface="Times New Roman" panose="02020603050405020304" pitchFamily="18" charset="0"/>
                <a:ea typeface="Times New Roman" panose="02020603050405020304" pitchFamily="18" charset="0"/>
              </a:rPr>
              <a:t> </a:t>
            </a:r>
            <a:r>
              <a:rPr lang="en-US" sz="4400" b="1" dirty="0" err="1">
                <a:solidFill>
                  <a:srgbClr val="000000"/>
                </a:solidFill>
                <a:effectLst/>
                <a:latin typeface="Times New Roman" panose="02020603050405020304" pitchFamily="18" charset="0"/>
                <a:ea typeface="Times New Roman" panose="02020603050405020304" pitchFamily="18" charset="0"/>
              </a:rPr>
              <a:t>mạnh</a:t>
            </a:r>
            <a:r>
              <a:rPr lang="en-US" sz="4400" b="1" dirty="0">
                <a:solidFill>
                  <a:srgbClr val="000000"/>
                </a:solidFill>
                <a:effectLst/>
                <a:latin typeface="Times New Roman" panose="02020603050405020304" pitchFamily="18" charset="0"/>
                <a:ea typeface="Times New Roman" panose="02020603050405020304" pitchFamily="18" charset="0"/>
              </a:rPr>
              <a:t> </a:t>
            </a:r>
            <a:r>
              <a:rPr lang="en-US" sz="4400" b="1" dirty="0" err="1">
                <a:solidFill>
                  <a:srgbClr val="000000"/>
                </a:solidFill>
                <a:effectLst/>
                <a:latin typeface="Times New Roman" panose="02020603050405020304" pitchFamily="18" charset="0"/>
                <a:ea typeface="Times New Roman" panose="02020603050405020304" pitchFamily="18" charset="0"/>
              </a:rPr>
              <a:t>vào</a:t>
            </a:r>
            <a:r>
              <a:rPr lang="en-US" sz="4400" b="1" dirty="0">
                <a:solidFill>
                  <a:srgbClr val="000000"/>
                </a:solidFill>
                <a:effectLst/>
                <a:latin typeface="Times New Roman" panose="02020603050405020304" pitchFamily="18" charset="0"/>
                <a:ea typeface="Times New Roman" panose="02020603050405020304" pitchFamily="18" charset="0"/>
              </a:rPr>
              <a:t> </a:t>
            </a:r>
            <a:r>
              <a:rPr lang="en-US" sz="4400" b="1" dirty="0" err="1">
                <a:solidFill>
                  <a:srgbClr val="000000"/>
                </a:solidFill>
                <a:effectLst/>
                <a:latin typeface="Times New Roman" panose="02020603050405020304" pitchFamily="18" charset="0"/>
                <a:ea typeface="Times New Roman" panose="02020603050405020304" pitchFamily="18" charset="0"/>
              </a:rPr>
              <a:t>những</a:t>
            </a:r>
            <a:r>
              <a:rPr lang="en-US" sz="4400" b="1" dirty="0">
                <a:solidFill>
                  <a:srgbClr val="000000"/>
                </a:solidFill>
                <a:effectLst/>
                <a:latin typeface="Times New Roman" panose="02020603050405020304" pitchFamily="18" charset="0"/>
                <a:ea typeface="Times New Roman" panose="02020603050405020304" pitchFamily="18" charset="0"/>
              </a:rPr>
              <a:t> </a:t>
            </a:r>
            <a:r>
              <a:rPr lang="en-US" sz="4400" b="1" dirty="0" err="1">
                <a:solidFill>
                  <a:srgbClr val="000000"/>
                </a:solidFill>
                <a:effectLst/>
                <a:latin typeface="Times New Roman" panose="02020603050405020304" pitchFamily="18" charset="0"/>
                <a:ea typeface="Times New Roman" panose="02020603050405020304" pitchFamily="18" charset="0"/>
              </a:rPr>
              <a:t>từ</a:t>
            </a:r>
            <a:r>
              <a:rPr lang="en-US" sz="4400" b="1" dirty="0">
                <a:solidFill>
                  <a:srgbClr val="000000"/>
                </a:solidFill>
                <a:effectLst/>
                <a:latin typeface="Times New Roman" panose="02020603050405020304" pitchFamily="18" charset="0"/>
                <a:ea typeface="Times New Roman" panose="02020603050405020304" pitchFamily="18" charset="0"/>
              </a:rPr>
              <a:t> </a:t>
            </a:r>
            <a:r>
              <a:rPr lang="en-US" sz="4400" b="1" dirty="0" err="1">
                <a:solidFill>
                  <a:srgbClr val="000000"/>
                </a:solidFill>
                <a:effectLst/>
                <a:latin typeface="Times New Roman" panose="02020603050405020304" pitchFamily="18" charset="0"/>
                <a:ea typeface="Times New Roman" panose="02020603050405020304" pitchFamily="18" charset="0"/>
              </a:rPr>
              <a:t>ngữ</a:t>
            </a:r>
            <a:r>
              <a:rPr lang="en-US" sz="4400" b="1" dirty="0">
                <a:solidFill>
                  <a:srgbClr val="000000"/>
                </a:solidFill>
                <a:effectLst/>
                <a:latin typeface="Times New Roman" panose="02020603050405020304" pitchFamily="18" charset="0"/>
                <a:ea typeface="Times New Roman" panose="02020603050405020304" pitchFamily="18" charset="0"/>
              </a:rPr>
              <a:t> </a:t>
            </a:r>
            <a:r>
              <a:rPr lang="en-US" sz="4400" b="1" dirty="0" err="1">
                <a:solidFill>
                  <a:srgbClr val="000000"/>
                </a:solidFill>
                <a:effectLst/>
                <a:latin typeface="Times New Roman" panose="02020603050405020304" pitchFamily="18" charset="0"/>
                <a:ea typeface="Times New Roman" panose="02020603050405020304" pitchFamily="18" charset="0"/>
              </a:rPr>
              <a:t>khó</a:t>
            </a:r>
            <a:r>
              <a:rPr lang="en-US" sz="4400" b="1" dirty="0">
                <a:solidFill>
                  <a:srgbClr val="000000"/>
                </a:solidFill>
                <a:effectLst/>
                <a:latin typeface="Times New Roman" panose="02020603050405020304" pitchFamily="18" charset="0"/>
                <a:ea typeface="Times New Roman" panose="02020603050405020304" pitchFamily="18" charset="0"/>
              </a:rPr>
              <a:t> </a:t>
            </a:r>
            <a:r>
              <a:rPr lang="en-US" sz="4400" b="1" dirty="0" err="1">
                <a:solidFill>
                  <a:srgbClr val="000000"/>
                </a:solidFill>
                <a:effectLst/>
                <a:latin typeface="Times New Roman" panose="02020603050405020304" pitchFamily="18" charset="0"/>
                <a:ea typeface="Times New Roman" panose="02020603050405020304" pitchFamily="18" charset="0"/>
              </a:rPr>
              <a:t>đọc</a:t>
            </a:r>
            <a:r>
              <a:rPr lang="en-US" sz="4400" b="1">
                <a:solidFill>
                  <a:srgbClr val="000000"/>
                </a:solidFill>
                <a:effectLst/>
                <a:latin typeface="Times New Roman" panose="02020603050405020304" pitchFamily="18" charset="0"/>
                <a:ea typeface="Times New Roman" panose="02020603050405020304" pitchFamily="18" charset="0"/>
              </a:rPr>
              <a:t>: </a:t>
            </a:r>
            <a:r>
              <a:rPr lang="en-US" sz="4400" b="1" i="1">
                <a:solidFill>
                  <a:srgbClr val="FF0000"/>
                </a:solidFill>
                <a:latin typeface="Times New Roman" panose="02020603050405020304" pitchFamily="18" charset="0"/>
                <a:ea typeface="Times New Roman" panose="02020603050405020304" pitchFamily="18" charset="0"/>
              </a:rPr>
              <a:t>hoa râm, trang nghiêm, xương gầy, êm êm, giọng, phấn trắng</a:t>
            </a:r>
            <a:r>
              <a:rPr lang="en-US" sz="4400" b="1" i="1">
                <a:solidFill>
                  <a:srgbClr val="FF0000"/>
                </a:solidFill>
                <a:effectLst/>
                <a:latin typeface="Times New Roman" panose="02020603050405020304" pitchFamily="18" charset="0"/>
                <a:ea typeface="Times New Roman" panose="02020603050405020304" pitchFamily="18" charset="0"/>
              </a:rPr>
              <a:t>,..</a:t>
            </a:r>
            <a:endParaRPr lang="en-US" sz="4400" b="1" i="1" dirty="0">
              <a:solidFill>
                <a:srgbClr val="FF0000"/>
              </a:solidFill>
            </a:endParaRPr>
          </a:p>
        </p:txBody>
      </p:sp>
    </p:spTree>
    <p:extLst>
      <p:ext uri="{BB962C8B-B14F-4D97-AF65-F5344CB8AC3E}">
        <p14:creationId xmlns:p14="http://schemas.microsoft.com/office/powerpoint/2010/main" val="2329932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AA08391-E1EB-4E17-91B6-946CC4802CBE}"/>
              </a:ext>
            </a:extLst>
          </p:cNvPr>
          <p:cNvGrpSpPr/>
          <p:nvPr/>
        </p:nvGrpSpPr>
        <p:grpSpPr>
          <a:xfrm>
            <a:off x="5037218" y="3755841"/>
            <a:ext cx="3712059" cy="1189512"/>
            <a:chOff x="4516174" y="3983743"/>
            <a:chExt cx="2784044" cy="1179679"/>
          </a:xfrm>
        </p:grpSpPr>
        <p:sp>
          <p:nvSpPr>
            <p:cNvPr id="3" name="Rectangle: Rounded Corners 34">
              <a:extLst>
                <a:ext uri="{FF2B5EF4-FFF2-40B4-BE49-F238E27FC236}">
                  <a16:creationId xmlns:a16="http://schemas.microsoft.com/office/drawing/2014/main" id="{C32E07DA-1523-4370-A06C-16F0905FCE4D}"/>
                </a:ext>
              </a:extLst>
            </p:cNvPr>
            <p:cNvSpPr/>
            <p:nvPr/>
          </p:nvSpPr>
          <p:spPr>
            <a:xfrm>
              <a:off x="4926857" y="4247302"/>
              <a:ext cx="2373361" cy="916120"/>
            </a:xfrm>
            <a:custGeom>
              <a:avLst/>
              <a:gdLst>
                <a:gd name="connsiteX0" fmla="*/ 0 w 2373361"/>
                <a:gd name="connsiteY0" fmla="*/ 223726 h 916120"/>
                <a:gd name="connsiteX1" fmla="*/ 223726 w 2373361"/>
                <a:gd name="connsiteY1" fmla="*/ 0 h 916120"/>
                <a:gd name="connsiteX2" fmla="*/ 2149635 w 2373361"/>
                <a:gd name="connsiteY2" fmla="*/ 0 h 916120"/>
                <a:gd name="connsiteX3" fmla="*/ 2373361 w 2373361"/>
                <a:gd name="connsiteY3" fmla="*/ 223726 h 916120"/>
                <a:gd name="connsiteX4" fmla="*/ 2373361 w 2373361"/>
                <a:gd name="connsiteY4" fmla="*/ 692394 h 916120"/>
                <a:gd name="connsiteX5" fmla="*/ 2149635 w 2373361"/>
                <a:gd name="connsiteY5" fmla="*/ 916120 h 916120"/>
                <a:gd name="connsiteX6" fmla="*/ 223726 w 2373361"/>
                <a:gd name="connsiteY6" fmla="*/ 916120 h 916120"/>
                <a:gd name="connsiteX7" fmla="*/ 0 w 2373361"/>
                <a:gd name="connsiteY7" fmla="*/ 692394 h 916120"/>
                <a:gd name="connsiteX8" fmla="*/ 0 w 2373361"/>
                <a:gd name="connsiteY8" fmla="*/ 223726 h 91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3361" h="916120" fill="none" extrusionOk="0">
                  <a:moveTo>
                    <a:pt x="0" y="223726"/>
                  </a:moveTo>
                  <a:cubicBezTo>
                    <a:pt x="-2308" y="108253"/>
                    <a:pt x="87429" y="-8560"/>
                    <a:pt x="223726" y="0"/>
                  </a:cubicBezTo>
                  <a:cubicBezTo>
                    <a:pt x="1075671" y="-35273"/>
                    <a:pt x="1794040" y="-144294"/>
                    <a:pt x="2149635" y="0"/>
                  </a:cubicBezTo>
                  <a:cubicBezTo>
                    <a:pt x="2277365" y="1269"/>
                    <a:pt x="2369449" y="96867"/>
                    <a:pt x="2373361" y="223726"/>
                  </a:cubicBezTo>
                  <a:cubicBezTo>
                    <a:pt x="2353344" y="361659"/>
                    <a:pt x="2389928" y="475348"/>
                    <a:pt x="2373361" y="692394"/>
                  </a:cubicBezTo>
                  <a:cubicBezTo>
                    <a:pt x="2390851" y="802728"/>
                    <a:pt x="2280661" y="908027"/>
                    <a:pt x="2149635" y="916120"/>
                  </a:cubicBezTo>
                  <a:cubicBezTo>
                    <a:pt x="1610258" y="993645"/>
                    <a:pt x="723905" y="872417"/>
                    <a:pt x="223726" y="916120"/>
                  </a:cubicBezTo>
                  <a:cubicBezTo>
                    <a:pt x="98576" y="915680"/>
                    <a:pt x="-13895" y="815764"/>
                    <a:pt x="0" y="692394"/>
                  </a:cubicBezTo>
                  <a:cubicBezTo>
                    <a:pt x="-35017" y="614339"/>
                    <a:pt x="-26436" y="425703"/>
                    <a:pt x="0" y="223726"/>
                  </a:cubicBezTo>
                  <a:close/>
                </a:path>
                <a:path w="2373361" h="916120" stroke="0" extrusionOk="0">
                  <a:moveTo>
                    <a:pt x="0" y="223726"/>
                  </a:moveTo>
                  <a:cubicBezTo>
                    <a:pt x="-5623" y="80738"/>
                    <a:pt x="98483" y="1363"/>
                    <a:pt x="223726" y="0"/>
                  </a:cubicBezTo>
                  <a:cubicBezTo>
                    <a:pt x="436306" y="-95379"/>
                    <a:pt x="1768255" y="58096"/>
                    <a:pt x="2149635" y="0"/>
                  </a:cubicBezTo>
                  <a:cubicBezTo>
                    <a:pt x="2258428" y="-10395"/>
                    <a:pt x="2361644" y="91745"/>
                    <a:pt x="2373361" y="223726"/>
                  </a:cubicBezTo>
                  <a:cubicBezTo>
                    <a:pt x="2403017" y="342054"/>
                    <a:pt x="2355850" y="555443"/>
                    <a:pt x="2373361" y="692394"/>
                  </a:cubicBezTo>
                  <a:cubicBezTo>
                    <a:pt x="2382188" y="805462"/>
                    <a:pt x="2266438" y="909389"/>
                    <a:pt x="2149635" y="916120"/>
                  </a:cubicBezTo>
                  <a:cubicBezTo>
                    <a:pt x="1726222" y="856214"/>
                    <a:pt x="1028231" y="998634"/>
                    <a:pt x="223726" y="916120"/>
                  </a:cubicBezTo>
                  <a:cubicBezTo>
                    <a:pt x="79676" y="921185"/>
                    <a:pt x="-13082" y="829231"/>
                    <a:pt x="0" y="692394"/>
                  </a:cubicBezTo>
                  <a:cubicBezTo>
                    <a:pt x="11710" y="543491"/>
                    <a:pt x="-29727" y="320256"/>
                    <a:pt x="0" y="223726"/>
                  </a:cubicBezTo>
                  <a:close/>
                </a:path>
              </a:pathLst>
            </a:custGeom>
            <a:solidFill>
              <a:srgbClr val="FFFFFF"/>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a:solidFill>
                    <a:srgbClr val="002060"/>
                  </a:solidFill>
                  <a:latin typeface="UTM Duepuntozero" panose="02040603050506020204" pitchFamily="18" charset="0"/>
                  <a:sym typeface="Arial"/>
                </a:rPr>
                <a:t>Tai </a:t>
              </a:r>
              <a:r>
                <a:rPr lang="en-US" sz="5333" b="1" kern="0" dirty="0" err="1">
                  <a:solidFill>
                    <a:srgbClr val="002060"/>
                  </a:solidFill>
                  <a:latin typeface="UTM Duepuntozero" panose="02040603050506020204" pitchFamily="18" charset="0"/>
                  <a:sym typeface="Arial"/>
                </a:rPr>
                <a:t>nghe</a:t>
              </a:r>
              <a:endParaRPr lang="en-US" sz="5333" b="1" kern="0" dirty="0">
                <a:solidFill>
                  <a:srgbClr val="002060"/>
                </a:solidFill>
                <a:latin typeface="UTM Duepuntozero" panose="02040603050506020204" pitchFamily="18" charset="0"/>
                <a:sym typeface="Arial"/>
              </a:endParaRPr>
            </a:p>
          </p:txBody>
        </p:sp>
        <p:pic>
          <p:nvPicPr>
            <p:cNvPr id="4" name="Picture 3">
              <a:extLst>
                <a:ext uri="{FF2B5EF4-FFF2-40B4-BE49-F238E27FC236}">
                  <a16:creationId xmlns:a16="http://schemas.microsoft.com/office/drawing/2014/main" id="{96B026F3-3AAE-48A1-BC8A-5E55310789FC}"/>
                </a:ext>
              </a:extLst>
            </p:cNvPr>
            <p:cNvPicPr>
              <a:picLocks noChangeAspect="1"/>
            </p:cNvPicPr>
            <p:nvPr/>
          </p:nvPicPr>
          <p:blipFill>
            <a:blip r:embed="rId2"/>
            <a:stretch>
              <a:fillRect/>
            </a:stretch>
          </p:blipFill>
          <p:spPr>
            <a:xfrm>
              <a:off x="4516174" y="3983743"/>
              <a:ext cx="821365" cy="821365"/>
            </a:xfrm>
            <a:prstGeom prst="rect">
              <a:avLst/>
            </a:prstGeom>
          </p:spPr>
        </p:pic>
      </p:grpSp>
      <p:grpSp>
        <p:nvGrpSpPr>
          <p:cNvPr id="5" name="Group 4">
            <a:extLst>
              <a:ext uri="{FF2B5EF4-FFF2-40B4-BE49-F238E27FC236}">
                <a16:creationId xmlns:a16="http://schemas.microsoft.com/office/drawing/2014/main" id="{F87A9765-B061-43E7-A7E8-BD32B1454C22}"/>
              </a:ext>
            </a:extLst>
          </p:cNvPr>
          <p:cNvGrpSpPr/>
          <p:nvPr/>
        </p:nvGrpSpPr>
        <p:grpSpPr>
          <a:xfrm>
            <a:off x="7199693" y="2014707"/>
            <a:ext cx="3536559" cy="1238175"/>
            <a:chOff x="8191764" y="1812958"/>
            <a:chExt cx="2652419" cy="1227940"/>
          </a:xfrm>
        </p:grpSpPr>
        <p:sp>
          <p:nvSpPr>
            <p:cNvPr id="6" name="Rectangle: Rounded Corners 37">
              <a:extLst>
                <a:ext uri="{FF2B5EF4-FFF2-40B4-BE49-F238E27FC236}">
                  <a16:creationId xmlns:a16="http://schemas.microsoft.com/office/drawing/2014/main" id="{EF098997-0492-439A-AD65-C4437FA7EB40}"/>
                </a:ext>
              </a:extLst>
            </p:cNvPr>
            <p:cNvSpPr/>
            <p:nvPr/>
          </p:nvSpPr>
          <p:spPr>
            <a:xfrm>
              <a:off x="8697292" y="2142423"/>
              <a:ext cx="2146891" cy="898475"/>
            </a:xfrm>
            <a:custGeom>
              <a:avLst/>
              <a:gdLst>
                <a:gd name="connsiteX0" fmla="*/ 0 w 2146891"/>
                <a:gd name="connsiteY0" fmla="*/ 219417 h 898475"/>
                <a:gd name="connsiteX1" fmla="*/ 219417 w 2146891"/>
                <a:gd name="connsiteY1" fmla="*/ 0 h 898475"/>
                <a:gd name="connsiteX2" fmla="*/ 1927474 w 2146891"/>
                <a:gd name="connsiteY2" fmla="*/ 0 h 898475"/>
                <a:gd name="connsiteX3" fmla="*/ 2146891 w 2146891"/>
                <a:gd name="connsiteY3" fmla="*/ 219417 h 898475"/>
                <a:gd name="connsiteX4" fmla="*/ 2146891 w 2146891"/>
                <a:gd name="connsiteY4" fmla="*/ 679058 h 898475"/>
                <a:gd name="connsiteX5" fmla="*/ 1927474 w 2146891"/>
                <a:gd name="connsiteY5" fmla="*/ 898475 h 898475"/>
                <a:gd name="connsiteX6" fmla="*/ 219417 w 2146891"/>
                <a:gd name="connsiteY6" fmla="*/ 898475 h 898475"/>
                <a:gd name="connsiteX7" fmla="*/ 0 w 2146891"/>
                <a:gd name="connsiteY7" fmla="*/ 679058 h 898475"/>
                <a:gd name="connsiteX8" fmla="*/ 0 w 2146891"/>
                <a:gd name="connsiteY8" fmla="*/ 219417 h 89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6891" h="898475" fill="none" extrusionOk="0">
                  <a:moveTo>
                    <a:pt x="0" y="219417"/>
                  </a:moveTo>
                  <a:cubicBezTo>
                    <a:pt x="-860" y="101250"/>
                    <a:pt x="83668" y="-9790"/>
                    <a:pt x="219417" y="0"/>
                  </a:cubicBezTo>
                  <a:cubicBezTo>
                    <a:pt x="904829" y="-25884"/>
                    <a:pt x="1112723" y="-3830"/>
                    <a:pt x="1927474" y="0"/>
                  </a:cubicBezTo>
                  <a:cubicBezTo>
                    <a:pt x="2069990" y="6494"/>
                    <a:pt x="2143793" y="95624"/>
                    <a:pt x="2146891" y="219417"/>
                  </a:cubicBezTo>
                  <a:cubicBezTo>
                    <a:pt x="2126815" y="406306"/>
                    <a:pt x="2122256" y="513747"/>
                    <a:pt x="2146891" y="679058"/>
                  </a:cubicBezTo>
                  <a:cubicBezTo>
                    <a:pt x="2165169" y="786417"/>
                    <a:pt x="2063459" y="882426"/>
                    <a:pt x="1927474" y="898475"/>
                  </a:cubicBezTo>
                  <a:cubicBezTo>
                    <a:pt x="1589886" y="867810"/>
                    <a:pt x="416909" y="782579"/>
                    <a:pt x="219417" y="898475"/>
                  </a:cubicBezTo>
                  <a:cubicBezTo>
                    <a:pt x="85296" y="894890"/>
                    <a:pt x="-17195" y="800004"/>
                    <a:pt x="0" y="679058"/>
                  </a:cubicBezTo>
                  <a:cubicBezTo>
                    <a:pt x="26969" y="621576"/>
                    <a:pt x="-29513" y="379798"/>
                    <a:pt x="0" y="219417"/>
                  </a:cubicBezTo>
                  <a:close/>
                </a:path>
                <a:path w="2146891" h="898475" stroke="0" extrusionOk="0">
                  <a:moveTo>
                    <a:pt x="0" y="219417"/>
                  </a:moveTo>
                  <a:cubicBezTo>
                    <a:pt x="-4005" y="84397"/>
                    <a:pt x="82390" y="12834"/>
                    <a:pt x="219417" y="0"/>
                  </a:cubicBezTo>
                  <a:cubicBezTo>
                    <a:pt x="968508" y="116600"/>
                    <a:pt x="1698920" y="-6496"/>
                    <a:pt x="1927474" y="0"/>
                  </a:cubicBezTo>
                  <a:cubicBezTo>
                    <a:pt x="2041022" y="-5373"/>
                    <a:pt x="2134193" y="89110"/>
                    <a:pt x="2146891" y="219417"/>
                  </a:cubicBezTo>
                  <a:cubicBezTo>
                    <a:pt x="2138614" y="286631"/>
                    <a:pt x="2156967" y="532427"/>
                    <a:pt x="2146891" y="679058"/>
                  </a:cubicBezTo>
                  <a:cubicBezTo>
                    <a:pt x="2151776" y="794433"/>
                    <a:pt x="2039094" y="888951"/>
                    <a:pt x="1927474" y="898475"/>
                  </a:cubicBezTo>
                  <a:cubicBezTo>
                    <a:pt x="1631685" y="786743"/>
                    <a:pt x="780766" y="898584"/>
                    <a:pt x="219417" y="898475"/>
                  </a:cubicBezTo>
                  <a:cubicBezTo>
                    <a:pt x="85325" y="901667"/>
                    <a:pt x="-1748" y="802013"/>
                    <a:pt x="0" y="679058"/>
                  </a:cubicBezTo>
                  <a:cubicBezTo>
                    <a:pt x="32166" y="488061"/>
                    <a:pt x="-40704" y="437308"/>
                    <a:pt x="0" y="219417"/>
                  </a:cubicBezTo>
                  <a:close/>
                </a:path>
              </a:pathLst>
            </a:custGeom>
            <a:solidFill>
              <a:srgbClr val="FFFFFF"/>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a:solidFill>
                    <a:srgbClr val="002060"/>
                  </a:solidFill>
                  <a:latin typeface="UTM Duepuntozero" panose="02040603050506020204" pitchFamily="18" charset="0"/>
                  <a:sym typeface="Arial"/>
                </a:rPr>
                <a:t>Tay </a:t>
              </a:r>
              <a:r>
                <a:rPr lang="en-US" sz="5333" b="1" kern="0" dirty="0" err="1">
                  <a:solidFill>
                    <a:srgbClr val="002060"/>
                  </a:solidFill>
                  <a:latin typeface="UTM Duepuntozero" panose="02040603050506020204" pitchFamily="18" charset="0"/>
                  <a:sym typeface="Arial"/>
                </a:rPr>
                <a:t>dò</a:t>
              </a:r>
              <a:endParaRPr lang="en-US" sz="5333" b="1" kern="0" dirty="0">
                <a:solidFill>
                  <a:srgbClr val="002060"/>
                </a:solidFill>
                <a:latin typeface="UTM Duepuntozero" panose="02040603050506020204" pitchFamily="18" charset="0"/>
                <a:sym typeface="Arial"/>
              </a:endParaRPr>
            </a:p>
          </p:txBody>
        </p:sp>
        <p:pic>
          <p:nvPicPr>
            <p:cNvPr id="7" name="Picture 6">
              <a:extLst>
                <a:ext uri="{FF2B5EF4-FFF2-40B4-BE49-F238E27FC236}">
                  <a16:creationId xmlns:a16="http://schemas.microsoft.com/office/drawing/2014/main" id="{E6F557B5-5F44-4468-959D-03A32DAF2BAF}"/>
                </a:ext>
              </a:extLst>
            </p:cNvPr>
            <p:cNvPicPr>
              <a:picLocks noChangeAspect="1"/>
            </p:cNvPicPr>
            <p:nvPr/>
          </p:nvPicPr>
          <p:blipFill>
            <a:blip r:embed="rId3"/>
            <a:stretch>
              <a:fillRect/>
            </a:stretch>
          </p:blipFill>
          <p:spPr>
            <a:xfrm>
              <a:off x="8191764" y="1812958"/>
              <a:ext cx="843507" cy="843507"/>
            </a:xfrm>
            <a:prstGeom prst="rect">
              <a:avLst/>
            </a:prstGeom>
          </p:spPr>
        </p:pic>
      </p:grpSp>
      <p:grpSp>
        <p:nvGrpSpPr>
          <p:cNvPr id="8" name="Group 7">
            <a:extLst>
              <a:ext uri="{FF2B5EF4-FFF2-40B4-BE49-F238E27FC236}">
                <a16:creationId xmlns:a16="http://schemas.microsoft.com/office/drawing/2014/main" id="{FAC916D9-6705-4FCB-BE42-921E279B919C}"/>
              </a:ext>
            </a:extLst>
          </p:cNvPr>
          <p:cNvGrpSpPr/>
          <p:nvPr/>
        </p:nvGrpSpPr>
        <p:grpSpPr>
          <a:xfrm>
            <a:off x="2102494" y="1920639"/>
            <a:ext cx="3514957" cy="1351107"/>
            <a:chOff x="1067412" y="1024716"/>
            <a:chExt cx="2636218" cy="1339938"/>
          </a:xfrm>
        </p:grpSpPr>
        <p:sp>
          <p:nvSpPr>
            <p:cNvPr id="9" name="Rectangle: Rounded Corners 41">
              <a:extLst>
                <a:ext uri="{FF2B5EF4-FFF2-40B4-BE49-F238E27FC236}">
                  <a16:creationId xmlns:a16="http://schemas.microsoft.com/office/drawing/2014/main" id="{6018D334-0E4E-4635-93D0-8E0984CC4B80}"/>
                </a:ext>
              </a:extLst>
            </p:cNvPr>
            <p:cNvSpPr/>
            <p:nvPr/>
          </p:nvSpPr>
          <p:spPr>
            <a:xfrm>
              <a:off x="1436965" y="1499479"/>
              <a:ext cx="2266665" cy="865175"/>
            </a:xfrm>
            <a:custGeom>
              <a:avLst/>
              <a:gdLst>
                <a:gd name="connsiteX0" fmla="*/ 0 w 2266665"/>
                <a:gd name="connsiteY0" fmla="*/ 211284 h 865175"/>
                <a:gd name="connsiteX1" fmla="*/ 211284 w 2266665"/>
                <a:gd name="connsiteY1" fmla="*/ 0 h 865175"/>
                <a:gd name="connsiteX2" fmla="*/ 2055381 w 2266665"/>
                <a:gd name="connsiteY2" fmla="*/ 0 h 865175"/>
                <a:gd name="connsiteX3" fmla="*/ 2266665 w 2266665"/>
                <a:gd name="connsiteY3" fmla="*/ 211284 h 865175"/>
                <a:gd name="connsiteX4" fmla="*/ 2266665 w 2266665"/>
                <a:gd name="connsiteY4" fmla="*/ 653891 h 865175"/>
                <a:gd name="connsiteX5" fmla="*/ 2055381 w 2266665"/>
                <a:gd name="connsiteY5" fmla="*/ 865175 h 865175"/>
                <a:gd name="connsiteX6" fmla="*/ 211284 w 2266665"/>
                <a:gd name="connsiteY6" fmla="*/ 865175 h 865175"/>
                <a:gd name="connsiteX7" fmla="*/ 0 w 2266665"/>
                <a:gd name="connsiteY7" fmla="*/ 653891 h 865175"/>
                <a:gd name="connsiteX8" fmla="*/ 0 w 2266665"/>
                <a:gd name="connsiteY8" fmla="*/ 211284 h 86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6665" h="865175" fill="none" extrusionOk="0">
                  <a:moveTo>
                    <a:pt x="0" y="211284"/>
                  </a:moveTo>
                  <a:cubicBezTo>
                    <a:pt x="-1081" y="98382"/>
                    <a:pt x="76805" y="-11955"/>
                    <a:pt x="211284" y="0"/>
                  </a:cubicBezTo>
                  <a:cubicBezTo>
                    <a:pt x="1001014" y="-73551"/>
                    <a:pt x="1849904" y="13761"/>
                    <a:pt x="2055381" y="0"/>
                  </a:cubicBezTo>
                  <a:cubicBezTo>
                    <a:pt x="2179493" y="2259"/>
                    <a:pt x="2264950" y="93149"/>
                    <a:pt x="2266665" y="211284"/>
                  </a:cubicBezTo>
                  <a:cubicBezTo>
                    <a:pt x="2299071" y="392676"/>
                    <a:pt x="2287504" y="437886"/>
                    <a:pt x="2266665" y="653891"/>
                  </a:cubicBezTo>
                  <a:cubicBezTo>
                    <a:pt x="2268841" y="768935"/>
                    <a:pt x="2181541" y="854908"/>
                    <a:pt x="2055381" y="865175"/>
                  </a:cubicBezTo>
                  <a:cubicBezTo>
                    <a:pt x="1238604" y="699945"/>
                    <a:pt x="561153" y="968374"/>
                    <a:pt x="211284" y="865175"/>
                  </a:cubicBezTo>
                  <a:cubicBezTo>
                    <a:pt x="75754" y="859955"/>
                    <a:pt x="-10361" y="770438"/>
                    <a:pt x="0" y="653891"/>
                  </a:cubicBezTo>
                  <a:cubicBezTo>
                    <a:pt x="-34609" y="583789"/>
                    <a:pt x="4528" y="343616"/>
                    <a:pt x="0" y="211284"/>
                  </a:cubicBezTo>
                  <a:close/>
                </a:path>
                <a:path w="2266665" h="865175" stroke="0" extrusionOk="0">
                  <a:moveTo>
                    <a:pt x="0" y="211284"/>
                  </a:moveTo>
                  <a:cubicBezTo>
                    <a:pt x="-3428" y="82750"/>
                    <a:pt x="79135" y="12522"/>
                    <a:pt x="211284" y="0"/>
                  </a:cubicBezTo>
                  <a:cubicBezTo>
                    <a:pt x="562946" y="153224"/>
                    <a:pt x="1764947" y="-127705"/>
                    <a:pt x="2055381" y="0"/>
                  </a:cubicBezTo>
                  <a:cubicBezTo>
                    <a:pt x="2166741" y="-3751"/>
                    <a:pt x="2263767" y="92512"/>
                    <a:pt x="2266665" y="211284"/>
                  </a:cubicBezTo>
                  <a:cubicBezTo>
                    <a:pt x="2297107" y="334037"/>
                    <a:pt x="2244144" y="459933"/>
                    <a:pt x="2266665" y="653891"/>
                  </a:cubicBezTo>
                  <a:cubicBezTo>
                    <a:pt x="2276650" y="758711"/>
                    <a:pt x="2158349" y="851507"/>
                    <a:pt x="2055381" y="865175"/>
                  </a:cubicBezTo>
                  <a:cubicBezTo>
                    <a:pt x="1292350" y="768507"/>
                    <a:pt x="665136" y="717117"/>
                    <a:pt x="211284" y="865175"/>
                  </a:cubicBezTo>
                  <a:cubicBezTo>
                    <a:pt x="77408" y="869424"/>
                    <a:pt x="-10101" y="780832"/>
                    <a:pt x="0" y="653891"/>
                  </a:cubicBezTo>
                  <a:cubicBezTo>
                    <a:pt x="39689" y="465304"/>
                    <a:pt x="37989" y="415667"/>
                    <a:pt x="0" y="211284"/>
                  </a:cubicBezTo>
                  <a:close/>
                </a:path>
              </a:pathLst>
            </a:custGeom>
            <a:solidFill>
              <a:srgbClr val="FFFFFF"/>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solidFill>
                    <a:srgbClr val="002060"/>
                  </a:solidFill>
                  <a:latin typeface="UTM Duepuntozero" panose="02040603050506020204" pitchFamily="18" charset="0"/>
                  <a:sym typeface="Arial"/>
                </a:rPr>
                <a:t>Mắt</a:t>
              </a:r>
              <a:r>
                <a:rPr lang="en-US" sz="5333" b="1" kern="0" dirty="0">
                  <a:solidFill>
                    <a:srgbClr val="002060"/>
                  </a:solidFill>
                  <a:latin typeface="UTM Duepuntozero" panose="02040603050506020204" pitchFamily="18" charset="0"/>
                  <a:sym typeface="Arial"/>
                </a:rPr>
                <a:t> </a:t>
              </a:r>
              <a:r>
                <a:rPr lang="en-US" sz="5333" b="1" kern="0" dirty="0" err="1">
                  <a:solidFill>
                    <a:srgbClr val="002060"/>
                  </a:solidFill>
                  <a:latin typeface="UTM Duepuntozero" panose="02040603050506020204" pitchFamily="18" charset="0"/>
                  <a:sym typeface="Arial"/>
                </a:rPr>
                <a:t>dõi</a:t>
              </a:r>
              <a:endParaRPr lang="en-US" sz="5333" b="1" kern="0" dirty="0">
                <a:solidFill>
                  <a:srgbClr val="002060"/>
                </a:solidFill>
                <a:latin typeface="UTM Duepuntozero" panose="02040603050506020204" pitchFamily="18" charset="0"/>
                <a:sym typeface="Arial"/>
              </a:endParaRPr>
            </a:p>
          </p:txBody>
        </p:sp>
        <p:pic>
          <p:nvPicPr>
            <p:cNvPr id="10" name="Picture 2" descr="Read - Free people icons">
              <a:extLst>
                <a:ext uri="{FF2B5EF4-FFF2-40B4-BE49-F238E27FC236}">
                  <a16:creationId xmlns:a16="http://schemas.microsoft.com/office/drawing/2014/main" id="{E4D60CDF-29F0-4769-8E92-235E5498316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7412" y="1024716"/>
              <a:ext cx="843507" cy="843507"/>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5A52ECEF-00F8-49F7-B95C-8B67D14EC3CE}"/>
              </a:ext>
            </a:extLst>
          </p:cNvPr>
          <p:cNvPicPr>
            <a:picLocks noChangeAspect="1"/>
          </p:cNvPicPr>
          <p:nvPr/>
        </p:nvPicPr>
        <p:blipFill>
          <a:blip r:embed="rId5"/>
          <a:stretch>
            <a:fillRect/>
          </a:stretch>
        </p:blipFill>
        <p:spPr>
          <a:xfrm>
            <a:off x="-1271013" y="-283645"/>
            <a:ext cx="14806768" cy="2421999"/>
          </a:xfrm>
          <a:prstGeom prst="rect">
            <a:avLst/>
          </a:prstGeom>
        </p:spPr>
      </p:pic>
      <p:pic>
        <p:nvPicPr>
          <p:cNvPr id="12" name="Picture 1">
            <a:extLst>
              <a:ext uri="{FF2B5EF4-FFF2-40B4-BE49-F238E27FC236}">
                <a16:creationId xmlns:a16="http://schemas.microsoft.com/office/drawing/2014/main" id="{B57A25B5-6B0D-4E8D-9639-01E0A1B2AF24}"/>
              </a:ext>
            </a:extLst>
          </p:cNvPr>
          <p:cNvPicPr>
            <a:picLocks noChangeAspect="1"/>
          </p:cNvPicPr>
          <p:nvPr/>
        </p:nvPicPr>
        <p:blipFill>
          <a:blip r:embed="rId6"/>
          <a:stretch>
            <a:fillRect/>
          </a:stretch>
        </p:blipFill>
        <p:spPr>
          <a:xfrm flipH="1">
            <a:off x="1249691" y="3429000"/>
            <a:ext cx="3546396" cy="3429000"/>
          </a:xfrm>
          <a:prstGeom prst="rect">
            <a:avLst/>
          </a:prstGeom>
        </p:spPr>
      </p:pic>
    </p:spTree>
    <p:extLst>
      <p:ext uri="{BB962C8B-B14F-4D97-AF65-F5344CB8AC3E}">
        <p14:creationId xmlns:p14="http://schemas.microsoft.com/office/powerpoint/2010/main" val="276042963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1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1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61000">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66000">
                                          <p:cBhvr additive="base">
                                            <p:cTn id="12"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14:bounceEnd="66000">
                                          <p:cBhvr additive="base">
                                            <p:cTn id="1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ppt_x"/>
                                              </p:val>
                                            </p:tav>
                                            <p:tav tm="100000">
                                              <p:val>
                                                <p:strVal val="#ppt_x"/>
                                              </p:val>
                                            </p:tav>
                                          </p:tavLst>
                                        </p:anim>
                                        <p:anim calcmode="lin" valueType="num">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1000" fill="hold"/>
                                            <p:tgtEl>
                                              <p:spTgt spid="5"/>
                                            </p:tgtEl>
                                            <p:attrNameLst>
                                              <p:attrName>ppt_x</p:attrName>
                                            </p:attrNameLst>
                                          </p:cBhvr>
                                          <p:tavLst>
                                            <p:tav tm="0">
                                              <p:val>
                                                <p:strVal val="#ppt_x"/>
                                              </p:val>
                                            </p:tav>
                                            <p:tav tm="100000">
                                              <p:val>
                                                <p:strVal val="#ppt_x"/>
                                              </p:val>
                                            </p:tav>
                                          </p:tavLst>
                                        </p:anim>
                                        <p:anim calcmode="lin" valueType="num">
                                          <p:cBhvr additive="base">
                                            <p:cTn id="1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
      <a:majorFont>
        <a:latin typeface="A3.OpenSansBold-San"/>
        <a:ea typeface=""/>
        <a:cs typeface=""/>
      </a:majorFont>
      <a:minorFont>
        <a:latin typeface="A3.OpenSans-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10A84C02-4F09-40FE-82F3-79312BC08B2E}" vid="{69A41932-5ED9-47B3-8A6B-37B62AB78E10}"/>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0A84C02-4F09-40FE-82F3-79312BC08B2E}" vid="{8CF0B9B1-669A-4898-A12F-E87E9FA76E1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1100</TotalTime>
  <Words>868</Words>
  <Application>Microsoft Office PowerPoint</Application>
  <PresentationFormat>Widescreen</PresentationFormat>
  <Paragraphs>91</Paragraphs>
  <Slides>22</Slides>
  <Notes>0</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22</vt:i4>
      </vt:variant>
    </vt:vector>
  </HeadingPairs>
  <TitlesOfParts>
    <vt:vector size="33" baseType="lpstr">
      <vt:lpstr>A3.OpenSansBold-San</vt:lpstr>
      <vt:lpstr>A3.OpenSans-San</vt:lpstr>
      <vt:lpstr>Arial</vt:lpstr>
      <vt:lpstr>Arial-Rounded</vt:lpstr>
      <vt:lpstr>Bauhaus 93</vt:lpstr>
      <vt:lpstr>Calibri</vt:lpstr>
      <vt:lpstr>Calibri Light</vt:lpstr>
      <vt:lpstr>Times New Roman</vt:lpstr>
      <vt:lpstr>UTM Duepuntozero</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ĐÔNG VŨ</cp:lastModifiedBy>
  <cp:revision>43</cp:revision>
  <dcterms:created xsi:type="dcterms:W3CDTF">2023-08-23T14:28:38Z</dcterms:created>
  <dcterms:modified xsi:type="dcterms:W3CDTF">2025-01-02T04:06:25Z</dcterms:modified>
</cp:coreProperties>
</file>