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2" r:id="rId2"/>
    <p:sldId id="264" r:id="rId3"/>
    <p:sldId id="289" r:id="rId4"/>
    <p:sldId id="296" r:id="rId5"/>
    <p:sldId id="297" r:id="rId6"/>
    <p:sldId id="292" r:id="rId7"/>
    <p:sldId id="279" r:id="rId8"/>
    <p:sldId id="290" r:id="rId9"/>
    <p:sldId id="291" r:id="rId10"/>
    <p:sldId id="278" r:id="rId11"/>
    <p:sldId id="280" r:id="rId12"/>
    <p:sldId id="298" r:id="rId13"/>
    <p:sldId id="281" r:id="rId14"/>
    <p:sldId id="299" r:id="rId15"/>
    <p:sldId id="294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D2"/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50" autoAdjust="0"/>
  </p:normalViewPr>
  <p:slideViewPr>
    <p:cSldViewPr snapToGrid="0">
      <p:cViewPr varScale="1">
        <p:scale>
          <a:sx n="65" d="100"/>
          <a:sy n="65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8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7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:a16="http://schemas.microsoft.com/office/drawing/2014/main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:a16="http://schemas.microsoft.com/office/drawing/2014/main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:a16="http://schemas.microsoft.com/office/drawing/2014/main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:a16="http://schemas.microsoft.com/office/drawing/2014/main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:a16="http://schemas.microsoft.com/office/drawing/2014/main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0AE1D6-763B-16A4-C6A5-E3BB95852452}"/>
              </a:ext>
            </a:extLst>
          </p:cNvPr>
          <p:cNvSpPr txBox="1"/>
          <p:nvPr/>
        </p:nvSpPr>
        <p:spPr>
          <a:xfrm>
            <a:off x="6735167" y="1356515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B6B10-4188-72F6-A9A5-00741740D4DF}"/>
              </a:ext>
            </a:extLst>
          </p:cNvPr>
          <p:cNvSpPr txBox="1"/>
          <p:nvPr/>
        </p:nvSpPr>
        <p:spPr>
          <a:xfrm>
            <a:off x="7076385" y="2811536"/>
            <a:ext cx="4719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Hình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tròn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,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tâm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,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đường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kính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,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bán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kính</a:t>
            </a:r>
            <a:endParaRPr kumimoji="0" lang="en-US" sz="8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7FA32-EF82-DED4-62ED-55C893813F52}"/>
              </a:ext>
            </a:extLst>
          </p:cNvPr>
          <p:cNvSpPr txBox="1"/>
          <p:nvPr/>
        </p:nvSpPr>
        <p:spPr>
          <a:xfrm>
            <a:off x="4940300" y="406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Cánh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Diều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Anastasia" panose="020B0606040200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SVN-Ziclets" panose="02000603000000000000" pitchFamily="2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SVN-Ziclets" panose="02000603000000000000" pitchFamily="2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6D6347D-7489-C04B-FCFC-BB8312181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22639" r="3491" b="22025"/>
          <a:stretch/>
        </p:blipFill>
        <p:spPr>
          <a:xfrm>
            <a:off x="461602" y="1317791"/>
            <a:ext cx="11268795" cy="364265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60D357C-A517-D1F1-51F4-99FB20C028CC}"/>
              </a:ext>
            </a:extLst>
          </p:cNvPr>
          <p:cNvSpPr txBox="1"/>
          <p:nvPr/>
        </p:nvSpPr>
        <p:spPr>
          <a:xfrm>
            <a:off x="461603" y="4847205"/>
            <a:ext cx="4040949" cy="1258610"/>
          </a:xfrm>
          <a:prstGeom prst="roundRect">
            <a:avLst>
              <a:gd name="adj" fmla="val 41943"/>
            </a:avLst>
          </a:prstGeom>
          <a:solidFill>
            <a:srgbClr val="F9F9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O,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OA.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E477BE-4058-7D8A-9EDB-AC407BC6308A}"/>
              </a:ext>
            </a:extLst>
          </p:cNvPr>
          <p:cNvSpPr txBox="1"/>
          <p:nvPr/>
        </p:nvSpPr>
        <p:spPr>
          <a:xfrm>
            <a:off x="4595695" y="4936131"/>
            <a:ext cx="3251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H,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HK.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6F979F7-3AB5-625E-8F08-3E09F7C0B56F}"/>
              </a:ext>
            </a:extLst>
          </p:cNvPr>
          <p:cNvSpPr txBox="1"/>
          <p:nvPr/>
        </p:nvSpPr>
        <p:spPr>
          <a:xfrm>
            <a:off x="8163046" y="4813198"/>
            <a:ext cx="3251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I,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IP, IN, IM</a:t>
            </a:r>
          </a:p>
        </p:txBody>
      </p:sp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FB8E859-7796-8AE6-97B2-B719C903A5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6" t="62338" r="11992" b="12184"/>
          <a:stretch/>
        </p:blipFill>
        <p:spPr>
          <a:xfrm>
            <a:off x="8308623" y="948249"/>
            <a:ext cx="3060530" cy="3809289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2AD66654-F648-B89B-A304-B094B84E32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4" t="63622" r="40874" b="13748"/>
          <a:stretch/>
        </p:blipFill>
        <p:spPr>
          <a:xfrm>
            <a:off x="4502552" y="1463686"/>
            <a:ext cx="3060530" cy="3383519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32337DD3-1037-F3D0-9D57-B47CEFA5B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t="62339" r="72923" b="16167"/>
          <a:stretch/>
        </p:blipFill>
        <p:spPr>
          <a:xfrm>
            <a:off x="822847" y="1543772"/>
            <a:ext cx="3060530" cy="3213766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60D357C-A517-D1F1-51F4-99FB20C028CC}"/>
              </a:ext>
            </a:extLst>
          </p:cNvPr>
          <p:cNvSpPr txBox="1"/>
          <p:nvPr/>
        </p:nvSpPr>
        <p:spPr>
          <a:xfrm>
            <a:off x="461603" y="4847205"/>
            <a:ext cx="4040949" cy="1258610"/>
          </a:xfrm>
          <a:prstGeom prst="roundRect">
            <a:avLst>
              <a:gd name="adj" fmla="val 41943"/>
            </a:avLst>
          </a:prstGeom>
          <a:solidFill>
            <a:srgbClr val="F9F9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O,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2800" b="1" dirty="0">
                <a:solidFill>
                  <a:srgbClr val="FF66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AB.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E477BE-4058-7D8A-9EDB-AC407BC6308A}"/>
              </a:ext>
            </a:extLst>
          </p:cNvPr>
          <p:cNvSpPr txBox="1"/>
          <p:nvPr/>
        </p:nvSpPr>
        <p:spPr>
          <a:xfrm>
            <a:off x="4595695" y="4936131"/>
            <a:ext cx="3251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E,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PQ.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6F979F7-3AB5-625E-8F08-3E09F7C0B56F}"/>
              </a:ext>
            </a:extLst>
          </p:cNvPr>
          <p:cNvSpPr txBox="1"/>
          <p:nvPr/>
        </p:nvSpPr>
        <p:spPr>
          <a:xfrm>
            <a:off x="8163046" y="4813198"/>
            <a:ext cx="3251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C,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HD.</a:t>
            </a:r>
          </a:p>
        </p:txBody>
      </p:sp>
    </p:spTree>
    <p:extLst>
      <p:ext uri="{BB962C8B-B14F-4D97-AF65-F5344CB8AC3E}">
        <p14:creationId xmlns:p14="http://schemas.microsoft.com/office/powerpoint/2010/main" val="11614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Cho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8 cm.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E170D8-3F15-2CEB-1117-3E3051142C17}"/>
              </a:ext>
            </a:extLst>
          </p:cNvPr>
          <p:cNvSpPr txBox="1"/>
          <p:nvPr/>
        </p:nvSpPr>
        <p:spPr>
          <a:xfrm>
            <a:off x="1577261" y="2445013"/>
            <a:ext cx="9037478" cy="330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: 2 = 4 (cm)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Đáp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4 cm</a:t>
            </a:r>
          </a:p>
        </p:txBody>
      </p:sp>
    </p:spTree>
    <p:extLst>
      <p:ext uri="{BB962C8B-B14F-4D97-AF65-F5344CB8AC3E}">
        <p14:creationId xmlns:p14="http://schemas.microsoft.com/office/powerpoint/2010/main" val="1989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Cho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 cm.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E170D8-3F15-2CEB-1117-3E3051142C17}"/>
              </a:ext>
            </a:extLst>
          </p:cNvPr>
          <p:cNvSpPr txBox="1"/>
          <p:nvPr/>
        </p:nvSpPr>
        <p:spPr>
          <a:xfrm>
            <a:off x="1577261" y="2445013"/>
            <a:ext cx="9037478" cy="330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x 2 = 10 (cm)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Đáp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10 cm</a:t>
            </a:r>
          </a:p>
        </p:txBody>
      </p:sp>
    </p:spTree>
    <p:extLst>
      <p:ext uri="{BB962C8B-B14F-4D97-AF65-F5344CB8AC3E}">
        <p14:creationId xmlns:p14="http://schemas.microsoft.com/office/powerpoint/2010/main" val="41843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hành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Xác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định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endParaRPr lang="en-US" sz="3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2F8827BF-7F06-0156-7FBA-F9BEB67B8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4" t="33607" r="4123" b="3461"/>
          <a:stretch/>
        </p:blipFill>
        <p:spPr>
          <a:xfrm>
            <a:off x="372533" y="1687346"/>
            <a:ext cx="11398365" cy="2455676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16CDBBD-B1BE-C247-47BD-94BE5D22772D}"/>
              </a:ext>
            </a:extLst>
          </p:cNvPr>
          <p:cNvSpPr txBox="1"/>
          <p:nvPr/>
        </p:nvSpPr>
        <p:spPr>
          <a:xfrm>
            <a:off x="462844" y="4182680"/>
            <a:ext cx="2246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1: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Cắt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endParaRPr lang="en-US" sz="28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5912F36-54A7-B07B-0133-900FCB928B0E}"/>
              </a:ext>
            </a:extLst>
          </p:cNvPr>
          <p:cNvSpPr txBox="1"/>
          <p:nvPr/>
        </p:nvSpPr>
        <p:spPr>
          <a:xfrm>
            <a:off x="3651956" y="3915357"/>
            <a:ext cx="2246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2: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Gấp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A82E059-A46C-D9B8-2553-B170B0FB94F6}"/>
              </a:ext>
            </a:extLst>
          </p:cNvPr>
          <p:cNvSpPr txBox="1"/>
          <p:nvPr/>
        </p:nvSpPr>
        <p:spPr>
          <a:xfrm>
            <a:off x="6841068" y="3903125"/>
            <a:ext cx="2246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3: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Gấp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tiếp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C6C26DD-C057-080B-54F8-0C7119567719}"/>
              </a:ext>
            </a:extLst>
          </p:cNvPr>
          <p:cNvSpPr txBox="1"/>
          <p:nvPr/>
        </p:nvSpPr>
        <p:spPr>
          <a:xfrm>
            <a:off x="9482667" y="4143022"/>
            <a:ext cx="2246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4: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Mở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Giao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nếp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gấp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39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F95301D2-7E91-4586-27B0-39D2BC8208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t="18000" r="17270" b="4428"/>
          <a:stretch/>
        </p:blipFill>
        <p:spPr>
          <a:xfrm>
            <a:off x="359393" y="1181528"/>
            <a:ext cx="8876772" cy="5226511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85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bánh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xăng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2800" b="1" i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3B106D26-D4DD-3B6F-F1A3-C6BC30F8CFB3}"/>
              </a:ext>
            </a:extLst>
          </p:cNvPr>
          <p:cNvCxnSpPr/>
          <p:nvPr/>
        </p:nvCxnSpPr>
        <p:spPr>
          <a:xfrm>
            <a:off x="2280357" y="4797778"/>
            <a:ext cx="20545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B60D5061-3FC1-DE18-D1C0-3B8EDEC8E384}"/>
              </a:ext>
            </a:extLst>
          </p:cNvPr>
          <p:cNvCxnSpPr>
            <a:cxnSpLocks/>
          </p:cNvCxnSpPr>
          <p:nvPr/>
        </p:nvCxnSpPr>
        <p:spPr>
          <a:xfrm>
            <a:off x="6609646" y="5060809"/>
            <a:ext cx="15409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24AB58A-6EE1-D367-7ED5-3E2B06393BBF}"/>
              </a:ext>
            </a:extLst>
          </p:cNvPr>
          <p:cNvSpPr txBox="1"/>
          <p:nvPr/>
        </p:nvSpPr>
        <p:spPr>
          <a:xfrm>
            <a:off x="9192096" y="2370310"/>
            <a:ext cx="27861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bánh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to = 8 ô.</a:t>
            </a:r>
          </a:p>
          <a:p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ô = 5 cm</a:t>
            </a:r>
          </a:p>
          <a:p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bánh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to: </a:t>
            </a:r>
          </a:p>
          <a:p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x 8 = 40 cm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0A1B370F-5BC7-B144-FFC5-B9CDA4FE49AF}"/>
              </a:ext>
            </a:extLst>
          </p:cNvPr>
          <p:cNvSpPr/>
          <p:nvPr/>
        </p:nvSpPr>
        <p:spPr>
          <a:xfrm>
            <a:off x="2647889" y="3924581"/>
            <a:ext cx="1319514" cy="6077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 cm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7FE6F9F-9817-A385-0939-A991A23CC607}"/>
              </a:ext>
            </a:extLst>
          </p:cNvPr>
          <p:cNvSpPr txBox="1"/>
          <p:nvPr/>
        </p:nvSpPr>
        <p:spPr>
          <a:xfrm>
            <a:off x="9214131" y="2370310"/>
            <a:ext cx="27861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bánh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= 6 ô.</a:t>
            </a:r>
          </a:p>
          <a:p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ô = 5 cm</a:t>
            </a:r>
          </a:p>
          <a:p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bánh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</a:p>
          <a:p>
            <a:r>
              <a:rPr lang="en-US" sz="2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x 6 = 30 cm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359BFB05-3F05-1B7C-AD4B-0C660EBCA017}"/>
              </a:ext>
            </a:extLst>
          </p:cNvPr>
          <p:cNvSpPr/>
          <p:nvPr/>
        </p:nvSpPr>
        <p:spPr>
          <a:xfrm>
            <a:off x="6720355" y="4259424"/>
            <a:ext cx="1319514" cy="6077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 cm</a:t>
            </a:r>
          </a:p>
        </p:txBody>
      </p:sp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33033" y="2151727"/>
            <a:ext cx="5872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Tạm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biệt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các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em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20F98DF7-9162-7E3C-7C19-2DF17487F740}"/>
              </a:ext>
            </a:extLst>
          </p:cNvPr>
          <p:cNvSpPr/>
          <p:nvPr/>
        </p:nvSpPr>
        <p:spPr>
          <a:xfrm>
            <a:off x="7559539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endParaRPr lang="en-US" sz="4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1AE70CE3-644E-D80F-8E45-4A52AB957334}"/>
              </a:ext>
            </a:extLst>
          </p:cNvPr>
          <p:cNvSpPr/>
          <p:nvPr/>
        </p:nvSpPr>
        <p:spPr>
          <a:xfrm>
            <a:off x="3435085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endParaRPr lang="en-US" sz="4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aphicFrame>
        <p:nvGraphicFramePr>
          <p:cNvPr id="11" name="Bảng 17">
            <a:extLst>
              <a:ext uri="{FF2B5EF4-FFF2-40B4-BE49-F238E27FC236}">
                <a16:creationId xmlns:a16="http://schemas.microsoft.com/office/drawing/2014/main" id="{2BDF0152-FB4C-6A88-69CF-7D0514BBF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514447"/>
              </p:ext>
            </p:extLst>
          </p:nvPr>
        </p:nvGraphicFramePr>
        <p:xfrm>
          <a:off x="710388" y="1156193"/>
          <a:ext cx="10836176" cy="2709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522">
                  <a:extLst>
                    <a:ext uri="{9D8B030D-6E8A-4147-A177-3AD203B41FA5}">
                      <a16:colId xmlns:a16="http://schemas.microsoft.com/office/drawing/2014/main" val="1799667229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3818244117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608461472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1460063903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164139470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272687541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387772029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3433233845"/>
                    </a:ext>
                  </a:extLst>
                </a:gridCol>
              </a:tblGrid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7115"/>
                  </a:ext>
                </a:extLst>
              </a:tr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89025"/>
                  </a:ext>
                </a:extLst>
              </a:tr>
            </a:tbl>
          </a:graphicData>
        </a:graphic>
      </p:graphicFrame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8C446DCC-9CB1-306A-F8A8-6D58B65CDDEE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57F60AE-3DA6-5001-916D-B43FB32319E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84F6468-89FE-DC95-FD6C-8422EB1185BE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674B334B-B170-2954-2905-C0F3D8405028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929A4504-E422-55E0-EA69-DCBF5664C162}"/>
              </a:ext>
            </a:extLst>
          </p:cNvPr>
          <p:cNvGrpSpPr/>
          <p:nvPr/>
        </p:nvGrpSpPr>
        <p:grpSpPr>
          <a:xfrm>
            <a:off x="5544996" y="2452595"/>
            <a:ext cx="638090" cy="1023730"/>
            <a:chOff x="2333710" y="1885950"/>
            <a:chExt cx="638090" cy="1023730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09EC21DF-A0E1-D51C-346F-BD7CDD945A21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69498D8E-B1C2-AF61-5938-BC3F35BBD73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O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81BBD64D-6EE0-3315-B612-229947F57A3D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077A0D0E-B553-BDA8-E1B2-7635BE457F8C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97F03096-8E11-D4F6-80B6-3BCAE2D02419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777682" y="396459"/>
            <a:ext cx="10340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phải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MN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20F98DF7-9162-7E3C-7C19-2DF17487F740}"/>
              </a:ext>
            </a:extLst>
          </p:cNvPr>
          <p:cNvSpPr/>
          <p:nvPr/>
        </p:nvSpPr>
        <p:spPr>
          <a:xfrm>
            <a:off x="7559539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endParaRPr lang="en-US" sz="4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1AE70CE3-644E-D80F-8E45-4A52AB957334}"/>
              </a:ext>
            </a:extLst>
          </p:cNvPr>
          <p:cNvSpPr/>
          <p:nvPr/>
        </p:nvSpPr>
        <p:spPr>
          <a:xfrm>
            <a:off x="3435085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endParaRPr lang="en-US" sz="4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8C446DCC-9CB1-306A-F8A8-6D58B65CDDEE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57F60AE-3DA6-5001-916D-B43FB32319E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84F6468-89FE-DC95-FD6C-8422EB1185BE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674B334B-B170-2954-2905-C0F3D8405028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Q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929A4504-E422-55E0-EA69-DCBF5664C162}"/>
              </a:ext>
            </a:extLst>
          </p:cNvPr>
          <p:cNvGrpSpPr/>
          <p:nvPr/>
        </p:nvGrpSpPr>
        <p:grpSpPr>
          <a:xfrm>
            <a:off x="6515633" y="2469873"/>
            <a:ext cx="638090" cy="1023730"/>
            <a:chOff x="2333710" y="1885950"/>
            <a:chExt cx="638090" cy="1023730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09EC21DF-A0E1-D51C-346F-BD7CDD945A21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69498D8E-B1C2-AF61-5938-BC3F35BBD73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81BBD64D-6EE0-3315-B612-229947F57A3D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077A0D0E-B553-BDA8-E1B2-7635BE457F8C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97F03096-8E11-D4F6-80B6-3BCAE2D02419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R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777682" y="396459"/>
            <a:ext cx="10340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phải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thẳng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QR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20F98DF7-9162-7E3C-7C19-2DF17487F740}"/>
              </a:ext>
            </a:extLst>
          </p:cNvPr>
          <p:cNvSpPr/>
          <p:nvPr/>
        </p:nvSpPr>
        <p:spPr>
          <a:xfrm>
            <a:off x="7559539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1AE70CE3-644E-D80F-8E45-4A52AB957334}"/>
              </a:ext>
            </a:extLst>
          </p:cNvPr>
          <p:cNvSpPr/>
          <p:nvPr/>
        </p:nvSpPr>
        <p:spPr>
          <a:xfrm>
            <a:off x="3435085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</a:t>
            </a: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8C446DCC-9CB1-306A-F8A8-6D58B65CDDEE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57F60AE-3DA6-5001-916D-B43FB32319E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84F6468-89FE-DC95-FD6C-8422EB1185BE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674B334B-B170-2954-2905-C0F3D8405028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A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929A4504-E422-55E0-EA69-DCBF5664C162}"/>
              </a:ext>
            </a:extLst>
          </p:cNvPr>
          <p:cNvGrpSpPr/>
          <p:nvPr/>
        </p:nvGrpSpPr>
        <p:grpSpPr>
          <a:xfrm>
            <a:off x="6515633" y="2469873"/>
            <a:ext cx="638090" cy="1023730"/>
            <a:chOff x="2333710" y="1885950"/>
            <a:chExt cx="638090" cy="1023730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09EC21DF-A0E1-D51C-346F-BD7CDD945A21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69498D8E-B1C2-AF61-5938-BC3F35BBD73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81BBD64D-6EE0-3315-B612-229947F57A3D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077A0D0E-B553-BDA8-E1B2-7635BE457F8C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97F03096-8E11-D4F6-80B6-3BCAE2D02419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777682" y="396459"/>
            <a:ext cx="10340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D?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8EDDD451-819F-5377-18D0-4D9A56648EA4}"/>
              </a:ext>
            </a:extLst>
          </p:cNvPr>
          <p:cNvGrpSpPr/>
          <p:nvPr/>
        </p:nvGrpSpPr>
        <p:grpSpPr>
          <a:xfrm>
            <a:off x="4509407" y="2464782"/>
            <a:ext cx="638090" cy="1023730"/>
            <a:chOff x="2333710" y="1885950"/>
            <a:chExt cx="638090" cy="1023730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3DE43CBA-21CB-905B-1047-1858CA440831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id="{ABC2110D-2512-A3BF-AB04-B7F06ED00FDE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08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650171CE-321D-3537-CB1E-8AFB431FF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4" y="1313403"/>
            <a:ext cx="11243733" cy="423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8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AB0C408-B5AA-B77C-E68E-63E3B39C2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E32F9D-DD31-A08F-382F-69B5C19835FF}"/>
              </a:ext>
            </a:extLst>
          </p:cNvPr>
          <p:cNvSpPr txBox="1"/>
          <p:nvPr/>
        </p:nvSpPr>
        <p:spPr>
          <a:xfrm>
            <a:off x="2567144" y="30480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Thứ … ngày … tháng … năm 20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F7875-3B2C-D259-376A-3802AFE24B62}"/>
              </a:ext>
            </a:extLst>
          </p:cNvPr>
          <p:cNvSpPr txBox="1"/>
          <p:nvPr/>
        </p:nvSpPr>
        <p:spPr>
          <a:xfrm>
            <a:off x="5295830" y="994673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7730B-E713-4E02-BBC5-19647E8736DE}"/>
              </a:ext>
            </a:extLst>
          </p:cNvPr>
          <p:cNvSpPr txBox="1"/>
          <p:nvPr/>
        </p:nvSpPr>
        <p:spPr>
          <a:xfrm>
            <a:off x="2594114" y="1665715"/>
            <a:ext cx="879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tròn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tâm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đường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kính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bán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kính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3F66BF8-F7EC-4BF7-1DC5-B7576FB92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34" y="3339368"/>
            <a:ext cx="3721948" cy="32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Khám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phá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49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02FB588F-9BE6-3BC4-C18B-6E4E7FA2B79C}"/>
              </a:ext>
            </a:extLst>
          </p:cNvPr>
          <p:cNvSpPr/>
          <p:nvPr/>
        </p:nvSpPr>
        <p:spPr>
          <a:xfrm>
            <a:off x="846342" y="920370"/>
            <a:ext cx="3578578" cy="357857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F4A7FAFF-4D4F-E8A2-CFFC-183DED449452}"/>
              </a:ext>
            </a:extLst>
          </p:cNvPr>
          <p:cNvSpPr/>
          <p:nvPr/>
        </p:nvSpPr>
        <p:spPr>
          <a:xfrm>
            <a:off x="5113046" y="889360"/>
            <a:ext cx="5764697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O,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OM,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AB.</a:t>
            </a:r>
          </a:p>
        </p:txBody>
      </p: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FA214280-3022-F14A-1268-05088DDEDF60}"/>
              </a:ext>
            </a:extLst>
          </p:cNvPr>
          <p:cNvCxnSpPr>
            <a:cxnSpLocks/>
          </p:cNvCxnSpPr>
          <p:nvPr/>
        </p:nvCxnSpPr>
        <p:spPr>
          <a:xfrm>
            <a:off x="987320" y="1955350"/>
            <a:ext cx="3268980" cy="15049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E7616000-9335-3AB9-07FA-B928EDD2AEE2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597017" y="1451159"/>
            <a:ext cx="1295280" cy="12971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2519042-E03B-8AB8-8363-A031F1563FE2}"/>
              </a:ext>
            </a:extLst>
          </p:cNvPr>
          <p:cNvGrpSpPr/>
          <p:nvPr/>
        </p:nvGrpSpPr>
        <p:grpSpPr>
          <a:xfrm>
            <a:off x="2116655" y="2537149"/>
            <a:ext cx="610374" cy="974035"/>
            <a:chOff x="1769415" y="3081159"/>
            <a:chExt cx="610374" cy="974035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60670043-933C-0878-8B38-6D8587333A32}"/>
                </a:ext>
              </a:extLst>
            </p:cNvPr>
            <p:cNvSpPr/>
            <p:nvPr/>
          </p:nvSpPr>
          <p:spPr>
            <a:xfrm>
              <a:off x="2233782" y="319906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id="{9122C0AC-87F8-01D2-4EC2-EA1770E2D561}"/>
                </a:ext>
              </a:extLst>
            </p:cNvPr>
            <p:cNvSpPr/>
            <p:nvPr/>
          </p:nvSpPr>
          <p:spPr>
            <a:xfrm>
              <a:off x="1769415" y="3081159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O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CECBD27D-BC66-325F-6549-24A291346A7B}"/>
              </a:ext>
            </a:extLst>
          </p:cNvPr>
          <p:cNvGrpSpPr/>
          <p:nvPr/>
        </p:nvGrpSpPr>
        <p:grpSpPr>
          <a:xfrm>
            <a:off x="430568" y="1394217"/>
            <a:ext cx="641842" cy="974035"/>
            <a:chOff x="2329958" y="1387094"/>
            <a:chExt cx="641842" cy="974035"/>
          </a:xfrm>
        </p:grpSpPr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59963169-2306-D0FB-B0B7-113E825A5CCA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2B77B8D0-2B35-4FBB-0C28-0F0A27ED1EC6}"/>
                </a:ext>
              </a:extLst>
            </p:cNvPr>
            <p:cNvSpPr/>
            <p:nvPr/>
          </p:nvSpPr>
          <p:spPr>
            <a:xfrm>
              <a:off x="2329958" y="138709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A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781A88D7-641C-D9D4-CEBB-38DE1F68DAA7}"/>
              </a:ext>
            </a:extLst>
          </p:cNvPr>
          <p:cNvGrpSpPr/>
          <p:nvPr/>
        </p:nvGrpSpPr>
        <p:grpSpPr>
          <a:xfrm>
            <a:off x="4158609" y="3237851"/>
            <a:ext cx="610374" cy="974035"/>
            <a:chOff x="2827999" y="1713230"/>
            <a:chExt cx="610374" cy="974035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DA6C1B86-15B4-8384-D769-775C3B107B45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D8DC43B2-2078-B04B-1F93-5A05B38CBFD3}"/>
                </a:ext>
              </a:extLst>
            </p:cNvPr>
            <p:cNvSpPr/>
            <p:nvPr/>
          </p:nvSpPr>
          <p:spPr>
            <a:xfrm>
              <a:off x="2827999" y="171323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17CFFFD4-2BEA-ECD7-B90E-C66B61C1F7E1}"/>
              </a:ext>
            </a:extLst>
          </p:cNvPr>
          <p:cNvGrpSpPr/>
          <p:nvPr/>
        </p:nvGrpSpPr>
        <p:grpSpPr>
          <a:xfrm>
            <a:off x="3837688" y="898356"/>
            <a:ext cx="664983" cy="974035"/>
            <a:chOff x="2862581" y="1398932"/>
            <a:chExt cx="664983" cy="974035"/>
          </a:xfrm>
        </p:grpSpPr>
        <p:sp>
          <p:nvSpPr>
            <p:cNvPr id="29" name="Hình Bầu dục 28">
              <a:extLst>
                <a:ext uri="{FF2B5EF4-FFF2-40B4-BE49-F238E27FC236}">
                  <a16:creationId xmlns:a16="http://schemas.microsoft.com/office/drawing/2014/main" id="{3A21C51C-7CA5-94C2-A7F7-D418C6809E70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70A1734C-281C-A3E6-BABE-AB38CE1C7836}"/>
                </a:ext>
              </a:extLst>
            </p:cNvPr>
            <p:cNvSpPr/>
            <p:nvPr/>
          </p:nvSpPr>
          <p:spPr>
            <a:xfrm>
              <a:off x="2917190" y="1398932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</a:t>
              </a:r>
            </a:p>
          </p:txBody>
        </p:sp>
      </p:grpSp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2ACDBF95-A70D-8FA9-161D-396C463945D8}"/>
              </a:ext>
            </a:extLst>
          </p:cNvPr>
          <p:cNvSpPr/>
          <p:nvPr/>
        </p:nvSpPr>
        <p:spPr>
          <a:xfrm>
            <a:off x="5113046" y="1805982"/>
            <a:ext cx="5764697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1EF7948E-7D22-4E46-1FE2-DEB61542DEA1}"/>
              </a:ext>
            </a:extLst>
          </p:cNvPr>
          <p:cNvSpPr/>
          <p:nvPr/>
        </p:nvSpPr>
        <p:spPr>
          <a:xfrm>
            <a:off x="5113046" y="2722604"/>
            <a:ext cx="5764697" cy="2972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O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AB.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gấp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74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31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493</Words>
  <Application>Microsoft Office PowerPoint</Application>
  <PresentationFormat>Widescreen</PresentationFormat>
  <Paragraphs>82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AvantGarde</vt:lpstr>
      <vt:lpstr>Calibri</vt:lpstr>
      <vt:lpstr>HP001 4 hàng</vt:lpstr>
      <vt:lpstr>Humanst521 BT</vt:lpstr>
      <vt:lpstr>SVN-Anastasia</vt:lpstr>
      <vt:lpstr>SVN-Poky's</vt:lpstr>
      <vt:lpstr>SVN-Ziclets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Vũ Trọng Đông</cp:lastModifiedBy>
  <cp:revision>13</cp:revision>
  <dcterms:created xsi:type="dcterms:W3CDTF">2023-01-08T11:29:18Z</dcterms:created>
  <dcterms:modified xsi:type="dcterms:W3CDTF">2023-01-17T02:48:04Z</dcterms:modified>
</cp:coreProperties>
</file>