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7" r:id="rId4"/>
    <p:sldId id="268" r:id="rId5"/>
    <p:sldId id="269" r:id="rId6"/>
    <p:sldId id="270" r:id="rId7"/>
    <p:sldId id="271" r:id="rId8"/>
    <p:sldId id="258" r:id="rId9"/>
    <p:sldId id="259" r:id="rId10"/>
    <p:sldId id="260" r:id="rId11"/>
    <p:sldId id="261" r:id="rId12"/>
    <p:sldId id="265"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FABE36-601B-4DB6-8CBE-82702EC93443}"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108849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ABE36-601B-4DB6-8CBE-82702EC93443}"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83868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ABE36-601B-4DB6-8CBE-82702EC93443}"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41267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ABE36-601B-4DB6-8CBE-82702EC93443}"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380552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ABE36-601B-4DB6-8CBE-82702EC93443}"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350414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ABE36-601B-4DB6-8CBE-82702EC93443}"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286455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ABE36-601B-4DB6-8CBE-82702EC93443}"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246461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ABE36-601B-4DB6-8CBE-82702EC93443}"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283234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ABE36-601B-4DB6-8CBE-82702EC93443}"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12846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ABE36-601B-4DB6-8CBE-82702EC93443}"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161014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ABE36-601B-4DB6-8CBE-82702EC93443}"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0D22A-F96B-4A04-9EDB-ECEDE47C1B86}" type="slidenum">
              <a:rPr lang="en-US" smtClean="0"/>
              <a:t>‹#›</a:t>
            </a:fld>
            <a:endParaRPr lang="en-US"/>
          </a:p>
        </p:txBody>
      </p:sp>
    </p:spTree>
    <p:extLst>
      <p:ext uri="{BB962C8B-B14F-4D97-AF65-F5344CB8AC3E}">
        <p14:creationId xmlns:p14="http://schemas.microsoft.com/office/powerpoint/2010/main" val="415137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ABE36-601B-4DB6-8CBE-82702EC93443}" type="datetimeFigureOut">
              <a:rPr lang="en-US" smtClean="0"/>
              <a:t>11/30/2022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0D22A-F96B-4A04-9EDB-ECEDE47C1B86}" type="slidenum">
              <a:rPr lang="en-US" smtClean="0"/>
              <a:t>‹#›</a:t>
            </a:fld>
            <a:endParaRPr lang="en-US"/>
          </a:p>
        </p:txBody>
      </p:sp>
    </p:spTree>
    <p:extLst>
      <p:ext uri="{BB962C8B-B14F-4D97-AF65-F5344CB8AC3E}">
        <p14:creationId xmlns:p14="http://schemas.microsoft.com/office/powerpoint/2010/main" val="368887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sv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2.sv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25.svg"/><Relationship Id="rId12"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31.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7.sv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a:srcRect r="4682"/>
          <a:stretch>
            <a:fillRect/>
          </a:stretch>
        </p:blipFill>
        <p:spPr>
          <a:xfrm>
            <a:off x="10596859" y="4153641"/>
            <a:ext cx="1595141" cy="2313596"/>
          </a:xfrm>
          <a:prstGeom prst="rect">
            <a:avLst/>
          </a:prstGeom>
        </p:spPr>
      </p:pic>
      <p:pic>
        <p:nvPicPr>
          <p:cNvPr id="7" name="Picture 7"/>
          <p:cNvPicPr>
            <a:picLocks noChangeAspect="1"/>
          </p:cNvPicPr>
          <p:nvPr/>
        </p:nvPicPr>
        <p:blipFill>
          <a:blip r:embed="rId4"/>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5"/>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6"/>
          <a:srcRect l="28716"/>
          <a:stretch>
            <a:fillRect/>
          </a:stretch>
        </p:blipFill>
        <p:spPr>
          <a:xfrm>
            <a:off x="0" y="3589603"/>
            <a:ext cx="1959593" cy="3277507"/>
          </a:xfrm>
          <a:prstGeom prst="rect">
            <a:avLst/>
          </a:prstGeom>
        </p:spPr>
      </p:pic>
      <p:pic>
        <p:nvPicPr>
          <p:cNvPr id="16" name="Picture 16"/>
          <p:cNvPicPr>
            <a:picLocks noChangeAspect="1"/>
          </p:cNvPicPr>
          <p:nvPr/>
        </p:nvPicPr>
        <p:blipFill>
          <a:blip r:embed="rId7"/>
          <a:srcRect/>
          <a:stretch>
            <a:fillRect/>
          </a:stretch>
        </p:blipFill>
        <p:spPr>
          <a:xfrm>
            <a:off x="10158008" y="6030754"/>
            <a:ext cx="877701" cy="712584"/>
          </a:xfrm>
          <a:prstGeom prst="rect">
            <a:avLst/>
          </a:prstGeom>
        </p:spPr>
      </p:pic>
      <p:pic>
        <p:nvPicPr>
          <p:cNvPr id="18" name="Picture 3">
            <a:extLst>
              <a:ext uri="{FF2B5EF4-FFF2-40B4-BE49-F238E27FC236}">
                <a16:creationId xmlns:a16="http://schemas.microsoft.com/office/drawing/2014/main" id="{25D8BD60-13F7-E617-2B16-F3B9C10114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0542" y="350427"/>
            <a:ext cx="9756517" cy="5280715"/>
          </a:xfrm>
          <a:prstGeom prst="rect">
            <a:avLst/>
          </a:prstGeom>
        </p:spPr>
      </p:pic>
      <p:sp>
        <p:nvSpPr>
          <p:cNvPr id="15" name="TextBox 15"/>
          <p:cNvSpPr txBox="1"/>
          <p:nvPr/>
        </p:nvSpPr>
        <p:spPr>
          <a:xfrm>
            <a:off x="1180542" y="2965384"/>
            <a:ext cx="9513605" cy="1572546"/>
          </a:xfrm>
          <a:prstGeom prst="rect">
            <a:avLst/>
          </a:prstGeom>
        </p:spPr>
        <p:txBody>
          <a:bodyPr lIns="0" tIns="0" rIns="0" bIns="0" rtlCol="0" anchor="t">
            <a:spAutoFit/>
          </a:bodyPr>
          <a:lstStyle/>
          <a:p>
            <a:pPr algn="ctr">
              <a:lnSpc>
                <a:spcPct val="150000"/>
              </a:lnSpc>
              <a:spcBef>
                <a:spcPct val="0"/>
              </a:spcBef>
            </a:pPr>
            <a:r>
              <a:rPr lang="en-US" sz="3600" b="1" dirty="0" err="1"/>
              <a:t>Đọc</a:t>
            </a:r>
            <a:r>
              <a:rPr lang="en-US" sz="3600" b="1" dirty="0"/>
              <a:t> </a:t>
            </a:r>
            <a:r>
              <a:rPr lang="en-US" sz="3600" b="1" dirty="0" err="1"/>
              <a:t>câu</a:t>
            </a:r>
            <a:r>
              <a:rPr lang="en-US" sz="3600" b="1" dirty="0"/>
              <a:t> </a:t>
            </a:r>
            <a:r>
              <a:rPr lang="en-US" sz="3600" b="1" dirty="0" err="1"/>
              <a:t>chuyện</a:t>
            </a:r>
            <a:r>
              <a:rPr lang="en-US" sz="3600" b="1" dirty="0"/>
              <a:t> : </a:t>
            </a:r>
          </a:p>
          <a:p>
            <a:pPr algn="ctr">
              <a:lnSpc>
                <a:spcPct val="150000"/>
              </a:lnSpc>
              <a:spcBef>
                <a:spcPct val="0"/>
              </a:spcBef>
            </a:pPr>
            <a:r>
              <a:rPr lang="en-US" sz="3600" b="1" dirty="0" err="1"/>
              <a:t>Kì</a:t>
            </a:r>
            <a:r>
              <a:rPr lang="en-US" sz="3600" b="1" dirty="0"/>
              <a:t> </a:t>
            </a:r>
            <a:r>
              <a:rPr lang="en-US" sz="3600" b="1" dirty="0" err="1"/>
              <a:t>nghỉ</a:t>
            </a:r>
            <a:r>
              <a:rPr lang="en-US" sz="3600" b="1" dirty="0"/>
              <a:t> </a:t>
            </a:r>
            <a:r>
              <a:rPr lang="en-US" sz="3600" b="1" dirty="0" err="1"/>
              <a:t>thú</a:t>
            </a:r>
            <a:r>
              <a:rPr lang="en-US" sz="3600" b="1" dirty="0"/>
              <a:t> </a:t>
            </a:r>
            <a:r>
              <a:rPr lang="en-US" sz="3600" b="1" dirty="0" err="1"/>
              <a:t>vị</a:t>
            </a:r>
            <a:endParaRPr lang="en-US" sz="3334"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05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anim calcmode="lin" valueType="num">
                                      <p:cBhvr>
                                        <p:cTn id="3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a:extLst>
              <a:ext uri="{FF2B5EF4-FFF2-40B4-BE49-F238E27FC236}">
                <a16:creationId xmlns:a16="http://schemas.microsoft.com/office/drawing/2014/main" id="{C7DB320F-9852-AAB0-712E-1A98C8C74B57}"/>
              </a:ext>
            </a:extLst>
          </p:cNvPr>
          <p:cNvPicPr>
            <a:picLocks noChangeAspect="1"/>
          </p:cNvPicPr>
          <p:nvPr/>
        </p:nvPicPr>
        <p:blipFill>
          <a:blip r:embed="rId2"/>
          <a:srcRect/>
          <a:stretch>
            <a:fillRect/>
          </a:stretch>
        </p:blipFill>
        <p:spPr>
          <a:xfrm flipH="1">
            <a:off x="6100618" y="2261098"/>
            <a:ext cx="3842692" cy="4194782"/>
          </a:xfrm>
          <a:prstGeom prst="rect">
            <a:avLst/>
          </a:prstGeom>
        </p:spPr>
      </p:pic>
      <p:pic>
        <p:nvPicPr>
          <p:cNvPr id="7" name="Picture 7"/>
          <p:cNvPicPr>
            <a:picLocks noChangeAspect="1"/>
          </p:cNvPicPr>
          <p:nvPr/>
        </p:nvPicPr>
        <p:blipFill>
          <a:blip r:embed="rId3"/>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a:srcRect l="13786" r="6535" b="67699"/>
          <a:stretch>
            <a:fillRect/>
          </a:stretch>
        </p:blipFill>
        <p:spPr>
          <a:xfrm>
            <a:off x="0" y="6076474"/>
            <a:ext cx="6096000" cy="781526"/>
          </a:xfrm>
          <a:prstGeom prst="rect">
            <a:avLst/>
          </a:prstGeom>
        </p:spPr>
      </p:pic>
      <p:pic>
        <p:nvPicPr>
          <p:cNvPr id="10" name="Picture 10"/>
          <p:cNvPicPr>
            <a:picLocks noChangeAspect="1"/>
          </p:cNvPicPr>
          <p:nvPr/>
        </p:nvPicPr>
        <p:blipFill>
          <a:blip r:embed="rId5"/>
          <a:srcRect r="12727" b="9408"/>
          <a:stretch>
            <a:fillRect/>
          </a:stretch>
        </p:blipFill>
        <p:spPr>
          <a:xfrm>
            <a:off x="0" y="5888958"/>
            <a:ext cx="1675765" cy="969042"/>
          </a:xfrm>
          <a:prstGeom prst="rect">
            <a:avLst/>
          </a:prstGeom>
        </p:spPr>
      </p:pic>
      <p:pic>
        <p:nvPicPr>
          <p:cNvPr id="11" name="Picture 11"/>
          <p:cNvPicPr>
            <a:picLocks noChangeAspect="1"/>
          </p:cNvPicPr>
          <p:nvPr/>
        </p:nvPicPr>
        <p:blipFill>
          <a:blip r:embed="rId6"/>
          <a:srcRect r="22064" b="7281"/>
          <a:stretch>
            <a:fillRect/>
          </a:stretch>
        </p:blipFill>
        <p:spPr>
          <a:xfrm>
            <a:off x="10827985" y="4445000"/>
            <a:ext cx="1364015" cy="2413000"/>
          </a:xfrm>
          <a:prstGeom prst="rect">
            <a:avLst/>
          </a:prstGeom>
        </p:spPr>
      </p:pic>
      <p:pic>
        <p:nvPicPr>
          <p:cNvPr id="12" name="Picture 12"/>
          <p:cNvPicPr>
            <a:picLocks noChangeAspect="1"/>
          </p:cNvPicPr>
          <p:nvPr/>
        </p:nvPicPr>
        <p:blipFill>
          <a:blip r:embed="rId7"/>
          <a:srcRect/>
          <a:stretch>
            <a:fillRect/>
          </a:stretch>
        </p:blipFill>
        <p:spPr>
          <a:xfrm>
            <a:off x="10953849" y="180275"/>
            <a:ext cx="1238151" cy="1087251"/>
          </a:xfrm>
          <a:prstGeom prst="rect">
            <a:avLst/>
          </a:prstGeom>
        </p:spPr>
      </p:pic>
      <p:pic>
        <p:nvPicPr>
          <p:cNvPr id="14" name="Picture 14"/>
          <p:cNvPicPr>
            <a:picLocks noChangeAspect="1"/>
          </p:cNvPicPr>
          <p:nvPr/>
        </p:nvPicPr>
        <p:blipFill>
          <a:blip r:embed="rId8"/>
          <a:srcRect b="9941"/>
          <a:stretch>
            <a:fillRect/>
          </a:stretch>
        </p:blipFill>
        <p:spPr>
          <a:xfrm>
            <a:off x="10570128" y="5888958"/>
            <a:ext cx="562220" cy="969042"/>
          </a:xfrm>
          <a:prstGeom prst="rect">
            <a:avLst/>
          </a:prstGeom>
        </p:spPr>
      </p:pic>
      <p:sp>
        <p:nvSpPr>
          <p:cNvPr id="2" name="TextBox 1">
            <a:extLst>
              <a:ext uri="{FF2B5EF4-FFF2-40B4-BE49-F238E27FC236}">
                <a16:creationId xmlns:a16="http://schemas.microsoft.com/office/drawing/2014/main" id="{25360521-B70F-73CE-A575-7BFF7EFB76B0}"/>
              </a:ext>
            </a:extLst>
          </p:cNvPr>
          <p:cNvSpPr txBox="1"/>
          <p:nvPr/>
        </p:nvSpPr>
        <p:spPr>
          <a:xfrm>
            <a:off x="1675764" y="1676323"/>
            <a:ext cx="4483125" cy="584775"/>
          </a:xfrm>
          <a:prstGeom prst="rect">
            <a:avLst/>
          </a:prstGeom>
          <a:noFill/>
        </p:spPr>
        <p:txBody>
          <a:bodyPr wrap="square" rtlCol="0">
            <a:spAutoFit/>
          </a:bodyPr>
          <a:lstStyle/>
          <a:p>
            <a:r>
              <a:rPr lang="en-US" sz="3200"/>
              <a:t>– Cảnh đẹp đó ở đâu?</a:t>
            </a:r>
            <a:endParaRPr lang="vi-VN" sz="3200"/>
          </a:p>
        </p:txBody>
      </p:sp>
      <p:sp>
        <p:nvSpPr>
          <p:cNvPr id="9" name="Rectangle 8"/>
          <p:cNvSpPr/>
          <p:nvPr/>
        </p:nvSpPr>
        <p:spPr>
          <a:xfrm>
            <a:off x="1676971" y="482696"/>
            <a:ext cx="6926116" cy="646331"/>
          </a:xfrm>
          <a:prstGeom prst="rect">
            <a:avLst/>
          </a:prstGeom>
        </p:spPr>
        <p:txBody>
          <a:bodyPr wrap="square">
            <a:spAutoFit/>
          </a:bodyPr>
          <a:lstStyle/>
          <a:p>
            <a:r>
              <a:rPr lang="en-US" sz="3600"/>
              <a:t>– Em sẽ giới thiệu về cảnh đẹp nào?</a:t>
            </a:r>
            <a:endParaRPr lang="vi-VN" sz="3600"/>
          </a:p>
        </p:txBody>
      </p:sp>
      <p:sp>
        <p:nvSpPr>
          <p:cNvPr id="20" name="Rectangle 19"/>
          <p:cNvSpPr/>
          <p:nvPr/>
        </p:nvSpPr>
        <p:spPr>
          <a:xfrm>
            <a:off x="1675764" y="2609266"/>
            <a:ext cx="4711254" cy="1077218"/>
          </a:xfrm>
          <a:prstGeom prst="rect">
            <a:avLst/>
          </a:prstGeom>
        </p:spPr>
        <p:txBody>
          <a:bodyPr wrap="square">
            <a:spAutoFit/>
          </a:bodyPr>
          <a:lstStyle/>
          <a:p>
            <a:r>
              <a:rPr lang="en-US" sz="3200"/>
              <a:t>– Cảnh đẹp đó có gì khiến em yêu thích?</a:t>
            </a:r>
            <a:endParaRPr lang="vi-VN" sz="3200"/>
          </a:p>
        </p:txBody>
      </p:sp>
    </p:spTree>
    <p:extLst>
      <p:ext uri="{BB962C8B-B14F-4D97-AF65-F5344CB8AC3E}">
        <p14:creationId xmlns:p14="http://schemas.microsoft.com/office/powerpoint/2010/main" val="95158098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185E62C5-AB87-E7F4-2D76-7EB0C3163C0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38901" y="1849846"/>
            <a:ext cx="3307207" cy="4617391"/>
          </a:xfrm>
          <a:prstGeom prst="rect">
            <a:avLst/>
          </a:prstGeom>
        </p:spPr>
      </p:pic>
      <p:pic>
        <p:nvPicPr>
          <p:cNvPr id="7" name="Picture 7"/>
          <p:cNvPicPr>
            <a:picLocks noChangeAspect="1"/>
          </p:cNvPicPr>
          <p:nvPr/>
        </p:nvPicPr>
        <p:blipFill>
          <a:blip r:embed="rId4"/>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5"/>
          <a:srcRect l="13786" r="6535" b="67699"/>
          <a:stretch>
            <a:fillRect/>
          </a:stretch>
        </p:blipFill>
        <p:spPr>
          <a:xfrm>
            <a:off x="0" y="6076474"/>
            <a:ext cx="6096000" cy="781526"/>
          </a:xfrm>
          <a:prstGeom prst="rect">
            <a:avLst/>
          </a:prstGeom>
        </p:spPr>
      </p:pic>
      <p:pic>
        <p:nvPicPr>
          <p:cNvPr id="10" name="Picture 10"/>
          <p:cNvPicPr>
            <a:picLocks noChangeAspect="1"/>
          </p:cNvPicPr>
          <p:nvPr/>
        </p:nvPicPr>
        <p:blipFill>
          <a:blip r:embed="rId6"/>
          <a:srcRect r="12727" b="9408"/>
          <a:stretch>
            <a:fillRect/>
          </a:stretch>
        </p:blipFill>
        <p:spPr>
          <a:xfrm>
            <a:off x="0" y="5888958"/>
            <a:ext cx="1675765" cy="969042"/>
          </a:xfrm>
          <a:prstGeom prst="rect">
            <a:avLst/>
          </a:prstGeom>
        </p:spPr>
      </p:pic>
      <p:pic>
        <p:nvPicPr>
          <p:cNvPr id="11" name="Picture 11"/>
          <p:cNvPicPr>
            <a:picLocks noChangeAspect="1"/>
          </p:cNvPicPr>
          <p:nvPr/>
        </p:nvPicPr>
        <p:blipFill>
          <a:blip r:embed="rId7"/>
          <a:srcRect r="22064" b="7281"/>
          <a:stretch>
            <a:fillRect/>
          </a:stretch>
        </p:blipFill>
        <p:spPr>
          <a:xfrm>
            <a:off x="10827985" y="4445000"/>
            <a:ext cx="1364015" cy="2413000"/>
          </a:xfrm>
          <a:prstGeom prst="rect">
            <a:avLst/>
          </a:prstGeom>
        </p:spPr>
      </p:pic>
      <p:pic>
        <p:nvPicPr>
          <p:cNvPr id="12" name="Picture 12"/>
          <p:cNvPicPr>
            <a:picLocks noChangeAspect="1"/>
          </p:cNvPicPr>
          <p:nvPr/>
        </p:nvPicPr>
        <p:blipFill>
          <a:blip r:embed="rId8"/>
          <a:srcRect/>
          <a:stretch>
            <a:fillRect/>
          </a:stretch>
        </p:blipFill>
        <p:spPr>
          <a:xfrm>
            <a:off x="10953849" y="180275"/>
            <a:ext cx="1238151" cy="1087251"/>
          </a:xfrm>
          <a:prstGeom prst="rect">
            <a:avLst/>
          </a:prstGeom>
        </p:spPr>
      </p:pic>
      <p:pic>
        <p:nvPicPr>
          <p:cNvPr id="14" name="Picture 14"/>
          <p:cNvPicPr>
            <a:picLocks noChangeAspect="1"/>
          </p:cNvPicPr>
          <p:nvPr/>
        </p:nvPicPr>
        <p:blipFill>
          <a:blip r:embed="rId9"/>
          <a:srcRect b="9941"/>
          <a:stretch>
            <a:fillRect/>
          </a:stretch>
        </p:blipFill>
        <p:spPr>
          <a:xfrm>
            <a:off x="10570128" y="5888958"/>
            <a:ext cx="562220" cy="969042"/>
          </a:xfrm>
          <a:prstGeom prst="rect">
            <a:avLst/>
          </a:prstGeom>
        </p:spPr>
      </p:pic>
      <p:sp>
        <p:nvSpPr>
          <p:cNvPr id="4" name="TextBox 3">
            <a:extLst>
              <a:ext uri="{FF2B5EF4-FFF2-40B4-BE49-F238E27FC236}">
                <a16:creationId xmlns:a16="http://schemas.microsoft.com/office/drawing/2014/main" id="{7DE24390-0B5B-ED03-27EE-004A6950C20B}"/>
              </a:ext>
            </a:extLst>
          </p:cNvPr>
          <p:cNvSpPr txBox="1"/>
          <p:nvPr/>
        </p:nvSpPr>
        <p:spPr>
          <a:xfrm>
            <a:off x="837882" y="641713"/>
            <a:ext cx="9375064" cy="656655"/>
          </a:xfrm>
          <a:prstGeom prst="rect">
            <a:avLst/>
          </a:prstGeom>
          <a:noFill/>
        </p:spPr>
        <p:txBody>
          <a:bodyPr wrap="square" rtlCol="0">
            <a:spAutoFit/>
          </a:bodyPr>
          <a:lstStyle/>
          <a:p>
            <a:r>
              <a:rPr lang="en-US" sz="3667" b="1">
                <a:solidFill>
                  <a:srgbClr val="FF0000"/>
                </a:solidFill>
                <a:latin typeface="Arial" panose="020B0604020202020204" pitchFamily="34" charset="0"/>
                <a:cs typeface="Arial" panose="020B0604020202020204" pitchFamily="34" charset="0"/>
              </a:rPr>
              <a:t>THỰC HÀNH GIỚI THIỆU TRONG NHÓM</a:t>
            </a:r>
          </a:p>
        </p:txBody>
      </p:sp>
      <p:sp>
        <p:nvSpPr>
          <p:cNvPr id="5" name="TextBox 4">
            <a:extLst>
              <a:ext uri="{FF2B5EF4-FFF2-40B4-BE49-F238E27FC236}">
                <a16:creationId xmlns:a16="http://schemas.microsoft.com/office/drawing/2014/main" id="{0EEE1A67-8322-9B50-8F55-F2DE1B809BC3}"/>
              </a:ext>
            </a:extLst>
          </p:cNvPr>
          <p:cNvSpPr txBox="1"/>
          <p:nvPr/>
        </p:nvSpPr>
        <p:spPr>
          <a:xfrm>
            <a:off x="734893" y="1498726"/>
            <a:ext cx="6198990" cy="4431983"/>
          </a:xfrm>
          <a:prstGeom prst="rect">
            <a:avLst/>
          </a:prstGeom>
          <a:noFill/>
        </p:spPr>
        <p:txBody>
          <a:bodyPr wrap="square" rtlCol="0">
            <a:spAutoFit/>
          </a:bodyPr>
          <a:lstStyle/>
          <a:p>
            <a:pPr>
              <a:lnSpc>
                <a:spcPct val="150000"/>
              </a:lnSpc>
            </a:pPr>
            <a:r>
              <a:rPr lang="en-US" sz="3000" b="1" err="1">
                <a:latin typeface="Arial" panose="020B0604020202020204" pitchFamily="34" charset="0"/>
                <a:cs typeface="Arial" panose="020B0604020202020204" pitchFamily="34" charset="0"/>
              </a:rPr>
              <a:t>Hướng</a:t>
            </a:r>
            <a:r>
              <a:rPr lang="en-US" sz="3000" b="1">
                <a:latin typeface="Arial" panose="020B0604020202020204" pitchFamily="34" charset="0"/>
                <a:cs typeface="Arial" panose="020B0604020202020204" pitchFamily="34" charset="0"/>
              </a:rPr>
              <a:t> dẫn:</a:t>
            </a:r>
            <a:endParaRPr lang="en-US" sz="3000" b="1" dirty="0">
              <a:latin typeface="Arial" panose="020B0604020202020204" pitchFamily="34" charset="0"/>
              <a:cs typeface="Arial" panose="020B0604020202020204" pitchFamily="34" charset="0"/>
            </a:endParaRPr>
          </a:p>
          <a:p>
            <a:r>
              <a:rPr lang="en-US" sz="3200"/>
              <a:t>– HS làm việc theo nhóm đôi, tập giới thiệu về cảnh đẹp.</a:t>
            </a:r>
            <a:endParaRPr lang="vi-VN" sz="3200"/>
          </a:p>
          <a:p>
            <a:r>
              <a:rPr lang="en-US" sz="3200"/>
              <a:t>– HS hỏi thêm về những điều bạn vừa giới thiệu. VD: Bạn đến nơi đó khi nào?</a:t>
            </a:r>
            <a:endParaRPr lang="vi-VN" sz="3200"/>
          </a:p>
          <a:p>
            <a:r>
              <a:rPr lang="en-US" sz="3200"/>
              <a:t>Vì sao bạn thích cảnh đẹp đó?</a:t>
            </a:r>
            <a:endParaRPr lang="vi-VN" sz="3200"/>
          </a:p>
          <a:p>
            <a:pPr>
              <a:lnSpc>
                <a:spcPct val="150000"/>
              </a:lnSpc>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8257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185E62C5-AB87-E7F4-2D76-7EB0C3163C0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38901" y="1849846"/>
            <a:ext cx="3307207" cy="4617391"/>
          </a:xfrm>
          <a:prstGeom prst="rect">
            <a:avLst/>
          </a:prstGeom>
        </p:spPr>
      </p:pic>
      <p:pic>
        <p:nvPicPr>
          <p:cNvPr id="7" name="Picture 7"/>
          <p:cNvPicPr>
            <a:picLocks noChangeAspect="1"/>
          </p:cNvPicPr>
          <p:nvPr/>
        </p:nvPicPr>
        <p:blipFill>
          <a:blip r:embed="rId4"/>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5"/>
          <a:srcRect l="13786" r="6535" b="67699"/>
          <a:stretch>
            <a:fillRect/>
          </a:stretch>
        </p:blipFill>
        <p:spPr>
          <a:xfrm>
            <a:off x="0" y="6076474"/>
            <a:ext cx="6096000" cy="781526"/>
          </a:xfrm>
          <a:prstGeom prst="rect">
            <a:avLst/>
          </a:prstGeom>
        </p:spPr>
      </p:pic>
      <p:pic>
        <p:nvPicPr>
          <p:cNvPr id="10" name="Picture 10"/>
          <p:cNvPicPr>
            <a:picLocks noChangeAspect="1"/>
          </p:cNvPicPr>
          <p:nvPr/>
        </p:nvPicPr>
        <p:blipFill>
          <a:blip r:embed="rId6"/>
          <a:srcRect r="12727" b="9408"/>
          <a:stretch>
            <a:fillRect/>
          </a:stretch>
        </p:blipFill>
        <p:spPr>
          <a:xfrm>
            <a:off x="0" y="5888958"/>
            <a:ext cx="1675765" cy="969042"/>
          </a:xfrm>
          <a:prstGeom prst="rect">
            <a:avLst/>
          </a:prstGeom>
        </p:spPr>
      </p:pic>
      <p:pic>
        <p:nvPicPr>
          <p:cNvPr id="11" name="Picture 11"/>
          <p:cNvPicPr>
            <a:picLocks noChangeAspect="1"/>
          </p:cNvPicPr>
          <p:nvPr/>
        </p:nvPicPr>
        <p:blipFill>
          <a:blip r:embed="rId7"/>
          <a:srcRect r="22064" b="7281"/>
          <a:stretch>
            <a:fillRect/>
          </a:stretch>
        </p:blipFill>
        <p:spPr>
          <a:xfrm>
            <a:off x="10827985" y="4445000"/>
            <a:ext cx="1364015" cy="2413000"/>
          </a:xfrm>
          <a:prstGeom prst="rect">
            <a:avLst/>
          </a:prstGeom>
        </p:spPr>
      </p:pic>
      <p:pic>
        <p:nvPicPr>
          <p:cNvPr id="12" name="Picture 12"/>
          <p:cNvPicPr>
            <a:picLocks noChangeAspect="1"/>
          </p:cNvPicPr>
          <p:nvPr/>
        </p:nvPicPr>
        <p:blipFill>
          <a:blip r:embed="rId8"/>
          <a:srcRect/>
          <a:stretch>
            <a:fillRect/>
          </a:stretch>
        </p:blipFill>
        <p:spPr>
          <a:xfrm>
            <a:off x="10953849" y="180275"/>
            <a:ext cx="1238151" cy="1087251"/>
          </a:xfrm>
          <a:prstGeom prst="rect">
            <a:avLst/>
          </a:prstGeom>
        </p:spPr>
      </p:pic>
      <p:pic>
        <p:nvPicPr>
          <p:cNvPr id="14" name="Picture 14"/>
          <p:cNvPicPr>
            <a:picLocks noChangeAspect="1"/>
          </p:cNvPicPr>
          <p:nvPr/>
        </p:nvPicPr>
        <p:blipFill>
          <a:blip r:embed="rId9"/>
          <a:srcRect b="9941"/>
          <a:stretch>
            <a:fillRect/>
          </a:stretch>
        </p:blipFill>
        <p:spPr>
          <a:xfrm>
            <a:off x="10570128" y="5888958"/>
            <a:ext cx="562220" cy="969042"/>
          </a:xfrm>
          <a:prstGeom prst="rect">
            <a:avLst/>
          </a:prstGeom>
        </p:spPr>
      </p:pic>
      <p:sp>
        <p:nvSpPr>
          <p:cNvPr id="4" name="TextBox 3">
            <a:extLst>
              <a:ext uri="{FF2B5EF4-FFF2-40B4-BE49-F238E27FC236}">
                <a16:creationId xmlns:a16="http://schemas.microsoft.com/office/drawing/2014/main" id="{7DE24390-0B5B-ED03-27EE-004A6950C20B}"/>
              </a:ext>
            </a:extLst>
          </p:cNvPr>
          <p:cNvSpPr txBox="1"/>
          <p:nvPr/>
        </p:nvSpPr>
        <p:spPr>
          <a:xfrm>
            <a:off x="837882" y="641713"/>
            <a:ext cx="9375064" cy="656655"/>
          </a:xfrm>
          <a:prstGeom prst="rect">
            <a:avLst/>
          </a:prstGeom>
          <a:noFill/>
        </p:spPr>
        <p:txBody>
          <a:bodyPr wrap="square" rtlCol="0">
            <a:spAutoFit/>
          </a:bodyPr>
          <a:lstStyle/>
          <a:p>
            <a:r>
              <a:rPr lang="en-US" sz="3667" b="1">
                <a:solidFill>
                  <a:srgbClr val="FF0000"/>
                </a:solidFill>
                <a:latin typeface="Arial" panose="020B0604020202020204" pitchFamily="34" charset="0"/>
                <a:cs typeface="Arial" panose="020B0604020202020204" pitchFamily="34" charset="0"/>
              </a:rPr>
              <a:t>THỰC HÀNH GIỚI THIỆU TRƯỚC LỚP</a:t>
            </a:r>
          </a:p>
        </p:txBody>
      </p:sp>
      <p:sp>
        <p:nvSpPr>
          <p:cNvPr id="5" name="TextBox 4">
            <a:extLst>
              <a:ext uri="{FF2B5EF4-FFF2-40B4-BE49-F238E27FC236}">
                <a16:creationId xmlns:a16="http://schemas.microsoft.com/office/drawing/2014/main" id="{0EEE1A67-8322-9B50-8F55-F2DE1B809BC3}"/>
              </a:ext>
            </a:extLst>
          </p:cNvPr>
          <p:cNvSpPr txBox="1"/>
          <p:nvPr/>
        </p:nvSpPr>
        <p:spPr>
          <a:xfrm>
            <a:off x="734893" y="1498726"/>
            <a:ext cx="6198990" cy="5509200"/>
          </a:xfrm>
          <a:prstGeom prst="rect">
            <a:avLst/>
          </a:prstGeom>
          <a:noFill/>
        </p:spPr>
        <p:txBody>
          <a:bodyPr wrap="square" rtlCol="0">
            <a:spAutoFit/>
          </a:bodyPr>
          <a:lstStyle/>
          <a:p>
            <a:r>
              <a:rPr lang="en-US" sz="3200"/>
              <a:t>VD: Trao đổi về động Phong Nha:</a:t>
            </a:r>
            <a:endParaRPr lang="vi-VN" sz="3200"/>
          </a:p>
          <a:p>
            <a:r>
              <a:rPr lang="en-US" sz="3200"/>
              <a:t>+ Bạn đi thăm động Phong Nha cùng ai? (Tôi đi cùng bố mẹ.).</a:t>
            </a:r>
            <a:endParaRPr lang="vi-VN" sz="3200"/>
          </a:p>
          <a:p>
            <a:r>
              <a:rPr lang="en-US" sz="3200"/>
              <a:t>+ Bạn đi vào động bằng cách nào? (Tôi đi vào động bằng thuyền máy.).</a:t>
            </a:r>
            <a:endParaRPr lang="vi-VN" sz="3200"/>
          </a:p>
          <a:p>
            <a:r>
              <a:rPr lang="en-US" sz="3200"/>
              <a:t>+ Bạn thích nhất điều gì ở động Phong Nha? (Tôi thích nhất là động có nhiều nhũ đá. Nhũ đá ở đây tạo thành những hình rất đẹp. /Tôi thích nhất là không khí trong động. Động rất mát.).</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3495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81C7CD34-EE3A-6C76-95E5-5308DA967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08500" y="4759753"/>
            <a:ext cx="5782790" cy="1669781"/>
          </a:xfrm>
          <a:prstGeom prst="rect">
            <a:avLst/>
          </a:prstGeom>
        </p:spPr>
      </p:pic>
      <p:pic>
        <p:nvPicPr>
          <p:cNvPr id="7" name="Picture 7"/>
          <p:cNvPicPr>
            <a:picLocks noChangeAspect="1"/>
          </p:cNvPicPr>
          <p:nvPr/>
        </p:nvPicPr>
        <p:blipFill>
          <a:blip r:embed="rId4"/>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5"/>
          <a:srcRect l="13786" r="6535" b="67699"/>
          <a:stretch>
            <a:fillRect/>
          </a:stretch>
        </p:blipFill>
        <p:spPr>
          <a:xfrm>
            <a:off x="0" y="6076474"/>
            <a:ext cx="6096000" cy="781526"/>
          </a:xfrm>
          <a:prstGeom prst="rect">
            <a:avLst/>
          </a:prstGeom>
        </p:spPr>
      </p:pic>
      <p:pic>
        <p:nvPicPr>
          <p:cNvPr id="10" name="Picture 10"/>
          <p:cNvPicPr>
            <a:picLocks noChangeAspect="1"/>
          </p:cNvPicPr>
          <p:nvPr/>
        </p:nvPicPr>
        <p:blipFill>
          <a:blip r:embed="rId6"/>
          <a:srcRect r="12727" b="9408"/>
          <a:stretch>
            <a:fillRect/>
          </a:stretch>
        </p:blipFill>
        <p:spPr>
          <a:xfrm>
            <a:off x="0" y="5888958"/>
            <a:ext cx="1675765" cy="969042"/>
          </a:xfrm>
          <a:prstGeom prst="rect">
            <a:avLst/>
          </a:prstGeom>
        </p:spPr>
      </p:pic>
      <p:pic>
        <p:nvPicPr>
          <p:cNvPr id="11" name="Picture 11"/>
          <p:cNvPicPr>
            <a:picLocks noChangeAspect="1"/>
          </p:cNvPicPr>
          <p:nvPr/>
        </p:nvPicPr>
        <p:blipFill>
          <a:blip r:embed="rId7"/>
          <a:srcRect r="22064" b="7281"/>
          <a:stretch>
            <a:fillRect/>
          </a:stretch>
        </p:blipFill>
        <p:spPr>
          <a:xfrm>
            <a:off x="10827985" y="4445000"/>
            <a:ext cx="1364015" cy="2413000"/>
          </a:xfrm>
          <a:prstGeom prst="rect">
            <a:avLst/>
          </a:prstGeom>
        </p:spPr>
      </p:pic>
      <p:pic>
        <p:nvPicPr>
          <p:cNvPr id="12" name="Picture 12"/>
          <p:cNvPicPr>
            <a:picLocks noChangeAspect="1"/>
          </p:cNvPicPr>
          <p:nvPr/>
        </p:nvPicPr>
        <p:blipFill>
          <a:blip r:embed="rId8"/>
          <a:srcRect/>
          <a:stretch>
            <a:fillRect/>
          </a:stretch>
        </p:blipFill>
        <p:spPr>
          <a:xfrm>
            <a:off x="10953849" y="180275"/>
            <a:ext cx="1238151" cy="1087251"/>
          </a:xfrm>
          <a:prstGeom prst="rect">
            <a:avLst/>
          </a:prstGeom>
        </p:spPr>
      </p:pic>
      <p:pic>
        <p:nvPicPr>
          <p:cNvPr id="14" name="Picture 14"/>
          <p:cNvPicPr>
            <a:picLocks noChangeAspect="1"/>
          </p:cNvPicPr>
          <p:nvPr/>
        </p:nvPicPr>
        <p:blipFill>
          <a:blip r:embed="rId9"/>
          <a:srcRect b="9941"/>
          <a:stretch>
            <a:fillRect/>
          </a:stretch>
        </p:blipFill>
        <p:spPr>
          <a:xfrm>
            <a:off x="10570128" y="5888958"/>
            <a:ext cx="562220" cy="969042"/>
          </a:xfrm>
          <a:prstGeom prst="rect">
            <a:avLst/>
          </a:prstGeom>
        </p:spPr>
      </p:pic>
      <p:sp>
        <p:nvSpPr>
          <p:cNvPr id="5" name="TextBox 4">
            <a:extLst>
              <a:ext uri="{FF2B5EF4-FFF2-40B4-BE49-F238E27FC236}">
                <a16:creationId xmlns:a16="http://schemas.microsoft.com/office/drawing/2014/main" id="{0EEE1A67-8322-9B50-8F55-F2DE1B809BC3}"/>
              </a:ext>
            </a:extLst>
          </p:cNvPr>
          <p:cNvSpPr txBox="1"/>
          <p:nvPr/>
        </p:nvSpPr>
        <p:spPr>
          <a:xfrm>
            <a:off x="3200400" y="531598"/>
            <a:ext cx="6198990" cy="861967"/>
          </a:xfrm>
          <a:prstGeom prst="rect">
            <a:avLst/>
          </a:prstGeom>
          <a:noFill/>
        </p:spPr>
        <p:txBody>
          <a:bodyPr wrap="square" rtlCol="0">
            <a:spAutoFit/>
          </a:bodyPr>
          <a:lstStyle/>
          <a:p>
            <a:pPr algn="ctr">
              <a:lnSpc>
                <a:spcPct val="150000"/>
              </a:lnSpc>
            </a:pPr>
            <a:r>
              <a:rPr lang="en-US" sz="3334" b="1">
                <a:latin typeface="Arial" panose="020B0604020202020204" pitchFamily="34" charset="0"/>
                <a:cs typeface="Arial" panose="020B0604020202020204" pitchFamily="34" charset="0"/>
              </a:rPr>
              <a:t>HƯỚNG DẪN VỀ NHÀ</a:t>
            </a:r>
            <a:endParaRPr lang="en-US" sz="3334">
              <a:latin typeface="Arial" panose="020B0604020202020204" pitchFamily="34" charset="0"/>
              <a:ea typeface="Calibri" panose="020F0502020204030204" pitchFamily="34" charset="0"/>
              <a:cs typeface="Arial" panose="020B0604020202020204" pitchFamily="34" charset="0"/>
            </a:endParaRPr>
          </a:p>
        </p:txBody>
      </p:sp>
      <p:pic>
        <p:nvPicPr>
          <p:cNvPr id="13" name="Picture 6">
            <a:extLst>
              <a:ext uri="{FF2B5EF4-FFF2-40B4-BE49-F238E27FC236}">
                <a16:creationId xmlns:a16="http://schemas.microsoft.com/office/drawing/2014/main" id="{727BFF14-2BCD-F7FB-B3C6-50689B62D25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1200" y="1757724"/>
            <a:ext cx="4978400" cy="3342552"/>
          </a:xfrm>
          <a:prstGeom prst="rect">
            <a:avLst/>
          </a:prstGeom>
        </p:spPr>
      </p:pic>
      <p:pic>
        <p:nvPicPr>
          <p:cNvPr id="15" name="Picture 6">
            <a:extLst>
              <a:ext uri="{FF2B5EF4-FFF2-40B4-BE49-F238E27FC236}">
                <a16:creationId xmlns:a16="http://schemas.microsoft.com/office/drawing/2014/main" id="{256328A2-73C2-0220-7559-1679BA38F8A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084580">
            <a:off x="6460062" y="1757724"/>
            <a:ext cx="4978400" cy="3342552"/>
          </a:xfrm>
          <a:prstGeom prst="rect">
            <a:avLst/>
          </a:prstGeom>
        </p:spPr>
      </p:pic>
      <p:sp>
        <p:nvSpPr>
          <p:cNvPr id="16" name="TextBox 15">
            <a:extLst>
              <a:ext uri="{FF2B5EF4-FFF2-40B4-BE49-F238E27FC236}">
                <a16:creationId xmlns:a16="http://schemas.microsoft.com/office/drawing/2014/main" id="{037DC677-F925-3AD2-104A-BC0F718B7A2F}"/>
              </a:ext>
            </a:extLst>
          </p:cNvPr>
          <p:cNvSpPr txBox="1"/>
          <p:nvPr/>
        </p:nvSpPr>
        <p:spPr>
          <a:xfrm>
            <a:off x="1371600" y="2382984"/>
            <a:ext cx="3901551" cy="2401235"/>
          </a:xfrm>
          <a:prstGeom prst="rect">
            <a:avLst/>
          </a:prstGeom>
          <a:noFill/>
        </p:spPr>
        <p:txBody>
          <a:bodyPr wrap="square" rtlCol="0">
            <a:spAutoFit/>
          </a:bodyPr>
          <a:lstStyle/>
          <a:p>
            <a:pPr algn="ctr">
              <a:lnSpc>
                <a:spcPct val="150000"/>
              </a:lnSpc>
            </a:pPr>
            <a:r>
              <a:rPr lang="nl-NL" sz="3334">
                <a:solidFill>
                  <a:srgbClr val="000000"/>
                </a:solidFill>
                <a:latin typeface="Arial" panose="020B0604020202020204" pitchFamily="34" charset="0"/>
                <a:cs typeface="Arial" panose="020B0604020202020204" pitchFamily="34" charset="0"/>
              </a:rPr>
              <a:t>Ôn tập lại nội dung của bài học ngày hôm nay</a:t>
            </a:r>
            <a:endParaRPr lang="en-US" sz="3334">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A4AC9CE-AC3F-0508-DB3B-947BA1FB72C5}"/>
              </a:ext>
            </a:extLst>
          </p:cNvPr>
          <p:cNvSpPr txBox="1"/>
          <p:nvPr/>
        </p:nvSpPr>
        <p:spPr>
          <a:xfrm>
            <a:off x="7141729" y="2372479"/>
            <a:ext cx="3901551" cy="2401235"/>
          </a:xfrm>
          <a:prstGeom prst="rect">
            <a:avLst/>
          </a:prstGeom>
          <a:noFill/>
        </p:spPr>
        <p:txBody>
          <a:bodyPr wrap="square" rtlCol="0">
            <a:spAutoFit/>
          </a:bodyPr>
          <a:lstStyle/>
          <a:p>
            <a:pPr algn="ctr">
              <a:lnSpc>
                <a:spcPct val="150000"/>
              </a:lnSpc>
            </a:pPr>
            <a:r>
              <a:rPr lang="nl-NL" sz="3334">
                <a:solidFill>
                  <a:srgbClr val="000000"/>
                </a:solidFill>
                <a:latin typeface="Arial" panose="020B0604020202020204" pitchFamily="34" charset="0"/>
                <a:cs typeface="Arial" panose="020B0604020202020204" pitchFamily="34" charset="0"/>
              </a:rPr>
              <a:t>Chuẩn bị cho bài mới Bài đọc 2: Sông Hương</a:t>
            </a:r>
            <a:endParaRPr lang="en-US" sz="3334">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63131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2192000" cy="6858000"/>
          </a:xfrm>
          <a:prstGeom prst="rect">
            <a:avLst/>
          </a:prstGeom>
        </p:spPr>
      </p:pic>
      <p:pic>
        <p:nvPicPr>
          <p:cNvPr id="3" name="Picture 3"/>
          <p:cNvPicPr>
            <a:picLocks noChangeAspect="1"/>
          </p:cNvPicPr>
          <p:nvPr/>
        </p:nvPicPr>
        <p:blipFill>
          <a:blip r:embed="rId3"/>
          <a:srcRect/>
          <a:stretch>
            <a:fillRect/>
          </a:stretch>
        </p:blipFill>
        <p:spPr>
          <a:xfrm>
            <a:off x="845857" y="330200"/>
            <a:ext cx="10500287" cy="5486400"/>
          </a:xfrm>
          <a:prstGeom prst="rect">
            <a:avLst/>
          </a:prstGeom>
        </p:spPr>
      </p:pic>
      <p:pic>
        <p:nvPicPr>
          <p:cNvPr id="4" name="Picture 4"/>
          <p:cNvPicPr>
            <a:picLocks noChangeAspect="1"/>
          </p:cNvPicPr>
          <p:nvPr/>
        </p:nvPicPr>
        <p:blipFill>
          <a:blip r:embed="rId4"/>
          <a:srcRect l="13786" r="5189" b="67699"/>
          <a:stretch>
            <a:fillRect/>
          </a:stretch>
        </p:blipFill>
        <p:spPr>
          <a:xfrm>
            <a:off x="5993010" y="6076474"/>
            <a:ext cx="6198990" cy="781526"/>
          </a:xfrm>
          <a:prstGeom prst="rect">
            <a:avLst/>
          </a:prstGeom>
        </p:spPr>
      </p:pic>
      <p:pic>
        <p:nvPicPr>
          <p:cNvPr id="5" name="Picture 5"/>
          <p:cNvPicPr>
            <a:picLocks noChangeAspect="1"/>
          </p:cNvPicPr>
          <p:nvPr/>
        </p:nvPicPr>
        <p:blipFill>
          <a:blip r:embed="rId5"/>
          <a:srcRect l="13786" r="6535" b="67699"/>
          <a:stretch>
            <a:fillRect/>
          </a:stretch>
        </p:blipFill>
        <p:spPr>
          <a:xfrm>
            <a:off x="0" y="6076474"/>
            <a:ext cx="6096000" cy="78152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974" y="233717"/>
            <a:ext cx="2504259" cy="128030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32017" flipH="1">
            <a:off x="8433210" y="1398467"/>
            <a:ext cx="2213396" cy="771922"/>
          </a:xfrm>
          <a:prstGeom prst="rect">
            <a:avLst/>
          </a:prstGeom>
        </p:spPr>
      </p:pic>
      <p:pic>
        <p:nvPicPr>
          <p:cNvPr id="8" name="Picture 8"/>
          <p:cNvPicPr>
            <a:picLocks noChangeAspect="1"/>
          </p:cNvPicPr>
          <p:nvPr/>
        </p:nvPicPr>
        <p:blipFill>
          <a:blip r:embed="rId10"/>
          <a:srcRect l="1159" b="7450"/>
          <a:stretch>
            <a:fillRect/>
          </a:stretch>
        </p:blipFill>
        <p:spPr>
          <a:xfrm>
            <a:off x="0" y="4265260"/>
            <a:ext cx="2322473" cy="2592741"/>
          </a:xfrm>
          <a:prstGeom prst="rect">
            <a:avLst/>
          </a:prstGeom>
        </p:spPr>
      </p:pic>
      <p:pic>
        <p:nvPicPr>
          <p:cNvPr id="9" name="Picture 9"/>
          <p:cNvPicPr>
            <a:picLocks noChangeAspect="1"/>
          </p:cNvPicPr>
          <p:nvPr/>
        </p:nvPicPr>
        <p:blipFill>
          <a:blip r:embed="rId11"/>
          <a:srcRect/>
          <a:stretch>
            <a:fillRect/>
          </a:stretch>
        </p:blipFill>
        <p:spPr>
          <a:xfrm>
            <a:off x="2322473" y="5253203"/>
            <a:ext cx="1069196" cy="1604797"/>
          </a:xfrm>
          <a:prstGeom prst="rect">
            <a:avLst/>
          </a:prstGeom>
        </p:spPr>
      </p:pic>
      <p:pic>
        <p:nvPicPr>
          <p:cNvPr id="10" name="Picture 10"/>
          <p:cNvPicPr>
            <a:picLocks noChangeAspect="1"/>
          </p:cNvPicPr>
          <p:nvPr/>
        </p:nvPicPr>
        <p:blipFill>
          <a:blip r:embed="rId12"/>
          <a:srcRect/>
          <a:stretch>
            <a:fillRect/>
          </a:stretch>
        </p:blipFill>
        <p:spPr>
          <a:xfrm>
            <a:off x="8161217" y="5050740"/>
            <a:ext cx="3764083" cy="1709521"/>
          </a:xfrm>
          <a:prstGeom prst="rect">
            <a:avLst/>
          </a:prstGeom>
        </p:spPr>
      </p:pic>
      <p:sp>
        <p:nvSpPr>
          <p:cNvPr id="12" name="TextBox 12"/>
          <p:cNvSpPr txBox="1"/>
          <p:nvPr/>
        </p:nvSpPr>
        <p:spPr>
          <a:xfrm>
            <a:off x="1963836" y="2218626"/>
            <a:ext cx="8058349" cy="231056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pPr algn="ctr">
              <a:lnSpc>
                <a:spcPct val="150000"/>
              </a:lnSpc>
              <a:spcBef>
                <a:spcPct val="0"/>
              </a:spcBef>
            </a:pPr>
            <a:r>
              <a:rPr lang="en-US" sz="5334" b="1" dirty="0">
                <a:ln/>
                <a:solidFill>
                  <a:srgbClr val="00B0F0"/>
                </a:solidFill>
                <a:latin typeface="Arial" panose="020B0604020202020204" pitchFamily="34" charset="0"/>
                <a:cs typeface="Arial" panose="020B0604020202020204" pitchFamily="34" charset="0"/>
              </a:rPr>
              <a:t>CẢM ƠN CÁC EM ĐÃ CHÚ Ý LẮNG NGHE!</a:t>
            </a:r>
          </a:p>
        </p:txBody>
      </p:sp>
      <p:pic>
        <p:nvPicPr>
          <p:cNvPr id="13" name="Picture 13"/>
          <p:cNvPicPr>
            <a:picLocks noChangeAspect="1"/>
          </p:cNvPicPr>
          <p:nvPr/>
        </p:nvPicPr>
        <p:blipFill>
          <a:blip r:embed="rId13"/>
          <a:srcRect/>
          <a:stretch>
            <a:fillRect/>
          </a:stretch>
        </p:blipFill>
        <p:spPr>
          <a:xfrm>
            <a:off x="5692233" y="1514020"/>
            <a:ext cx="807535" cy="655618"/>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278572" y="330200"/>
            <a:ext cx="1646728" cy="1346200"/>
          </a:xfrm>
          <a:prstGeom prst="rect">
            <a:avLst/>
          </a:prstGeom>
        </p:spPr>
      </p:pic>
    </p:spTree>
    <p:extLst>
      <p:ext uri="{BB962C8B-B14F-4D97-AF65-F5344CB8AC3E}">
        <p14:creationId xmlns:p14="http://schemas.microsoft.com/office/powerpoint/2010/main" val="288335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CAFA0F-7128-5A1E-0123-6C8E2D08E7C4}"/>
              </a:ext>
            </a:extLst>
          </p:cNvPr>
          <p:cNvPicPr>
            <a:picLocks noChangeAspect="1"/>
          </p:cNvPicPr>
          <p:nvPr/>
        </p:nvPicPr>
        <p:blipFill>
          <a:blip r:embed="rId2"/>
          <a:stretch>
            <a:fillRect/>
          </a:stretch>
        </p:blipFill>
        <p:spPr>
          <a:xfrm>
            <a:off x="2993089" y="184198"/>
            <a:ext cx="7204478" cy="6512024"/>
          </a:xfrm>
          <a:prstGeom prst="rect">
            <a:avLst/>
          </a:prstGeom>
        </p:spPr>
      </p:pic>
    </p:spTree>
    <p:extLst>
      <p:ext uri="{BB962C8B-B14F-4D97-AF65-F5344CB8AC3E}">
        <p14:creationId xmlns:p14="http://schemas.microsoft.com/office/powerpoint/2010/main" val="250960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05B7D2A4-00CD-0AFD-A1ED-05A275E55A14}"/>
              </a:ext>
            </a:extLst>
          </p:cNvPr>
          <p:cNvSpPr/>
          <p:nvPr/>
        </p:nvSpPr>
        <p:spPr>
          <a:xfrm>
            <a:off x="2785980" y="661863"/>
            <a:ext cx="3330053" cy="2462853"/>
          </a:xfrm>
          <a:prstGeom prst="wedgeEllipseCallout">
            <a:avLst>
              <a:gd name="adj1" fmla="val -60506"/>
              <a:gd name="adj2" fmla="val -7659"/>
            </a:avLst>
          </a:prstGeom>
          <a:solidFill>
            <a:srgbClr val="99CC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 name="Rectangle 2">
            <a:extLst>
              <a:ext uri="{FF2B5EF4-FFF2-40B4-BE49-F238E27FC236}">
                <a16:creationId xmlns:a16="http://schemas.microsoft.com/office/drawing/2014/main" id="{1BB410BE-E38F-2080-E6E7-703BE36AE7C8}"/>
              </a:ext>
            </a:extLst>
          </p:cNvPr>
          <p:cNvSpPr/>
          <p:nvPr/>
        </p:nvSpPr>
        <p:spPr>
          <a:xfrm>
            <a:off x="3205382" y="1087486"/>
            <a:ext cx="2678352" cy="1815837"/>
          </a:xfrm>
          <a:prstGeom prst="rect">
            <a:avLst/>
          </a:prstGeom>
        </p:spPr>
        <p:txBody>
          <a:bodyPr wrap="square" lIns="91396" tIns="45698" rIns="91396" bIns="45698">
            <a:spAutoFit/>
          </a:bodyPr>
          <a:lstStyle/>
          <a:p>
            <a:r>
              <a:rPr lang="nl-NL" sz="2800" dirty="0"/>
              <a:t>Qua kì nghỉ hè ở quê, Lâm đã biết thêm điều gì về cây, quả?</a:t>
            </a:r>
            <a:endParaRPr lang="en-SG" sz="2800" dirty="0"/>
          </a:p>
        </p:txBody>
      </p:sp>
      <p:grpSp>
        <p:nvGrpSpPr>
          <p:cNvPr id="4" name="Google Shape;1184;p63">
            <a:extLst>
              <a:ext uri="{FF2B5EF4-FFF2-40B4-BE49-F238E27FC236}">
                <a16:creationId xmlns:a16="http://schemas.microsoft.com/office/drawing/2014/main" id="{47B63365-5E16-B93A-74B1-D0F7974A8C9E}"/>
              </a:ext>
            </a:extLst>
          </p:cNvPr>
          <p:cNvGrpSpPr/>
          <p:nvPr/>
        </p:nvGrpSpPr>
        <p:grpSpPr>
          <a:xfrm rot="21193171">
            <a:off x="448475" y="826867"/>
            <a:ext cx="1710530" cy="2327845"/>
            <a:chOff x="2039108" y="678179"/>
            <a:chExt cx="1846062" cy="2319889"/>
          </a:xfrm>
        </p:grpSpPr>
        <p:grpSp>
          <p:nvGrpSpPr>
            <p:cNvPr id="5" name="Google Shape;1185;p63">
              <a:extLst>
                <a:ext uri="{FF2B5EF4-FFF2-40B4-BE49-F238E27FC236}">
                  <a16:creationId xmlns:a16="http://schemas.microsoft.com/office/drawing/2014/main" id="{D9054CD9-106A-0E46-02B2-7F0B41FDA52D}"/>
                </a:ext>
              </a:extLst>
            </p:cNvPr>
            <p:cNvGrpSpPr/>
            <p:nvPr/>
          </p:nvGrpSpPr>
          <p:grpSpPr>
            <a:xfrm>
              <a:off x="2039108" y="678179"/>
              <a:ext cx="1846062" cy="2319889"/>
              <a:chOff x="-1122992" y="804804"/>
              <a:chExt cx="1846062" cy="2319889"/>
            </a:xfrm>
          </p:grpSpPr>
          <p:sp>
            <p:nvSpPr>
              <p:cNvPr id="7" name="Google Shape;1186;p63">
                <a:extLst>
                  <a:ext uri="{FF2B5EF4-FFF2-40B4-BE49-F238E27FC236}">
                    <a16:creationId xmlns:a16="http://schemas.microsoft.com/office/drawing/2014/main" id="{5ABB66D3-EFF9-2222-E3A9-24C563110C99}"/>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87;p63">
                <a:extLst>
                  <a:ext uri="{FF2B5EF4-FFF2-40B4-BE49-F238E27FC236}">
                    <a16:creationId xmlns:a16="http://schemas.microsoft.com/office/drawing/2014/main" id="{FF97011D-7788-D827-4F64-06F5CA3D709D}"/>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88;p63">
                <a:extLst>
                  <a:ext uri="{FF2B5EF4-FFF2-40B4-BE49-F238E27FC236}">
                    <a16:creationId xmlns:a16="http://schemas.microsoft.com/office/drawing/2014/main" id="{EE525D06-C6E6-554B-F93D-F2721467FB34}"/>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89;p63">
                <a:extLst>
                  <a:ext uri="{FF2B5EF4-FFF2-40B4-BE49-F238E27FC236}">
                    <a16:creationId xmlns:a16="http://schemas.microsoft.com/office/drawing/2014/main" id="{21AF20DA-149D-7410-ED20-7C0865AB0F6D}"/>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0;p63">
                <a:extLst>
                  <a:ext uri="{FF2B5EF4-FFF2-40B4-BE49-F238E27FC236}">
                    <a16:creationId xmlns:a16="http://schemas.microsoft.com/office/drawing/2014/main" id="{1426307C-0E09-2D5E-18DD-397FC70AA0C1}"/>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1;p63">
                <a:extLst>
                  <a:ext uri="{FF2B5EF4-FFF2-40B4-BE49-F238E27FC236}">
                    <a16:creationId xmlns:a16="http://schemas.microsoft.com/office/drawing/2014/main" id="{45B7EB6C-B114-E9A4-735F-19CB217FE572}"/>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92;p63">
                <a:extLst>
                  <a:ext uri="{FF2B5EF4-FFF2-40B4-BE49-F238E27FC236}">
                    <a16:creationId xmlns:a16="http://schemas.microsoft.com/office/drawing/2014/main" id="{E58D96C3-5A56-6949-679B-01242544894C}"/>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3;p63">
                <a:extLst>
                  <a:ext uri="{FF2B5EF4-FFF2-40B4-BE49-F238E27FC236}">
                    <a16:creationId xmlns:a16="http://schemas.microsoft.com/office/drawing/2014/main" id="{5BED435F-ABDC-5B01-235B-9D3362C3BCC9}"/>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4;p63">
                <a:extLst>
                  <a:ext uri="{FF2B5EF4-FFF2-40B4-BE49-F238E27FC236}">
                    <a16:creationId xmlns:a16="http://schemas.microsoft.com/office/drawing/2014/main" id="{8CC3D938-AD2D-CEAF-13FE-B28774D374DD}"/>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5;p63">
                <a:extLst>
                  <a:ext uri="{FF2B5EF4-FFF2-40B4-BE49-F238E27FC236}">
                    <a16:creationId xmlns:a16="http://schemas.microsoft.com/office/drawing/2014/main" id="{1305BE52-4267-C606-9835-29E5321FF7F7}"/>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6;p63">
                <a:extLst>
                  <a:ext uri="{FF2B5EF4-FFF2-40B4-BE49-F238E27FC236}">
                    <a16:creationId xmlns:a16="http://schemas.microsoft.com/office/drawing/2014/main" id="{25D2E30D-F4F7-C0E9-B2D5-F77E01F8861A}"/>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97;p63">
                <a:extLst>
                  <a:ext uri="{FF2B5EF4-FFF2-40B4-BE49-F238E27FC236}">
                    <a16:creationId xmlns:a16="http://schemas.microsoft.com/office/drawing/2014/main" id="{3CD175AA-AF7E-39F8-4C8A-674AFD11962A}"/>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98;p63">
                <a:extLst>
                  <a:ext uri="{FF2B5EF4-FFF2-40B4-BE49-F238E27FC236}">
                    <a16:creationId xmlns:a16="http://schemas.microsoft.com/office/drawing/2014/main" id="{4E7EF38F-03AB-46DE-A27F-2EB685921EAD}"/>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99;p63">
                <a:extLst>
                  <a:ext uri="{FF2B5EF4-FFF2-40B4-BE49-F238E27FC236}">
                    <a16:creationId xmlns:a16="http://schemas.microsoft.com/office/drawing/2014/main" id="{EE232DC9-44FC-C469-0149-9E4F38525900}"/>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00;p63">
                <a:extLst>
                  <a:ext uri="{FF2B5EF4-FFF2-40B4-BE49-F238E27FC236}">
                    <a16:creationId xmlns:a16="http://schemas.microsoft.com/office/drawing/2014/main" id="{D5751A0E-18EE-5E68-96E3-B6F85CAE1DEC}"/>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F1C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01;p63">
                <a:extLst>
                  <a:ext uri="{FF2B5EF4-FFF2-40B4-BE49-F238E27FC236}">
                    <a16:creationId xmlns:a16="http://schemas.microsoft.com/office/drawing/2014/main" id="{94C6D234-9C0E-ACC6-CC1A-D33F58A7B836}"/>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F1C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2;p63">
                <a:extLst>
                  <a:ext uri="{FF2B5EF4-FFF2-40B4-BE49-F238E27FC236}">
                    <a16:creationId xmlns:a16="http://schemas.microsoft.com/office/drawing/2014/main" id="{1146DC7B-69A2-D6C5-D884-14F2E7E83FE0}"/>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3;p63">
                <a:extLst>
                  <a:ext uri="{FF2B5EF4-FFF2-40B4-BE49-F238E27FC236}">
                    <a16:creationId xmlns:a16="http://schemas.microsoft.com/office/drawing/2014/main" id="{992164AB-7482-FD60-418B-94FA2C76FE12}"/>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4;p63">
                <a:extLst>
                  <a:ext uri="{FF2B5EF4-FFF2-40B4-BE49-F238E27FC236}">
                    <a16:creationId xmlns:a16="http://schemas.microsoft.com/office/drawing/2014/main" id="{13B545E9-22E3-B917-BA2A-28C138AC0799}"/>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05;p63">
                <a:extLst>
                  <a:ext uri="{FF2B5EF4-FFF2-40B4-BE49-F238E27FC236}">
                    <a16:creationId xmlns:a16="http://schemas.microsoft.com/office/drawing/2014/main" id="{0E8CB6C4-46CD-0482-4A57-0332323FB160}"/>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06;p63">
                <a:extLst>
                  <a:ext uri="{FF2B5EF4-FFF2-40B4-BE49-F238E27FC236}">
                    <a16:creationId xmlns:a16="http://schemas.microsoft.com/office/drawing/2014/main" id="{BF665BAA-1412-B52A-6B17-98F3513CDE05}"/>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07;p63">
                <a:extLst>
                  <a:ext uri="{FF2B5EF4-FFF2-40B4-BE49-F238E27FC236}">
                    <a16:creationId xmlns:a16="http://schemas.microsoft.com/office/drawing/2014/main" id="{7184E0F2-99DF-EC9B-AA4D-3C899BC3B014}"/>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08;p63">
                <a:extLst>
                  <a:ext uri="{FF2B5EF4-FFF2-40B4-BE49-F238E27FC236}">
                    <a16:creationId xmlns:a16="http://schemas.microsoft.com/office/drawing/2014/main" id="{CF5762CC-9852-E6D5-B37E-57BA91E37827}"/>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09;p63">
                <a:extLst>
                  <a:ext uri="{FF2B5EF4-FFF2-40B4-BE49-F238E27FC236}">
                    <a16:creationId xmlns:a16="http://schemas.microsoft.com/office/drawing/2014/main" id="{B1928FE7-BBA4-04B4-FD49-DC85FDDF4DB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0;p63">
                <a:extLst>
                  <a:ext uri="{FF2B5EF4-FFF2-40B4-BE49-F238E27FC236}">
                    <a16:creationId xmlns:a16="http://schemas.microsoft.com/office/drawing/2014/main" id="{47B5526D-90E6-13AE-3789-5453F014301D}"/>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1;p63">
                <a:extLst>
                  <a:ext uri="{FF2B5EF4-FFF2-40B4-BE49-F238E27FC236}">
                    <a16:creationId xmlns:a16="http://schemas.microsoft.com/office/drawing/2014/main" id="{D36F4306-0711-16A6-BB7F-CBA292A91655}"/>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12;p63">
                <a:extLst>
                  <a:ext uri="{FF2B5EF4-FFF2-40B4-BE49-F238E27FC236}">
                    <a16:creationId xmlns:a16="http://schemas.microsoft.com/office/drawing/2014/main" id="{76DD52F4-7D9E-4EDE-6296-1A5A23697EF6}"/>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13;p63">
                <a:extLst>
                  <a:ext uri="{FF2B5EF4-FFF2-40B4-BE49-F238E27FC236}">
                    <a16:creationId xmlns:a16="http://schemas.microsoft.com/office/drawing/2014/main" id="{6F8EB814-5292-27AE-21DC-AC84A284B66D}"/>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4;p63">
                <a:extLst>
                  <a:ext uri="{FF2B5EF4-FFF2-40B4-BE49-F238E27FC236}">
                    <a16:creationId xmlns:a16="http://schemas.microsoft.com/office/drawing/2014/main" id="{9F1D8363-250C-AEBA-22BF-846B582E06A7}"/>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15;p63">
                <a:extLst>
                  <a:ext uri="{FF2B5EF4-FFF2-40B4-BE49-F238E27FC236}">
                    <a16:creationId xmlns:a16="http://schemas.microsoft.com/office/drawing/2014/main" id="{F7F54295-67E5-1B95-3B70-CC1B002348E7}"/>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16;p63">
                <a:extLst>
                  <a:ext uri="{FF2B5EF4-FFF2-40B4-BE49-F238E27FC236}">
                    <a16:creationId xmlns:a16="http://schemas.microsoft.com/office/drawing/2014/main" id="{0EF43263-870A-0377-55A5-6A6A6436AEEE}"/>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17;p63">
                <a:extLst>
                  <a:ext uri="{FF2B5EF4-FFF2-40B4-BE49-F238E27FC236}">
                    <a16:creationId xmlns:a16="http://schemas.microsoft.com/office/drawing/2014/main" id="{632DEF2E-7FA9-3A8C-9916-EBFC577782A8}"/>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18;p63">
                <a:extLst>
                  <a:ext uri="{FF2B5EF4-FFF2-40B4-BE49-F238E27FC236}">
                    <a16:creationId xmlns:a16="http://schemas.microsoft.com/office/drawing/2014/main" id="{42EEEA11-27DC-459D-44A7-0D3C2324529D}"/>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19;p63">
                <a:extLst>
                  <a:ext uri="{FF2B5EF4-FFF2-40B4-BE49-F238E27FC236}">
                    <a16:creationId xmlns:a16="http://schemas.microsoft.com/office/drawing/2014/main" id="{CDE9916E-364D-FC12-BFAB-D5331E35AAE3}"/>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20;p63">
                <a:extLst>
                  <a:ext uri="{FF2B5EF4-FFF2-40B4-BE49-F238E27FC236}">
                    <a16:creationId xmlns:a16="http://schemas.microsoft.com/office/drawing/2014/main" id="{94DC03CE-9C59-422E-EEE8-C37B46CC7DA9}"/>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21;p63">
                <a:extLst>
                  <a:ext uri="{FF2B5EF4-FFF2-40B4-BE49-F238E27FC236}">
                    <a16:creationId xmlns:a16="http://schemas.microsoft.com/office/drawing/2014/main" id="{89A2B3E0-D481-2EA0-F405-1D2B3630163B}"/>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222;p63">
              <a:extLst>
                <a:ext uri="{FF2B5EF4-FFF2-40B4-BE49-F238E27FC236}">
                  <a16:creationId xmlns:a16="http://schemas.microsoft.com/office/drawing/2014/main" id="{DF082049-5D0E-02EB-B9F0-F8EF102EE67D}"/>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Speech Bubble: Oval 42">
            <a:extLst>
              <a:ext uri="{FF2B5EF4-FFF2-40B4-BE49-F238E27FC236}">
                <a16:creationId xmlns:a16="http://schemas.microsoft.com/office/drawing/2014/main" id="{AF6E5EC5-AA1A-9483-7489-8091025265FA}"/>
              </a:ext>
            </a:extLst>
          </p:cNvPr>
          <p:cNvSpPr/>
          <p:nvPr/>
        </p:nvSpPr>
        <p:spPr>
          <a:xfrm>
            <a:off x="6133299" y="1859208"/>
            <a:ext cx="3613272" cy="3083492"/>
          </a:xfrm>
          <a:prstGeom prst="wedgeEllipseCallout">
            <a:avLst>
              <a:gd name="adj1" fmla="val 57105"/>
              <a:gd name="adj2" fmla="val -18277"/>
            </a:avLst>
          </a:prstGeom>
          <a:solidFill>
            <a:srgbClr val="99CC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44" name="Rectangle 43">
            <a:extLst>
              <a:ext uri="{FF2B5EF4-FFF2-40B4-BE49-F238E27FC236}">
                <a16:creationId xmlns:a16="http://schemas.microsoft.com/office/drawing/2014/main" id="{3F460900-AEC8-04D4-4FE9-7DC82873FB2A}"/>
              </a:ext>
            </a:extLst>
          </p:cNvPr>
          <p:cNvSpPr/>
          <p:nvPr/>
        </p:nvSpPr>
        <p:spPr>
          <a:xfrm>
            <a:off x="6899470" y="1990955"/>
            <a:ext cx="2378196" cy="3170054"/>
          </a:xfrm>
          <a:prstGeom prst="rect">
            <a:avLst/>
          </a:prstGeom>
        </p:spPr>
        <p:txBody>
          <a:bodyPr wrap="square" lIns="91396" tIns="45698" rIns="91396" bIns="45698">
            <a:spAutoFit/>
          </a:bodyPr>
          <a:lstStyle/>
          <a:p>
            <a:r>
              <a:rPr lang="nl-NL" sz="2000" dirty="0"/>
              <a:t>Lâm biết quả táo, quả lê ở trên cây trông như thế nào; biết cây đỗ với hai lá non đội đất nhô lên, quả bí đao dài thượt trên giàn, cánh đồng lúa đang trổ đòng thơm mùi sữa</a:t>
            </a:r>
            <a:r>
              <a:rPr lang="en-US" sz="2000" dirty="0"/>
              <a:t>.</a:t>
            </a:r>
            <a:endParaRPr lang="en-SG" sz="2000" dirty="0"/>
          </a:p>
          <a:p>
            <a:r>
              <a:rPr lang="en-US" sz="2000" dirty="0"/>
              <a:t> </a:t>
            </a:r>
            <a:endParaRPr lang="vi-VN" sz="2400" dirty="0">
              <a:latin typeface="#9Slide03 Arima Madurai" panose="00000500000000000000" pitchFamily="2" charset="0"/>
              <a:cs typeface="#9Slide03 Arima Madurai" panose="00000500000000000000" pitchFamily="2" charset="0"/>
            </a:endParaRPr>
          </a:p>
        </p:txBody>
      </p:sp>
      <p:grpSp>
        <p:nvGrpSpPr>
          <p:cNvPr id="45" name="Google Shape;1608;p70">
            <a:extLst>
              <a:ext uri="{FF2B5EF4-FFF2-40B4-BE49-F238E27FC236}">
                <a16:creationId xmlns:a16="http://schemas.microsoft.com/office/drawing/2014/main" id="{AAADB720-4538-E803-21D3-8EBC2118B2F9}"/>
              </a:ext>
            </a:extLst>
          </p:cNvPr>
          <p:cNvGrpSpPr/>
          <p:nvPr/>
        </p:nvGrpSpPr>
        <p:grpSpPr>
          <a:xfrm flipH="1">
            <a:off x="9433693" y="853980"/>
            <a:ext cx="1938623" cy="1639869"/>
            <a:chOff x="1862899" y="1669750"/>
            <a:chExt cx="2709114" cy="4593105"/>
          </a:xfrm>
        </p:grpSpPr>
        <p:sp>
          <p:nvSpPr>
            <p:cNvPr id="46" name="Google Shape;1609;p70">
              <a:extLst>
                <a:ext uri="{FF2B5EF4-FFF2-40B4-BE49-F238E27FC236}">
                  <a16:creationId xmlns:a16="http://schemas.microsoft.com/office/drawing/2014/main" id="{7DA8D6BC-8160-AA4B-515C-D3D25442221F}"/>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10;p70">
              <a:extLst>
                <a:ext uri="{FF2B5EF4-FFF2-40B4-BE49-F238E27FC236}">
                  <a16:creationId xmlns:a16="http://schemas.microsoft.com/office/drawing/2014/main" id="{1A4D13F1-8992-3BBF-1E2F-F08EB81FD33D}"/>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1;p70">
              <a:extLst>
                <a:ext uri="{FF2B5EF4-FFF2-40B4-BE49-F238E27FC236}">
                  <a16:creationId xmlns:a16="http://schemas.microsoft.com/office/drawing/2014/main" id="{D4C9C925-7926-DA79-0333-2C90732CF4E6}"/>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12;p70">
              <a:extLst>
                <a:ext uri="{FF2B5EF4-FFF2-40B4-BE49-F238E27FC236}">
                  <a16:creationId xmlns:a16="http://schemas.microsoft.com/office/drawing/2014/main" id="{31F996DC-E4C3-1BEF-1124-6FE91B663A07}"/>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13;p70">
              <a:extLst>
                <a:ext uri="{FF2B5EF4-FFF2-40B4-BE49-F238E27FC236}">
                  <a16:creationId xmlns:a16="http://schemas.microsoft.com/office/drawing/2014/main" id="{4094D503-9F40-2824-F07D-C232D9553801}"/>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4;p70">
              <a:extLst>
                <a:ext uri="{FF2B5EF4-FFF2-40B4-BE49-F238E27FC236}">
                  <a16:creationId xmlns:a16="http://schemas.microsoft.com/office/drawing/2014/main" id="{25F0D570-7327-83FE-8FA4-4EC324439C82}"/>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5;p70">
              <a:extLst>
                <a:ext uri="{FF2B5EF4-FFF2-40B4-BE49-F238E27FC236}">
                  <a16:creationId xmlns:a16="http://schemas.microsoft.com/office/drawing/2014/main" id="{84326E04-3587-6078-539A-CD3C29173083}"/>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6;p70">
              <a:extLst>
                <a:ext uri="{FF2B5EF4-FFF2-40B4-BE49-F238E27FC236}">
                  <a16:creationId xmlns:a16="http://schemas.microsoft.com/office/drawing/2014/main" id="{8B451B3D-7E05-4CF7-4505-5C1B692F0657}"/>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7;p70">
              <a:extLst>
                <a:ext uri="{FF2B5EF4-FFF2-40B4-BE49-F238E27FC236}">
                  <a16:creationId xmlns:a16="http://schemas.microsoft.com/office/drawing/2014/main" id="{5996807E-A745-6605-095C-1EF27D9859F1}"/>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8;p70">
              <a:extLst>
                <a:ext uri="{FF2B5EF4-FFF2-40B4-BE49-F238E27FC236}">
                  <a16:creationId xmlns:a16="http://schemas.microsoft.com/office/drawing/2014/main" id="{8D1B18AE-F0A1-ECDD-626D-3950DD5A00AB}"/>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9;p70">
              <a:extLst>
                <a:ext uri="{FF2B5EF4-FFF2-40B4-BE49-F238E27FC236}">
                  <a16:creationId xmlns:a16="http://schemas.microsoft.com/office/drawing/2014/main" id="{B74440D3-311B-6105-7867-FEC5B1A24A3F}"/>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20;p70">
              <a:extLst>
                <a:ext uri="{FF2B5EF4-FFF2-40B4-BE49-F238E27FC236}">
                  <a16:creationId xmlns:a16="http://schemas.microsoft.com/office/drawing/2014/main" id="{9FD794FA-E17B-5542-070B-6C5326D48933}"/>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21;p70">
              <a:extLst>
                <a:ext uri="{FF2B5EF4-FFF2-40B4-BE49-F238E27FC236}">
                  <a16:creationId xmlns:a16="http://schemas.microsoft.com/office/drawing/2014/main" id="{999EF0E0-0A1A-CC40-E595-36CBD684F15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22;p70">
              <a:extLst>
                <a:ext uri="{FF2B5EF4-FFF2-40B4-BE49-F238E27FC236}">
                  <a16:creationId xmlns:a16="http://schemas.microsoft.com/office/drawing/2014/main" id="{1944E0DC-6B49-746C-7E35-2461DDA11EFF}"/>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23;p70">
              <a:extLst>
                <a:ext uri="{FF2B5EF4-FFF2-40B4-BE49-F238E27FC236}">
                  <a16:creationId xmlns:a16="http://schemas.microsoft.com/office/drawing/2014/main" id="{D3AF4092-8886-4BE9-F8DE-5E9EFE7A532F}"/>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24;p70">
              <a:extLst>
                <a:ext uri="{FF2B5EF4-FFF2-40B4-BE49-F238E27FC236}">
                  <a16:creationId xmlns:a16="http://schemas.microsoft.com/office/drawing/2014/main" id="{2306120B-CAA2-ABC9-2ACC-17FA60D88CF4}"/>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25;p70">
              <a:extLst>
                <a:ext uri="{FF2B5EF4-FFF2-40B4-BE49-F238E27FC236}">
                  <a16:creationId xmlns:a16="http://schemas.microsoft.com/office/drawing/2014/main" id="{F6E62C94-4765-4369-4535-2AF7F57BE0E0}"/>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26;p70">
              <a:extLst>
                <a:ext uri="{FF2B5EF4-FFF2-40B4-BE49-F238E27FC236}">
                  <a16:creationId xmlns:a16="http://schemas.microsoft.com/office/drawing/2014/main" id="{8C2D5D0F-1DA4-C8E8-AD96-C29F71381DF0}"/>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27;p70">
              <a:extLst>
                <a:ext uri="{FF2B5EF4-FFF2-40B4-BE49-F238E27FC236}">
                  <a16:creationId xmlns:a16="http://schemas.microsoft.com/office/drawing/2014/main" id="{9575847E-A7BA-2756-D6C2-F859AADEAF16}"/>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28;p70">
              <a:extLst>
                <a:ext uri="{FF2B5EF4-FFF2-40B4-BE49-F238E27FC236}">
                  <a16:creationId xmlns:a16="http://schemas.microsoft.com/office/drawing/2014/main" id="{008B12A1-6A42-8E05-F046-6E5C64797CD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9;p70">
              <a:extLst>
                <a:ext uri="{FF2B5EF4-FFF2-40B4-BE49-F238E27FC236}">
                  <a16:creationId xmlns:a16="http://schemas.microsoft.com/office/drawing/2014/main" id="{6F27D6EF-8E7C-156D-FF0B-51E7C1212F8F}"/>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0;p70">
              <a:extLst>
                <a:ext uri="{FF2B5EF4-FFF2-40B4-BE49-F238E27FC236}">
                  <a16:creationId xmlns:a16="http://schemas.microsoft.com/office/drawing/2014/main" id="{3BAA8C3B-7A79-8831-D714-6FF3F430B14D}"/>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31;p70">
              <a:extLst>
                <a:ext uri="{FF2B5EF4-FFF2-40B4-BE49-F238E27FC236}">
                  <a16:creationId xmlns:a16="http://schemas.microsoft.com/office/drawing/2014/main" id="{991FAE0D-F074-697A-96C8-2D9F06285D97}"/>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32;p70">
              <a:extLst>
                <a:ext uri="{FF2B5EF4-FFF2-40B4-BE49-F238E27FC236}">
                  <a16:creationId xmlns:a16="http://schemas.microsoft.com/office/drawing/2014/main" id="{9ABAEA48-0FF3-3F35-C45D-02E2C769F0F9}"/>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33;p70">
              <a:extLst>
                <a:ext uri="{FF2B5EF4-FFF2-40B4-BE49-F238E27FC236}">
                  <a16:creationId xmlns:a16="http://schemas.microsoft.com/office/drawing/2014/main" id="{E483BBF2-61A3-0047-18C2-44D89E45785D}"/>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34;p70">
              <a:extLst>
                <a:ext uri="{FF2B5EF4-FFF2-40B4-BE49-F238E27FC236}">
                  <a16:creationId xmlns:a16="http://schemas.microsoft.com/office/drawing/2014/main" id="{54153111-0B5E-A268-476E-559759481D68}"/>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35;p70">
              <a:extLst>
                <a:ext uri="{FF2B5EF4-FFF2-40B4-BE49-F238E27FC236}">
                  <a16:creationId xmlns:a16="http://schemas.microsoft.com/office/drawing/2014/main" id="{C7791586-EE82-1C0C-7568-0070EFE6CDF5}"/>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36;p70">
              <a:extLst>
                <a:ext uri="{FF2B5EF4-FFF2-40B4-BE49-F238E27FC236}">
                  <a16:creationId xmlns:a16="http://schemas.microsoft.com/office/drawing/2014/main" id="{D9E9FA21-8331-3D18-E13A-7691E8D53A7A}"/>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37;p70">
              <a:extLst>
                <a:ext uri="{FF2B5EF4-FFF2-40B4-BE49-F238E27FC236}">
                  <a16:creationId xmlns:a16="http://schemas.microsoft.com/office/drawing/2014/main" id="{2D4AFC4E-29D0-F6E0-0620-AF118026614B}"/>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38;p70">
              <a:extLst>
                <a:ext uri="{FF2B5EF4-FFF2-40B4-BE49-F238E27FC236}">
                  <a16:creationId xmlns:a16="http://schemas.microsoft.com/office/drawing/2014/main" id="{0C343FEF-09B6-E3B3-5391-14A42374E93B}"/>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39;p70">
              <a:extLst>
                <a:ext uri="{FF2B5EF4-FFF2-40B4-BE49-F238E27FC236}">
                  <a16:creationId xmlns:a16="http://schemas.microsoft.com/office/drawing/2014/main" id="{B250655D-64F3-E545-6CB7-B93CC768EB67}"/>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40;p70">
              <a:extLst>
                <a:ext uri="{FF2B5EF4-FFF2-40B4-BE49-F238E27FC236}">
                  <a16:creationId xmlns:a16="http://schemas.microsoft.com/office/drawing/2014/main" id="{54E50E29-0902-31CB-8C13-4B2F3779A87E}"/>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41;p70">
              <a:extLst>
                <a:ext uri="{FF2B5EF4-FFF2-40B4-BE49-F238E27FC236}">
                  <a16:creationId xmlns:a16="http://schemas.microsoft.com/office/drawing/2014/main" id="{80B28880-8E85-168F-E49D-9E81300757BA}"/>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42;p70">
              <a:extLst>
                <a:ext uri="{FF2B5EF4-FFF2-40B4-BE49-F238E27FC236}">
                  <a16:creationId xmlns:a16="http://schemas.microsoft.com/office/drawing/2014/main" id="{71E09E70-2501-0B4E-7EC5-3B8F57DA2996}"/>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43;p70">
              <a:extLst>
                <a:ext uri="{FF2B5EF4-FFF2-40B4-BE49-F238E27FC236}">
                  <a16:creationId xmlns:a16="http://schemas.microsoft.com/office/drawing/2014/main" id="{DD57EB53-40F7-6DF9-7BDF-BF80CE40FD94}"/>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44;p70">
              <a:extLst>
                <a:ext uri="{FF2B5EF4-FFF2-40B4-BE49-F238E27FC236}">
                  <a16:creationId xmlns:a16="http://schemas.microsoft.com/office/drawing/2014/main" id="{CE117F8C-5913-56EF-B353-EA5FF3F8AF87}"/>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45;p70">
              <a:extLst>
                <a:ext uri="{FF2B5EF4-FFF2-40B4-BE49-F238E27FC236}">
                  <a16:creationId xmlns:a16="http://schemas.microsoft.com/office/drawing/2014/main" id="{669581BA-2357-5107-C400-AD6636A324E9}"/>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46;p70">
              <a:extLst>
                <a:ext uri="{FF2B5EF4-FFF2-40B4-BE49-F238E27FC236}">
                  <a16:creationId xmlns:a16="http://schemas.microsoft.com/office/drawing/2014/main" id="{B1DC4927-AF06-1E2D-AFFC-4EA176BB1839}"/>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47;p70">
              <a:extLst>
                <a:ext uri="{FF2B5EF4-FFF2-40B4-BE49-F238E27FC236}">
                  <a16:creationId xmlns:a16="http://schemas.microsoft.com/office/drawing/2014/main" id="{4AEA207C-D11F-E86B-B219-E77372759BB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48;p70">
              <a:extLst>
                <a:ext uri="{FF2B5EF4-FFF2-40B4-BE49-F238E27FC236}">
                  <a16:creationId xmlns:a16="http://schemas.microsoft.com/office/drawing/2014/main" id="{FFEA259B-CCD1-10E0-087C-2E157D6A9B03}"/>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49;p70">
              <a:extLst>
                <a:ext uri="{FF2B5EF4-FFF2-40B4-BE49-F238E27FC236}">
                  <a16:creationId xmlns:a16="http://schemas.microsoft.com/office/drawing/2014/main" id="{7FDB8E43-802B-B048-EC41-D8CD422E3521}"/>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50;p70">
              <a:extLst>
                <a:ext uri="{FF2B5EF4-FFF2-40B4-BE49-F238E27FC236}">
                  <a16:creationId xmlns:a16="http://schemas.microsoft.com/office/drawing/2014/main" id="{A4327DEB-F896-E4EC-96BB-ADB607A97275}"/>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51;p70">
              <a:extLst>
                <a:ext uri="{FF2B5EF4-FFF2-40B4-BE49-F238E27FC236}">
                  <a16:creationId xmlns:a16="http://schemas.microsoft.com/office/drawing/2014/main" id="{7770023E-06CD-89BB-3AB8-1712871CF8ED}"/>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52;p70">
              <a:extLst>
                <a:ext uri="{FF2B5EF4-FFF2-40B4-BE49-F238E27FC236}">
                  <a16:creationId xmlns:a16="http://schemas.microsoft.com/office/drawing/2014/main" id="{563C4E9F-CDAC-3DD5-65F4-3FE88AA407FC}"/>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53;p70">
              <a:extLst>
                <a:ext uri="{FF2B5EF4-FFF2-40B4-BE49-F238E27FC236}">
                  <a16:creationId xmlns:a16="http://schemas.microsoft.com/office/drawing/2014/main" id="{DE28A10C-5B78-A1D7-2138-F71A7360DDCB}"/>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54;p70">
              <a:extLst>
                <a:ext uri="{FF2B5EF4-FFF2-40B4-BE49-F238E27FC236}">
                  <a16:creationId xmlns:a16="http://schemas.microsoft.com/office/drawing/2014/main" id="{A8CBDD85-8E70-DFFB-0EE4-E24F036CF624}"/>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55;p70">
              <a:extLst>
                <a:ext uri="{FF2B5EF4-FFF2-40B4-BE49-F238E27FC236}">
                  <a16:creationId xmlns:a16="http://schemas.microsoft.com/office/drawing/2014/main" id="{683F7900-D5AB-4073-427B-A69D994526E5}"/>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56;p70">
              <a:extLst>
                <a:ext uri="{FF2B5EF4-FFF2-40B4-BE49-F238E27FC236}">
                  <a16:creationId xmlns:a16="http://schemas.microsoft.com/office/drawing/2014/main" id="{45394CAB-06BA-25F4-3CA1-59B58D6D2173}"/>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57;p70">
              <a:extLst>
                <a:ext uri="{FF2B5EF4-FFF2-40B4-BE49-F238E27FC236}">
                  <a16:creationId xmlns:a16="http://schemas.microsoft.com/office/drawing/2014/main" id="{9A9EFB46-71C1-527D-A4EB-1C75B8D3DBCD}"/>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58;p70">
              <a:extLst>
                <a:ext uri="{FF2B5EF4-FFF2-40B4-BE49-F238E27FC236}">
                  <a16:creationId xmlns:a16="http://schemas.microsoft.com/office/drawing/2014/main" id="{374FB388-11FA-522A-A7A5-D2A658818A06}"/>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59;p70">
              <a:extLst>
                <a:ext uri="{FF2B5EF4-FFF2-40B4-BE49-F238E27FC236}">
                  <a16:creationId xmlns:a16="http://schemas.microsoft.com/office/drawing/2014/main" id="{86116F5D-EEC5-AD36-97C8-EC8A9C422E75}"/>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60;p70">
              <a:extLst>
                <a:ext uri="{FF2B5EF4-FFF2-40B4-BE49-F238E27FC236}">
                  <a16:creationId xmlns:a16="http://schemas.microsoft.com/office/drawing/2014/main" id="{BD23B9DC-D200-D989-CC3F-5FCC4765B729}"/>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61;p70">
              <a:extLst>
                <a:ext uri="{FF2B5EF4-FFF2-40B4-BE49-F238E27FC236}">
                  <a16:creationId xmlns:a16="http://schemas.microsoft.com/office/drawing/2014/main" id="{4D90FAFB-E644-AC99-4E58-D181448A1EF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62;p70">
              <a:extLst>
                <a:ext uri="{FF2B5EF4-FFF2-40B4-BE49-F238E27FC236}">
                  <a16:creationId xmlns:a16="http://schemas.microsoft.com/office/drawing/2014/main" id="{129C5128-943F-C435-F7CD-CC8479010416}"/>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63;p70">
              <a:extLst>
                <a:ext uri="{FF2B5EF4-FFF2-40B4-BE49-F238E27FC236}">
                  <a16:creationId xmlns:a16="http://schemas.microsoft.com/office/drawing/2014/main" id="{3F0ADFDD-0796-21B2-153E-4125B49D6DA5}"/>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64;p70">
              <a:extLst>
                <a:ext uri="{FF2B5EF4-FFF2-40B4-BE49-F238E27FC236}">
                  <a16:creationId xmlns:a16="http://schemas.microsoft.com/office/drawing/2014/main" id="{59A59C8F-90D9-D2C1-E156-4475309E8834}"/>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65;p70">
              <a:extLst>
                <a:ext uri="{FF2B5EF4-FFF2-40B4-BE49-F238E27FC236}">
                  <a16:creationId xmlns:a16="http://schemas.microsoft.com/office/drawing/2014/main" id="{E6EBBCEF-5D44-46B0-F5EE-17CFE25A7404}"/>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66;p70">
              <a:extLst>
                <a:ext uri="{FF2B5EF4-FFF2-40B4-BE49-F238E27FC236}">
                  <a16:creationId xmlns:a16="http://schemas.microsoft.com/office/drawing/2014/main" id="{71203C95-6CF0-A983-3C38-8C1AC3E5557E}"/>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67;p70">
              <a:extLst>
                <a:ext uri="{FF2B5EF4-FFF2-40B4-BE49-F238E27FC236}">
                  <a16:creationId xmlns:a16="http://schemas.microsoft.com/office/drawing/2014/main" id="{8A71E0ED-F204-F2A1-61B6-7B2320A4FDBE}"/>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68;p70">
              <a:extLst>
                <a:ext uri="{FF2B5EF4-FFF2-40B4-BE49-F238E27FC236}">
                  <a16:creationId xmlns:a16="http://schemas.microsoft.com/office/drawing/2014/main" id="{F48213A0-4245-3CDD-A1EC-BE4905B56E7E}"/>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69;p70">
              <a:extLst>
                <a:ext uri="{FF2B5EF4-FFF2-40B4-BE49-F238E27FC236}">
                  <a16:creationId xmlns:a16="http://schemas.microsoft.com/office/drawing/2014/main" id="{060ADCA5-D30F-498D-F81C-E355BB3EB7FB}"/>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70;p70">
              <a:extLst>
                <a:ext uri="{FF2B5EF4-FFF2-40B4-BE49-F238E27FC236}">
                  <a16:creationId xmlns:a16="http://schemas.microsoft.com/office/drawing/2014/main" id="{9FB73FBF-88C3-6506-1EA9-862DEC273E8E}"/>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71;p70">
              <a:extLst>
                <a:ext uri="{FF2B5EF4-FFF2-40B4-BE49-F238E27FC236}">
                  <a16:creationId xmlns:a16="http://schemas.microsoft.com/office/drawing/2014/main" id="{A25E0D6A-8B07-5E7A-128A-FBE46577DEA7}"/>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72;p70">
              <a:extLst>
                <a:ext uri="{FF2B5EF4-FFF2-40B4-BE49-F238E27FC236}">
                  <a16:creationId xmlns:a16="http://schemas.microsoft.com/office/drawing/2014/main" id="{BA29FE20-7B9E-CEC1-1129-22EAE9E0A7C3}"/>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73;p70">
              <a:extLst>
                <a:ext uri="{FF2B5EF4-FFF2-40B4-BE49-F238E27FC236}">
                  <a16:creationId xmlns:a16="http://schemas.microsoft.com/office/drawing/2014/main" id="{AD384CFE-BE11-165F-65AD-ACFF8222D9E3}"/>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74;p70">
              <a:extLst>
                <a:ext uri="{FF2B5EF4-FFF2-40B4-BE49-F238E27FC236}">
                  <a16:creationId xmlns:a16="http://schemas.microsoft.com/office/drawing/2014/main" id="{9F5F2A65-0933-E624-C22A-99635004E636}"/>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75;p70">
              <a:extLst>
                <a:ext uri="{FF2B5EF4-FFF2-40B4-BE49-F238E27FC236}">
                  <a16:creationId xmlns:a16="http://schemas.microsoft.com/office/drawing/2014/main" id="{52C0F77F-E94D-A668-D2B4-63425C87AB84}"/>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76;p70">
              <a:extLst>
                <a:ext uri="{FF2B5EF4-FFF2-40B4-BE49-F238E27FC236}">
                  <a16:creationId xmlns:a16="http://schemas.microsoft.com/office/drawing/2014/main" id="{758244FE-83E9-46AF-4D4C-EA19DA2507C2}"/>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77;p70">
              <a:extLst>
                <a:ext uri="{FF2B5EF4-FFF2-40B4-BE49-F238E27FC236}">
                  <a16:creationId xmlns:a16="http://schemas.microsoft.com/office/drawing/2014/main" id="{FDA70B66-2A7E-AEAE-224D-034C855728CD}"/>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78;p70">
              <a:extLst>
                <a:ext uri="{FF2B5EF4-FFF2-40B4-BE49-F238E27FC236}">
                  <a16:creationId xmlns:a16="http://schemas.microsoft.com/office/drawing/2014/main" id="{09621DEB-C191-3ED8-F15A-19E3A73E167A}"/>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79;p70">
              <a:extLst>
                <a:ext uri="{FF2B5EF4-FFF2-40B4-BE49-F238E27FC236}">
                  <a16:creationId xmlns:a16="http://schemas.microsoft.com/office/drawing/2014/main" id="{540690FC-1868-CAC9-E9B2-1030CA35233E}"/>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80;p70">
              <a:extLst>
                <a:ext uri="{FF2B5EF4-FFF2-40B4-BE49-F238E27FC236}">
                  <a16:creationId xmlns:a16="http://schemas.microsoft.com/office/drawing/2014/main" id="{4BB5A6AF-48ED-EA6C-4C24-920145A6BA77}"/>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81;p70">
              <a:extLst>
                <a:ext uri="{FF2B5EF4-FFF2-40B4-BE49-F238E27FC236}">
                  <a16:creationId xmlns:a16="http://schemas.microsoft.com/office/drawing/2014/main" id="{C2649A3F-950A-6514-D132-7E08D2CD40CA}"/>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82;p70">
              <a:extLst>
                <a:ext uri="{FF2B5EF4-FFF2-40B4-BE49-F238E27FC236}">
                  <a16:creationId xmlns:a16="http://schemas.microsoft.com/office/drawing/2014/main" id="{7B55408B-145E-D4D5-40FA-C3FC35232DF2}"/>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83;p70">
              <a:extLst>
                <a:ext uri="{FF2B5EF4-FFF2-40B4-BE49-F238E27FC236}">
                  <a16:creationId xmlns:a16="http://schemas.microsoft.com/office/drawing/2014/main" id="{7268CBC1-641D-2FFA-B698-CCA2FE256B75}"/>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4;p70">
              <a:extLst>
                <a:ext uri="{FF2B5EF4-FFF2-40B4-BE49-F238E27FC236}">
                  <a16:creationId xmlns:a16="http://schemas.microsoft.com/office/drawing/2014/main" id="{36AB46F1-B03D-0221-27D4-AD75BF55C0C2}"/>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85;p70">
              <a:extLst>
                <a:ext uri="{FF2B5EF4-FFF2-40B4-BE49-F238E27FC236}">
                  <a16:creationId xmlns:a16="http://schemas.microsoft.com/office/drawing/2014/main" id="{032E961D-28F2-8C0F-8208-0A3E3D828EC1}"/>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86;p70">
              <a:extLst>
                <a:ext uri="{FF2B5EF4-FFF2-40B4-BE49-F238E27FC236}">
                  <a16:creationId xmlns:a16="http://schemas.microsoft.com/office/drawing/2014/main" id="{C8F3CE20-2926-5F8B-8A25-19BCA9097F2D}"/>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87;p70">
              <a:extLst>
                <a:ext uri="{FF2B5EF4-FFF2-40B4-BE49-F238E27FC236}">
                  <a16:creationId xmlns:a16="http://schemas.microsoft.com/office/drawing/2014/main" id="{D09B2F1B-2321-5C06-8E02-B7BD86E2E4D5}"/>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88;p70">
              <a:extLst>
                <a:ext uri="{FF2B5EF4-FFF2-40B4-BE49-F238E27FC236}">
                  <a16:creationId xmlns:a16="http://schemas.microsoft.com/office/drawing/2014/main" id="{40F938F0-55C5-DCE2-B482-0437E56C66C0}"/>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89;p70">
              <a:extLst>
                <a:ext uri="{FF2B5EF4-FFF2-40B4-BE49-F238E27FC236}">
                  <a16:creationId xmlns:a16="http://schemas.microsoft.com/office/drawing/2014/main" id="{71FF5662-6813-4A86-AEB1-5EB9FACC6141}"/>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90;p70">
              <a:extLst>
                <a:ext uri="{FF2B5EF4-FFF2-40B4-BE49-F238E27FC236}">
                  <a16:creationId xmlns:a16="http://schemas.microsoft.com/office/drawing/2014/main" id="{4171E5DF-280E-8FCF-C992-68BAF40A3523}"/>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91;p70">
              <a:extLst>
                <a:ext uri="{FF2B5EF4-FFF2-40B4-BE49-F238E27FC236}">
                  <a16:creationId xmlns:a16="http://schemas.microsoft.com/office/drawing/2014/main" id="{0656EF05-41D2-8846-9E22-19D376A5927C}"/>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92;p70">
              <a:extLst>
                <a:ext uri="{FF2B5EF4-FFF2-40B4-BE49-F238E27FC236}">
                  <a16:creationId xmlns:a16="http://schemas.microsoft.com/office/drawing/2014/main" id="{B48C81CA-66D7-8295-04D2-7481CC2963D1}"/>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72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1000" fill="hold"/>
                                        <p:tgtEl>
                                          <p:spTgt spid="45"/>
                                        </p:tgtEl>
                                        <p:attrNameLst>
                                          <p:attrName>ppt_x</p:attrName>
                                        </p:attrNameLst>
                                      </p:cBhvr>
                                      <p:tavLst>
                                        <p:tav tm="0">
                                          <p:val>
                                            <p:strVal val="#ppt_x"/>
                                          </p:val>
                                        </p:tav>
                                        <p:tav tm="100000">
                                          <p:val>
                                            <p:strVal val="#ppt_x"/>
                                          </p:val>
                                        </p:tav>
                                      </p:tavLst>
                                    </p:anim>
                                    <p:anim calcmode="lin" valueType="num">
                                      <p:cBhvr additive="base">
                                        <p:cTn id="58" dur="10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1000" fill="hold"/>
                                        <p:tgtEl>
                                          <p:spTgt spid="43"/>
                                        </p:tgtEl>
                                        <p:attrNameLst>
                                          <p:attrName>ppt_x</p:attrName>
                                        </p:attrNameLst>
                                      </p:cBhvr>
                                      <p:tavLst>
                                        <p:tav tm="0">
                                          <p:val>
                                            <p:strVal val="#ppt_x"/>
                                          </p:val>
                                        </p:tav>
                                        <p:tav tm="100000">
                                          <p:val>
                                            <p:strVal val="#ppt_x"/>
                                          </p:val>
                                        </p:tav>
                                      </p:tavLst>
                                    </p:anim>
                                    <p:anim calcmode="lin" valueType="num">
                                      <p:cBhvr additive="base">
                                        <p:cTn id="62" dur="1000" fill="hold"/>
                                        <p:tgtEl>
                                          <p:spTgt spid="4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1000" fill="hold"/>
                                        <p:tgtEl>
                                          <p:spTgt spid="44"/>
                                        </p:tgtEl>
                                        <p:attrNameLst>
                                          <p:attrName>ppt_x</p:attrName>
                                        </p:attrNameLst>
                                      </p:cBhvr>
                                      <p:tavLst>
                                        <p:tav tm="0">
                                          <p:val>
                                            <p:strVal val="#ppt_x"/>
                                          </p:val>
                                        </p:tav>
                                        <p:tav tm="100000">
                                          <p:val>
                                            <p:strVal val="#ppt_x"/>
                                          </p:val>
                                        </p:tav>
                                      </p:tavLst>
                                    </p:anim>
                                    <p:anim calcmode="lin" valueType="num">
                                      <p:cBhvr additive="base">
                                        <p:cTn id="66"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3"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05B7D2A4-00CD-0AFD-A1ED-05A275E55A14}"/>
              </a:ext>
            </a:extLst>
          </p:cNvPr>
          <p:cNvSpPr/>
          <p:nvPr/>
        </p:nvSpPr>
        <p:spPr>
          <a:xfrm>
            <a:off x="2785980" y="661863"/>
            <a:ext cx="3330053" cy="2462853"/>
          </a:xfrm>
          <a:prstGeom prst="wedgeEllipseCallout">
            <a:avLst>
              <a:gd name="adj1" fmla="val -60506"/>
              <a:gd name="adj2" fmla="val -7659"/>
            </a:avLst>
          </a:prstGeom>
          <a:solidFill>
            <a:srgbClr val="99CC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 name="Rectangle 2">
            <a:extLst>
              <a:ext uri="{FF2B5EF4-FFF2-40B4-BE49-F238E27FC236}">
                <a16:creationId xmlns:a16="http://schemas.microsoft.com/office/drawing/2014/main" id="{1BB410BE-E38F-2080-E6E7-703BE36AE7C8}"/>
              </a:ext>
            </a:extLst>
          </p:cNvPr>
          <p:cNvSpPr/>
          <p:nvPr/>
        </p:nvSpPr>
        <p:spPr>
          <a:xfrm>
            <a:off x="3220306" y="905286"/>
            <a:ext cx="2678352" cy="1938948"/>
          </a:xfrm>
          <a:prstGeom prst="rect">
            <a:avLst/>
          </a:prstGeom>
        </p:spPr>
        <p:txBody>
          <a:bodyPr wrap="square" lIns="91396" tIns="45698" rIns="91396" bIns="45698">
            <a:spAutoFit/>
          </a:bodyPr>
          <a:lstStyle/>
          <a:p>
            <a:r>
              <a:rPr lang="nl-NL" sz="2400" dirty="0"/>
              <a:t>Ông đã giúp Lâm hiểu về nguồn gốc của sữa và sự ra đời của những chú gà con bằng cách nào? </a:t>
            </a:r>
            <a:endParaRPr lang="en-SG" sz="3600" dirty="0"/>
          </a:p>
        </p:txBody>
      </p:sp>
      <p:grpSp>
        <p:nvGrpSpPr>
          <p:cNvPr id="4" name="Google Shape;1184;p63">
            <a:extLst>
              <a:ext uri="{FF2B5EF4-FFF2-40B4-BE49-F238E27FC236}">
                <a16:creationId xmlns:a16="http://schemas.microsoft.com/office/drawing/2014/main" id="{47B63365-5E16-B93A-74B1-D0F7974A8C9E}"/>
              </a:ext>
            </a:extLst>
          </p:cNvPr>
          <p:cNvGrpSpPr/>
          <p:nvPr/>
        </p:nvGrpSpPr>
        <p:grpSpPr>
          <a:xfrm rot="21193171">
            <a:off x="448475" y="826867"/>
            <a:ext cx="1710530" cy="2327845"/>
            <a:chOff x="2039108" y="678179"/>
            <a:chExt cx="1846062" cy="2319889"/>
          </a:xfrm>
        </p:grpSpPr>
        <p:grpSp>
          <p:nvGrpSpPr>
            <p:cNvPr id="5" name="Google Shape;1185;p63">
              <a:extLst>
                <a:ext uri="{FF2B5EF4-FFF2-40B4-BE49-F238E27FC236}">
                  <a16:creationId xmlns:a16="http://schemas.microsoft.com/office/drawing/2014/main" id="{D9054CD9-106A-0E46-02B2-7F0B41FDA52D}"/>
                </a:ext>
              </a:extLst>
            </p:cNvPr>
            <p:cNvGrpSpPr/>
            <p:nvPr/>
          </p:nvGrpSpPr>
          <p:grpSpPr>
            <a:xfrm>
              <a:off x="2039108" y="678179"/>
              <a:ext cx="1846062" cy="2319889"/>
              <a:chOff x="-1122992" y="804804"/>
              <a:chExt cx="1846062" cy="2319889"/>
            </a:xfrm>
          </p:grpSpPr>
          <p:sp>
            <p:nvSpPr>
              <p:cNvPr id="7" name="Google Shape;1186;p63">
                <a:extLst>
                  <a:ext uri="{FF2B5EF4-FFF2-40B4-BE49-F238E27FC236}">
                    <a16:creationId xmlns:a16="http://schemas.microsoft.com/office/drawing/2014/main" id="{5ABB66D3-EFF9-2222-E3A9-24C563110C99}"/>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87;p63">
                <a:extLst>
                  <a:ext uri="{FF2B5EF4-FFF2-40B4-BE49-F238E27FC236}">
                    <a16:creationId xmlns:a16="http://schemas.microsoft.com/office/drawing/2014/main" id="{FF97011D-7788-D827-4F64-06F5CA3D709D}"/>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88;p63">
                <a:extLst>
                  <a:ext uri="{FF2B5EF4-FFF2-40B4-BE49-F238E27FC236}">
                    <a16:creationId xmlns:a16="http://schemas.microsoft.com/office/drawing/2014/main" id="{EE525D06-C6E6-554B-F93D-F2721467FB34}"/>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89;p63">
                <a:extLst>
                  <a:ext uri="{FF2B5EF4-FFF2-40B4-BE49-F238E27FC236}">
                    <a16:creationId xmlns:a16="http://schemas.microsoft.com/office/drawing/2014/main" id="{21AF20DA-149D-7410-ED20-7C0865AB0F6D}"/>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0;p63">
                <a:extLst>
                  <a:ext uri="{FF2B5EF4-FFF2-40B4-BE49-F238E27FC236}">
                    <a16:creationId xmlns:a16="http://schemas.microsoft.com/office/drawing/2014/main" id="{1426307C-0E09-2D5E-18DD-397FC70AA0C1}"/>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1;p63">
                <a:extLst>
                  <a:ext uri="{FF2B5EF4-FFF2-40B4-BE49-F238E27FC236}">
                    <a16:creationId xmlns:a16="http://schemas.microsoft.com/office/drawing/2014/main" id="{45B7EB6C-B114-E9A4-735F-19CB217FE572}"/>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92;p63">
                <a:extLst>
                  <a:ext uri="{FF2B5EF4-FFF2-40B4-BE49-F238E27FC236}">
                    <a16:creationId xmlns:a16="http://schemas.microsoft.com/office/drawing/2014/main" id="{E58D96C3-5A56-6949-679B-01242544894C}"/>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3;p63">
                <a:extLst>
                  <a:ext uri="{FF2B5EF4-FFF2-40B4-BE49-F238E27FC236}">
                    <a16:creationId xmlns:a16="http://schemas.microsoft.com/office/drawing/2014/main" id="{5BED435F-ABDC-5B01-235B-9D3362C3BCC9}"/>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4;p63">
                <a:extLst>
                  <a:ext uri="{FF2B5EF4-FFF2-40B4-BE49-F238E27FC236}">
                    <a16:creationId xmlns:a16="http://schemas.microsoft.com/office/drawing/2014/main" id="{8CC3D938-AD2D-CEAF-13FE-B28774D374DD}"/>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5;p63">
                <a:extLst>
                  <a:ext uri="{FF2B5EF4-FFF2-40B4-BE49-F238E27FC236}">
                    <a16:creationId xmlns:a16="http://schemas.microsoft.com/office/drawing/2014/main" id="{1305BE52-4267-C606-9835-29E5321FF7F7}"/>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6;p63">
                <a:extLst>
                  <a:ext uri="{FF2B5EF4-FFF2-40B4-BE49-F238E27FC236}">
                    <a16:creationId xmlns:a16="http://schemas.microsoft.com/office/drawing/2014/main" id="{25D2E30D-F4F7-C0E9-B2D5-F77E01F8861A}"/>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97;p63">
                <a:extLst>
                  <a:ext uri="{FF2B5EF4-FFF2-40B4-BE49-F238E27FC236}">
                    <a16:creationId xmlns:a16="http://schemas.microsoft.com/office/drawing/2014/main" id="{3CD175AA-AF7E-39F8-4C8A-674AFD11962A}"/>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98;p63">
                <a:extLst>
                  <a:ext uri="{FF2B5EF4-FFF2-40B4-BE49-F238E27FC236}">
                    <a16:creationId xmlns:a16="http://schemas.microsoft.com/office/drawing/2014/main" id="{4E7EF38F-03AB-46DE-A27F-2EB685921EAD}"/>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99;p63">
                <a:extLst>
                  <a:ext uri="{FF2B5EF4-FFF2-40B4-BE49-F238E27FC236}">
                    <a16:creationId xmlns:a16="http://schemas.microsoft.com/office/drawing/2014/main" id="{EE232DC9-44FC-C469-0149-9E4F38525900}"/>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00;p63">
                <a:extLst>
                  <a:ext uri="{FF2B5EF4-FFF2-40B4-BE49-F238E27FC236}">
                    <a16:creationId xmlns:a16="http://schemas.microsoft.com/office/drawing/2014/main" id="{D5751A0E-18EE-5E68-96E3-B6F85CAE1DEC}"/>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F1C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01;p63">
                <a:extLst>
                  <a:ext uri="{FF2B5EF4-FFF2-40B4-BE49-F238E27FC236}">
                    <a16:creationId xmlns:a16="http://schemas.microsoft.com/office/drawing/2014/main" id="{94C6D234-9C0E-ACC6-CC1A-D33F58A7B836}"/>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F1C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2;p63">
                <a:extLst>
                  <a:ext uri="{FF2B5EF4-FFF2-40B4-BE49-F238E27FC236}">
                    <a16:creationId xmlns:a16="http://schemas.microsoft.com/office/drawing/2014/main" id="{1146DC7B-69A2-D6C5-D884-14F2E7E83FE0}"/>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3;p63">
                <a:extLst>
                  <a:ext uri="{FF2B5EF4-FFF2-40B4-BE49-F238E27FC236}">
                    <a16:creationId xmlns:a16="http://schemas.microsoft.com/office/drawing/2014/main" id="{992164AB-7482-FD60-418B-94FA2C76FE12}"/>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4;p63">
                <a:extLst>
                  <a:ext uri="{FF2B5EF4-FFF2-40B4-BE49-F238E27FC236}">
                    <a16:creationId xmlns:a16="http://schemas.microsoft.com/office/drawing/2014/main" id="{13B545E9-22E3-B917-BA2A-28C138AC0799}"/>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05;p63">
                <a:extLst>
                  <a:ext uri="{FF2B5EF4-FFF2-40B4-BE49-F238E27FC236}">
                    <a16:creationId xmlns:a16="http://schemas.microsoft.com/office/drawing/2014/main" id="{0E8CB6C4-46CD-0482-4A57-0332323FB160}"/>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06;p63">
                <a:extLst>
                  <a:ext uri="{FF2B5EF4-FFF2-40B4-BE49-F238E27FC236}">
                    <a16:creationId xmlns:a16="http://schemas.microsoft.com/office/drawing/2014/main" id="{BF665BAA-1412-B52A-6B17-98F3513CDE05}"/>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07;p63">
                <a:extLst>
                  <a:ext uri="{FF2B5EF4-FFF2-40B4-BE49-F238E27FC236}">
                    <a16:creationId xmlns:a16="http://schemas.microsoft.com/office/drawing/2014/main" id="{7184E0F2-99DF-EC9B-AA4D-3C899BC3B014}"/>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08;p63">
                <a:extLst>
                  <a:ext uri="{FF2B5EF4-FFF2-40B4-BE49-F238E27FC236}">
                    <a16:creationId xmlns:a16="http://schemas.microsoft.com/office/drawing/2014/main" id="{CF5762CC-9852-E6D5-B37E-57BA91E37827}"/>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09;p63">
                <a:extLst>
                  <a:ext uri="{FF2B5EF4-FFF2-40B4-BE49-F238E27FC236}">
                    <a16:creationId xmlns:a16="http://schemas.microsoft.com/office/drawing/2014/main" id="{B1928FE7-BBA4-04B4-FD49-DC85FDDF4DB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0;p63">
                <a:extLst>
                  <a:ext uri="{FF2B5EF4-FFF2-40B4-BE49-F238E27FC236}">
                    <a16:creationId xmlns:a16="http://schemas.microsoft.com/office/drawing/2014/main" id="{47B5526D-90E6-13AE-3789-5453F014301D}"/>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1;p63">
                <a:extLst>
                  <a:ext uri="{FF2B5EF4-FFF2-40B4-BE49-F238E27FC236}">
                    <a16:creationId xmlns:a16="http://schemas.microsoft.com/office/drawing/2014/main" id="{D36F4306-0711-16A6-BB7F-CBA292A91655}"/>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12;p63">
                <a:extLst>
                  <a:ext uri="{FF2B5EF4-FFF2-40B4-BE49-F238E27FC236}">
                    <a16:creationId xmlns:a16="http://schemas.microsoft.com/office/drawing/2014/main" id="{76DD52F4-7D9E-4EDE-6296-1A5A23697EF6}"/>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13;p63">
                <a:extLst>
                  <a:ext uri="{FF2B5EF4-FFF2-40B4-BE49-F238E27FC236}">
                    <a16:creationId xmlns:a16="http://schemas.microsoft.com/office/drawing/2014/main" id="{6F8EB814-5292-27AE-21DC-AC84A284B66D}"/>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4;p63">
                <a:extLst>
                  <a:ext uri="{FF2B5EF4-FFF2-40B4-BE49-F238E27FC236}">
                    <a16:creationId xmlns:a16="http://schemas.microsoft.com/office/drawing/2014/main" id="{9F1D8363-250C-AEBA-22BF-846B582E06A7}"/>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15;p63">
                <a:extLst>
                  <a:ext uri="{FF2B5EF4-FFF2-40B4-BE49-F238E27FC236}">
                    <a16:creationId xmlns:a16="http://schemas.microsoft.com/office/drawing/2014/main" id="{F7F54295-67E5-1B95-3B70-CC1B002348E7}"/>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16;p63">
                <a:extLst>
                  <a:ext uri="{FF2B5EF4-FFF2-40B4-BE49-F238E27FC236}">
                    <a16:creationId xmlns:a16="http://schemas.microsoft.com/office/drawing/2014/main" id="{0EF43263-870A-0377-55A5-6A6A6436AEEE}"/>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17;p63">
                <a:extLst>
                  <a:ext uri="{FF2B5EF4-FFF2-40B4-BE49-F238E27FC236}">
                    <a16:creationId xmlns:a16="http://schemas.microsoft.com/office/drawing/2014/main" id="{632DEF2E-7FA9-3A8C-9916-EBFC577782A8}"/>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18;p63">
                <a:extLst>
                  <a:ext uri="{FF2B5EF4-FFF2-40B4-BE49-F238E27FC236}">
                    <a16:creationId xmlns:a16="http://schemas.microsoft.com/office/drawing/2014/main" id="{42EEEA11-27DC-459D-44A7-0D3C2324529D}"/>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19;p63">
                <a:extLst>
                  <a:ext uri="{FF2B5EF4-FFF2-40B4-BE49-F238E27FC236}">
                    <a16:creationId xmlns:a16="http://schemas.microsoft.com/office/drawing/2014/main" id="{CDE9916E-364D-FC12-BFAB-D5331E35AAE3}"/>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20;p63">
                <a:extLst>
                  <a:ext uri="{FF2B5EF4-FFF2-40B4-BE49-F238E27FC236}">
                    <a16:creationId xmlns:a16="http://schemas.microsoft.com/office/drawing/2014/main" id="{94DC03CE-9C59-422E-EEE8-C37B46CC7DA9}"/>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21;p63">
                <a:extLst>
                  <a:ext uri="{FF2B5EF4-FFF2-40B4-BE49-F238E27FC236}">
                    <a16:creationId xmlns:a16="http://schemas.microsoft.com/office/drawing/2014/main" id="{89A2B3E0-D481-2EA0-F405-1D2B3630163B}"/>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222;p63">
              <a:extLst>
                <a:ext uri="{FF2B5EF4-FFF2-40B4-BE49-F238E27FC236}">
                  <a16:creationId xmlns:a16="http://schemas.microsoft.com/office/drawing/2014/main" id="{DF082049-5D0E-02EB-B9F0-F8EF102EE67D}"/>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Speech Bubble: Oval 42">
            <a:extLst>
              <a:ext uri="{FF2B5EF4-FFF2-40B4-BE49-F238E27FC236}">
                <a16:creationId xmlns:a16="http://schemas.microsoft.com/office/drawing/2014/main" id="{AF6E5EC5-AA1A-9483-7489-8091025265FA}"/>
              </a:ext>
            </a:extLst>
          </p:cNvPr>
          <p:cNvSpPr/>
          <p:nvPr/>
        </p:nvSpPr>
        <p:spPr>
          <a:xfrm>
            <a:off x="6133299" y="1859208"/>
            <a:ext cx="3613272" cy="3083492"/>
          </a:xfrm>
          <a:prstGeom prst="wedgeEllipseCallout">
            <a:avLst>
              <a:gd name="adj1" fmla="val 57105"/>
              <a:gd name="adj2" fmla="val -18277"/>
            </a:avLst>
          </a:prstGeom>
          <a:solidFill>
            <a:srgbClr val="99CC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44" name="Rectangle 43">
            <a:extLst>
              <a:ext uri="{FF2B5EF4-FFF2-40B4-BE49-F238E27FC236}">
                <a16:creationId xmlns:a16="http://schemas.microsoft.com/office/drawing/2014/main" id="{3F460900-AEC8-04D4-4FE9-7DC82873FB2A}"/>
              </a:ext>
            </a:extLst>
          </p:cNvPr>
          <p:cNvSpPr/>
          <p:nvPr/>
        </p:nvSpPr>
        <p:spPr>
          <a:xfrm>
            <a:off x="6317768" y="2413866"/>
            <a:ext cx="3661419" cy="2246724"/>
          </a:xfrm>
          <a:prstGeom prst="rect">
            <a:avLst/>
          </a:prstGeom>
        </p:spPr>
        <p:txBody>
          <a:bodyPr wrap="square" lIns="91396" tIns="45698" rIns="91396" bIns="45698">
            <a:spAutoFit/>
          </a:bodyPr>
          <a:lstStyle/>
          <a:p>
            <a:r>
              <a:rPr lang="nl-NL" sz="2000" dirty="0"/>
              <a:t>Ông cho Lâm ngắm những chú bò; nói cho Lâm biết con bò sữa cho ta sữa; ông dẫn Lâm ra chuồng gà, chỉ cho Lâm xem chú gà con ở trong quả trứng, chú phải mổ vỏ trứng để ra ngoài</a:t>
            </a:r>
            <a:r>
              <a:rPr lang="nl-NL" dirty="0"/>
              <a:t>.</a:t>
            </a:r>
            <a:endParaRPr lang="en-SG" dirty="0"/>
          </a:p>
          <a:p>
            <a:r>
              <a:rPr lang="en-US" sz="2000" dirty="0"/>
              <a:t> </a:t>
            </a:r>
            <a:endParaRPr lang="vi-VN" sz="2400" dirty="0">
              <a:latin typeface="#9Slide03 Arima Madurai" panose="00000500000000000000" pitchFamily="2" charset="0"/>
              <a:cs typeface="#9Slide03 Arima Madurai" panose="00000500000000000000" pitchFamily="2" charset="0"/>
            </a:endParaRPr>
          </a:p>
        </p:txBody>
      </p:sp>
      <p:grpSp>
        <p:nvGrpSpPr>
          <p:cNvPr id="45" name="Google Shape;1608;p70">
            <a:extLst>
              <a:ext uri="{FF2B5EF4-FFF2-40B4-BE49-F238E27FC236}">
                <a16:creationId xmlns:a16="http://schemas.microsoft.com/office/drawing/2014/main" id="{AAADB720-4538-E803-21D3-8EBC2118B2F9}"/>
              </a:ext>
            </a:extLst>
          </p:cNvPr>
          <p:cNvGrpSpPr/>
          <p:nvPr/>
        </p:nvGrpSpPr>
        <p:grpSpPr>
          <a:xfrm flipH="1">
            <a:off x="9433693" y="853980"/>
            <a:ext cx="1938623" cy="1639869"/>
            <a:chOff x="1862899" y="1669750"/>
            <a:chExt cx="2709114" cy="4593105"/>
          </a:xfrm>
        </p:grpSpPr>
        <p:sp>
          <p:nvSpPr>
            <p:cNvPr id="46" name="Google Shape;1609;p70">
              <a:extLst>
                <a:ext uri="{FF2B5EF4-FFF2-40B4-BE49-F238E27FC236}">
                  <a16:creationId xmlns:a16="http://schemas.microsoft.com/office/drawing/2014/main" id="{7DA8D6BC-8160-AA4B-515C-D3D25442221F}"/>
                </a:ext>
              </a:extLst>
            </p:cNvPr>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10;p70">
              <a:extLst>
                <a:ext uri="{FF2B5EF4-FFF2-40B4-BE49-F238E27FC236}">
                  <a16:creationId xmlns:a16="http://schemas.microsoft.com/office/drawing/2014/main" id="{1A4D13F1-8992-3BBF-1E2F-F08EB81FD33D}"/>
                </a:ext>
              </a:extLst>
            </p:cNvPr>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1;p70">
              <a:extLst>
                <a:ext uri="{FF2B5EF4-FFF2-40B4-BE49-F238E27FC236}">
                  <a16:creationId xmlns:a16="http://schemas.microsoft.com/office/drawing/2014/main" id="{D4C9C925-7926-DA79-0333-2C90732CF4E6}"/>
                </a:ext>
              </a:extLst>
            </p:cNvPr>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12;p70">
              <a:extLst>
                <a:ext uri="{FF2B5EF4-FFF2-40B4-BE49-F238E27FC236}">
                  <a16:creationId xmlns:a16="http://schemas.microsoft.com/office/drawing/2014/main" id="{31F996DC-E4C3-1BEF-1124-6FE91B663A07}"/>
                </a:ext>
              </a:extLst>
            </p:cNvPr>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13;p70">
              <a:extLst>
                <a:ext uri="{FF2B5EF4-FFF2-40B4-BE49-F238E27FC236}">
                  <a16:creationId xmlns:a16="http://schemas.microsoft.com/office/drawing/2014/main" id="{4094D503-9F40-2824-F07D-C232D9553801}"/>
                </a:ext>
              </a:extLst>
            </p:cNvPr>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4;p70">
              <a:extLst>
                <a:ext uri="{FF2B5EF4-FFF2-40B4-BE49-F238E27FC236}">
                  <a16:creationId xmlns:a16="http://schemas.microsoft.com/office/drawing/2014/main" id="{25F0D570-7327-83FE-8FA4-4EC324439C82}"/>
                </a:ext>
              </a:extLst>
            </p:cNvPr>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5;p70">
              <a:extLst>
                <a:ext uri="{FF2B5EF4-FFF2-40B4-BE49-F238E27FC236}">
                  <a16:creationId xmlns:a16="http://schemas.microsoft.com/office/drawing/2014/main" id="{84326E04-3587-6078-539A-CD3C29173083}"/>
                </a:ext>
              </a:extLst>
            </p:cNvPr>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6;p70">
              <a:extLst>
                <a:ext uri="{FF2B5EF4-FFF2-40B4-BE49-F238E27FC236}">
                  <a16:creationId xmlns:a16="http://schemas.microsoft.com/office/drawing/2014/main" id="{8B451B3D-7E05-4CF7-4505-5C1B692F0657}"/>
                </a:ext>
              </a:extLst>
            </p:cNvPr>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7;p70">
              <a:extLst>
                <a:ext uri="{FF2B5EF4-FFF2-40B4-BE49-F238E27FC236}">
                  <a16:creationId xmlns:a16="http://schemas.microsoft.com/office/drawing/2014/main" id="{5996807E-A745-6605-095C-1EF27D9859F1}"/>
                </a:ext>
              </a:extLst>
            </p:cNvPr>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8;p70">
              <a:extLst>
                <a:ext uri="{FF2B5EF4-FFF2-40B4-BE49-F238E27FC236}">
                  <a16:creationId xmlns:a16="http://schemas.microsoft.com/office/drawing/2014/main" id="{8D1B18AE-F0A1-ECDD-626D-3950DD5A00AB}"/>
                </a:ext>
              </a:extLst>
            </p:cNvPr>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9;p70">
              <a:extLst>
                <a:ext uri="{FF2B5EF4-FFF2-40B4-BE49-F238E27FC236}">
                  <a16:creationId xmlns:a16="http://schemas.microsoft.com/office/drawing/2014/main" id="{B74440D3-311B-6105-7867-FEC5B1A24A3F}"/>
                </a:ext>
              </a:extLst>
            </p:cNvPr>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20;p70">
              <a:extLst>
                <a:ext uri="{FF2B5EF4-FFF2-40B4-BE49-F238E27FC236}">
                  <a16:creationId xmlns:a16="http://schemas.microsoft.com/office/drawing/2014/main" id="{9FD794FA-E17B-5542-070B-6C5326D48933}"/>
                </a:ext>
              </a:extLst>
            </p:cNvPr>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21;p70">
              <a:extLst>
                <a:ext uri="{FF2B5EF4-FFF2-40B4-BE49-F238E27FC236}">
                  <a16:creationId xmlns:a16="http://schemas.microsoft.com/office/drawing/2014/main" id="{999EF0E0-0A1A-CC40-E595-36CBD684F15A}"/>
                </a:ext>
              </a:extLst>
            </p:cNvPr>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22;p70">
              <a:extLst>
                <a:ext uri="{FF2B5EF4-FFF2-40B4-BE49-F238E27FC236}">
                  <a16:creationId xmlns:a16="http://schemas.microsoft.com/office/drawing/2014/main" id="{1944E0DC-6B49-746C-7E35-2461DDA11EFF}"/>
                </a:ext>
              </a:extLst>
            </p:cNvPr>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23;p70">
              <a:extLst>
                <a:ext uri="{FF2B5EF4-FFF2-40B4-BE49-F238E27FC236}">
                  <a16:creationId xmlns:a16="http://schemas.microsoft.com/office/drawing/2014/main" id="{D3AF4092-8886-4BE9-F8DE-5E9EFE7A532F}"/>
                </a:ext>
              </a:extLst>
            </p:cNvPr>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24;p70">
              <a:extLst>
                <a:ext uri="{FF2B5EF4-FFF2-40B4-BE49-F238E27FC236}">
                  <a16:creationId xmlns:a16="http://schemas.microsoft.com/office/drawing/2014/main" id="{2306120B-CAA2-ABC9-2ACC-17FA60D88CF4}"/>
                </a:ext>
              </a:extLst>
            </p:cNvPr>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25;p70">
              <a:extLst>
                <a:ext uri="{FF2B5EF4-FFF2-40B4-BE49-F238E27FC236}">
                  <a16:creationId xmlns:a16="http://schemas.microsoft.com/office/drawing/2014/main" id="{F6E62C94-4765-4369-4535-2AF7F57BE0E0}"/>
                </a:ext>
              </a:extLst>
            </p:cNvPr>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26;p70">
              <a:extLst>
                <a:ext uri="{FF2B5EF4-FFF2-40B4-BE49-F238E27FC236}">
                  <a16:creationId xmlns:a16="http://schemas.microsoft.com/office/drawing/2014/main" id="{8C2D5D0F-1DA4-C8E8-AD96-C29F71381DF0}"/>
                </a:ext>
              </a:extLst>
            </p:cNvPr>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27;p70">
              <a:extLst>
                <a:ext uri="{FF2B5EF4-FFF2-40B4-BE49-F238E27FC236}">
                  <a16:creationId xmlns:a16="http://schemas.microsoft.com/office/drawing/2014/main" id="{9575847E-A7BA-2756-D6C2-F859AADEAF16}"/>
                </a:ext>
              </a:extLst>
            </p:cNvPr>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28;p70">
              <a:extLst>
                <a:ext uri="{FF2B5EF4-FFF2-40B4-BE49-F238E27FC236}">
                  <a16:creationId xmlns:a16="http://schemas.microsoft.com/office/drawing/2014/main" id="{008B12A1-6A42-8E05-F046-6E5C64797CDF}"/>
                </a:ext>
              </a:extLst>
            </p:cNvPr>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9;p70">
              <a:extLst>
                <a:ext uri="{FF2B5EF4-FFF2-40B4-BE49-F238E27FC236}">
                  <a16:creationId xmlns:a16="http://schemas.microsoft.com/office/drawing/2014/main" id="{6F27D6EF-8E7C-156D-FF0B-51E7C1212F8F}"/>
                </a:ext>
              </a:extLst>
            </p:cNvPr>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0;p70">
              <a:extLst>
                <a:ext uri="{FF2B5EF4-FFF2-40B4-BE49-F238E27FC236}">
                  <a16:creationId xmlns:a16="http://schemas.microsoft.com/office/drawing/2014/main" id="{3BAA8C3B-7A79-8831-D714-6FF3F430B14D}"/>
                </a:ext>
              </a:extLst>
            </p:cNvPr>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31;p70">
              <a:extLst>
                <a:ext uri="{FF2B5EF4-FFF2-40B4-BE49-F238E27FC236}">
                  <a16:creationId xmlns:a16="http://schemas.microsoft.com/office/drawing/2014/main" id="{991FAE0D-F074-697A-96C8-2D9F06285D97}"/>
                </a:ext>
              </a:extLst>
            </p:cNvPr>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32;p70">
              <a:extLst>
                <a:ext uri="{FF2B5EF4-FFF2-40B4-BE49-F238E27FC236}">
                  <a16:creationId xmlns:a16="http://schemas.microsoft.com/office/drawing/2014/main" id="{9ABAEA48-0FF3-3F35-C45D-02E2C769F0F9}"/>
                </a:ext>
              </a:extLst>
            </p:cNvPr>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33;p70">
              <a:extLst>
                <a:ext uri="{FF2B5EF4-FFF2-40B4-BE49-F238E27FC236}">
                  <a16:creationId xmlns:a16="http://schemas.microsoft.com/office/drawing/2014/main" id="{E483BBF2-61A3-0047-18C2-44D89E45785D}"/>
                </a:ext>
              </a:extLst>
            </p:cNvPr>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34;p70">
              <a:extLst>
                <a:ext uri="{FF2B5EF4-FFF2-40B4-BE49-F238E27FC236}">
                  <a16:creationId xmlns:a16="http://schemas.microsoft.com/office/drawing/2014/main" id="{54153111-0B5E-A268-476E-559759481D68}"/>
                </a:ext>
              </a:extLst>
            </p:cNvPr>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35;p70">
              <a:extLst>
                <a:ext uri="{FF2B5EF4-FFF2-40B4-BE49-F238E27FC236}">
                  <a16:creationId xmlns:a16="http://schemas.microsoft.com/office/drawing/2014/main" id="{C7791586-EE82-1C0C-7568-0070EFE6CDF5}"/>
                </a:ext>
              </a:extLst>
            </p:cNvPr>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36;p70">
              <a:extLst>
                <a:ext uri="{FF2B5EF4-FFF2-40B4-BE49-F238E27FC236}">
                  <a16:creationId xmlns:a16="http://schemas.microsoft.com/office/drawing/2014/main" id="{D9E9FA21-8331-3D18-E13A-7691E8D53A7A}"/>
                </a:ext>
              </a:extLst>
            </p:cNvPr>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37;p70">
              <a:extLst>
                <a:ext uri="{FF2B5EF4-FFF2-40B4-BE49-F238E27FC236}">
                  <a16:creationId xmlns:a16="http://schemas.microsoft.com/office/drawing/2014/main" id="{2D4AFC4E-29D0-F6E0-0620-AF118026614B}"/>
                </a:ext>
              </a:extLst>
            </p:cNvPr>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38;p70">
              <a:extLst>
                <a:ext uri="{FF2B5EF4-FFF2-40B4-BE49-F238E27FC236}">
                  <a16:creationId xmlns:a16="http://schemas.microsoft.com/office/drawing/2014/main" id="{0C343FEF-09B6-E3B3-5391-14A42374E93B}"/>
                </a:ext>
              </a:extLst>
            </p:cNvPr>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39;p70">
              <a:extLst>
                <a:ext uri="{FF2B5EF4-FFF2-40B4-BE49-F238E27FC236}">
                  <a16:creationId xmlns:a16="http://schemas.microsoft.com/office/drawing/2014/main" id="{B250655D-64F3-E545-6CB7-B93CC768EB67}"/>
                </a:ext>
              </a:extLst>
            </p:cNvPr>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40;p70">
              <a:extLst>
                <a:ext uri="{FF2B5EF4-FFF2-40B4-BE49-F238E27FC236}">
                  <a16:creationId xmlns:a16="http://schemas.microsoft.com/office/drawing/2014/main" id="{54E50E29-0902-31CB-8C13-4B2F3779A87E}"/>
                </a:ext>
              </a:extLst>
            </p:cNvPr>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41;p70">
              <a:extLst>
                <a:ext uri="{FF2B5EF4-FFF2-40B4-BE49-F238E27FC236}">
                  <a16:creationId xmlns:a16="http://schemas.microsoft.com/office/drawing/2014/main" id="{80B28880-8E85-168F-E49D-9E81300757BA}"/>
                </a:ext>
              </a:extLst>
            </p:cNvPr>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42;p70">
              <a:extLst>
                <a:ext uri="{FF2B5EF4-FFF2-40B4-BE49-F238E27FC236}">
                  <a16:creationId xmlns:a16="http://schemas.microsoft.com/office/drawing/2014/main" id="{71E09E70-2501-0B4E-7EC5-3B8F57DA2996}"/>
                </a:ext>
              </a:extLst>
            </p:cNvPr>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43;p70">
              <a:extLst>
                <a:ext uri="{FF2B5EF4-FFF2-40B4-BE49-F238E27FC236}">
                  <a16:creationId xmlns:a16="http://schemas.microsoft.com/office/drawing/2014/main" id="{DD57EB53-40F7-6DF9-7BDF-BF80CE40FD94}"/>
                </a:ext>
              </a:extLst>
            </p:cNvPr>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44;p70">
              <a:extLst>
                <a:ext uri="{FF2B5EF4-FFF2-40B4-BE49-F238E27FC236}">
                  <a16:creationId xmlns:a16="http://schemas.microsoft.com/office/drawing/2014/main" id="{CE117F8C-5913-56EF-B353-EA5FF3F8AF87}"/>
                </a:ext>
              </a:extLst>
            </p:cNvPr>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45;p70">
              <a:extLst>
                <a:ext uri="{FF2B5EF4-FFF2-40B4-BE49-F238E27FC236}">
                  <a16:creationId xmlns:a16="http://schemas.microsoft.com/office/drawing/2014/main" id="{669581BA-2357-5107-C400-AD6636A324E9}"/>
                </a:ext>
              </a:extLst>
            </p:cNvPr>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46;p70">
              <a:extLst>
                <a:ext uri="{FF2B5EF4-FFF2-40B4-BE49-F238E27FC236}">
                  <a16:creationId xmlns:a16="http://schemas.microsoft.com/office/drawing/2014/main" id="{B1DC4927-AF06-1E2D-AFFC-4EA176BB1839}"/>
                </a:ext>
              </a:extLst>
            </p:cNvPr>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47;p70">
              <a:extLst>
                <a:ext uri="{FF2B5EF4-FFF2-40B4-BE49-F238E27FC236}">
                  <a16:creationId xmlns:a16="http://schemas.microsoft.com/office/drawing/2014/main" id="{4AEA207C-D11F-E86B-B219-E77372759BBD}"/>
                </a:ext>
              </a:extLst>
            </p:cNvPr>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48;p70">
              <a:extLst>
                <a:ext uri="{FF2B5EF4-FFF2-40B4-BE49-F238E27FC236}">
                  <a16:creationId xmlns:a16="http://schemas.microsoft.com/office/drawing/2014/main" id="{FFEA259B-CCD1-10E0-087C-2E157D6A9B03}"/>
                </a:ext>
              </a:extLst>
            </p:cNvPr>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49;p70">
              <a:extLst>
                <a:ext uri="{FF2B5EF4-FFF2-40B4-BE49-F238E27FC236}">
                  <a16:creationId xmlns:a16="http://schemas.microsoft.com/office/drawing/2014/main" id="{7FDB8E43-802B-B048-EC41-D8CD422E3521}"/>
                </a:ext>
              </a:extLst>
            </p:cNvPr>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50;p70">
              <a:extLst>
                <a:ext uri="{FF2B5EF4-FFF2-40B4-BE49-F238E27FC236}">
                  <a16:creationId xmlns:a16="http://schemas.microsoft.com/office/drawing/2014/main" id="{A4327DEB-F896-E4EC-96BB-ADB607A97275}"/>
                </a:ext>
              </a:extLst>
            </p:cNvPr>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51;p70">
              <a:extLst>
                <a:ext uri="{FF2B5EF4-FFF2-40B4-BE49-F238E27FC236}">
                  <a16:creationId xmlns:a16="http://schemas.microsoft.com/office/drawing/2014/main" id="{7770023E-06CD-89BB-3AB8-1712871CF8ED}"/>
                </a:ext>
              </a:extLst>
            </p:cNvPr>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52;p70">
              <a:extLst>
                <a:ext uri="{FF2B5EF4-FFF2-40B4-BE49-F238E27FC236}">
                  <a16:creationId xmlns:a16="http://schemas.microsoft.com/office/drawing/2014/main" id="{563C4E9F-CDAC-3DD5-65F4-3FE88AA407FC}"/>
                </a:ext>
              </a:extLst>
            </p:cNvPr>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53;p70">
              <a:extLst>
                <a:ext uri="{FF2B5EF4-FFF2-40B4-BE49-F238E27FC236}">
                  <a16:creationId xmlns:a16="http://schemas.microsoft.com/office/drawing/2014/main" id="{DE28A10C-5B78-A1D7-2138-F71A7360DDCB}"/>
                </a:ext>
              </a:extLst>
            </p:cNvPr>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54;p70">
              <a:extLst>
                <a:ext uri="{FF2B5EF4-FFF2-40B4-BE49-F238E27FC236}">
                  <a16:creationId xmlns:a16="http://schemas.microsoft.com/office/drawing/2014/main" id="{A8CBDD85-8E70-DFFB-0EE4-E24F036CF624}"/>
                </a:ext>
              </a:extLst>
            </p:cNvPr>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55;p70">
              <a:extLst>
                <a:ext uri="{FF2B5EF4-FFF2-40B4-BE49-F238E27FC236}">
                  <a16:creationId xmlns:a16="http://schemas.microsoft.com/office/drawing/2014/main" id="{683F7900-D5AB-4073-427B-A69D994526E5}"/>
                </a:ext>
              </a:extLst>
            </p:cNvPr>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56;p70">
              <a:extLst>
                <a:ext uri="{FF2B5EF4-FFF2-40B4-BE49-F238E27FC236}">
                  <a16:creationId xmlns:a16="http://schemas.microsoft.com/office/drawing/2014/main" id="{45394CAB-06BA-25F4-3CA1-59B58D6D2173}"/>
                </a:ext>
              </a:extLst>
            </p:cNvPr>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57;p70">
              <a:extLst>
                <a:ext uri="{FF2B5EF4-FFF2-40B4-BE49-F238E27FC236}">
                  <a16:creationId xmlns:a16="http://schemas.microsoft.com/office/drawing/2014/main" id="{9A9EFB46-71C1-527D-A4EB-1C75B8D3DBCD}"/>
                </a:ext>
              </a:extLst>
            </p:cNvPr>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58;p70">
              <a:extLst>
                <a:ext uri="{FF2B5EF4-FFF2-40B4-BE49-F238E27FC236}">
                  <a16:creationId xmlns:a16="http://schemas.microsoft.com/office/drawing/2014/main" id="{374FB388-11FA-522A-A7A5-D2A658818A06}"/>
                </a:ext>
              </a:extLst>
            </p:cNvPr>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59;p70">
              <a:extLst>
                <a:ext uri="{FF2B5EF4-FFF2-40B4-BE49-F238E27FC236}">
                  <a16:creationId xmlns:a16="http://schemas.microsoft.com/office/drawing/2014/main" id="{86116F5D-EEC5-AD36-97C8-EC8A9C422E75}"/>
                </a:ext>
              </a:extLst>
            </p:cNvPr>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60;p70">
              <a:extLst>
                <a:ext uri="{FF2B5EF4-FFF2-40B4-BE49-F238E27FC236}">
                  <a16:creationId xmlns:a16="http://schemas.microsoft.com/office/drawing/2014/main" id="{BD23B9DC-D200-D989-CC3F-5FCC4765B729}"/>
                </a:ext>
              </a:extLst>
            </p:cNvPr>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61;p70">
              <a:extLst>
                <a:ext uri="{FF2B5EF4-FFF2-40B4-BE49-F238E27FC236}">
                  <a16:creationId xmlns:a16="http://schemas.microsoft.com/office/drawing/2014/main" id="{4D90FAFB-E644-AC99-4E58-D181448A1EFC}"/>
                </a:ext>
              </a:extLst>
            </p:cNvPr>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62;p70">
              <a:extLst>
                <a:ext uri="{FF2B5EF4-FFF2-40B4-BE49-F238E27FC236}">
                  <a16:creationId xmlns:a16="http://schemas.microsoft.com/office/drawing/2014/main" id="{129C5128-943F-C435-F7CD-CC8479010416}"/>
                </a:ext>
              </a:extLst>
            </p:cNvPr>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63;p70">
              <a:extLst>
                <a:ext uri="{FF2B5EF4-FFF2-40B4-BE49-F238E27FC236}">
                  <a16:creationId xmlns:a16="http://schemas.microsoft.com/office/drawing/2014/main" id="{3F0ADFDD-0796-21B2-153E-4125B49D6DA5}"/>
                </a:ext>
              </a:extLst>
            </p:cNvPr>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64;p70">
              <a:extLst>
                <a:ext uri="{FF2B5EF4-FFF2-40B4-BE49-F238E27FC236}">
                  <a16:creationId xmlns:a16="http://schemas.microsoft.com/office/drawing/2014/main" id="{59A59C8F-90D9-D2C1-E156-4475309E8834}"/>
                </a:ext>
              </a:extLst>
            </p:cNvPr>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65;p70">
              <a:extLst>
                <a:ext uri="{FF2B5EF4-FFF2-40B4-BE49-F238E27FC236}">
                  <a16:creationId xmlns:a16="http://schemas.microsoft.com/office/drawing/2014/main" id="{E6EBBCEF-5D44-46B0-F5EE-17CFE25A7404}"/>
                </a:ext>
              </a:extLst>
            </p:cNvPr>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66;p70">
              <a:extLst>
                <a:ext uri="{FF2B5EF4-FFF2-40B4-BE49-F238E27FC236}">
                  <a16:creationId xmlns:a16="http://schemas.microsoft.com/office/drawing/2014/main" id="{71203C95-6CF0-A983-3C38-8C1AC3E5557E}"/>
                </a:ext>
              </a:extLst>
            </p:cNvPr>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67;p70">
              <a:extLst>
                <a:ext uri="{FF2B5EF4-FFF2-40B4-BE49-F238E27FC236}">
                  <a16:creationId xmlns:a16="http://schemas.microsoft.com/office/drawing/2014/main" id="{8A71E0ED-F204-F2A1-61B6-7B2320A4FDBE}"/>
                </a:ext>
              </a:extLst>
            </p:cNvPr>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68;p70">
              <a:extLst>
                <a:ext uri="{FF2B5EF4-FFF2-40B4-BE49-F238E27FC236}">
                  <a16:creationId xmlns:a16="http://schemas.microsoft.com/office/drawing/2014/main" id="{F48213A0-4245-3CDD-A1EC-BE4905B56E7E}"/>
                </a:ext>
              </a:extLst>
            </p:cNvPr>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69;p70">
              <a:extLst>
                <a:ext uri="{FF2B5EF4-FFF2-40B4-BE49-F238E27FC236}">
                  <a16:creationId xmlns:a16="http://schemas.microsoft.com/office/drawing/2014/main" id="{060ADCA5-D30F-498D-F81C-E355BB3EB7FB}"/>
                </a:ext>
              </a:extLst>
            </p:cNvPr>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70;p70">
              <a:extLst>
                <a:ext uri="{FF2B5EF4-FFF2-40B4-BE49-F238E27FC236}">
                  <a16:creationId xmlns:a16="http://schemas.microsoft.com/office/drawing/2014/main" id="{9FB73FBF-88C3-6506-1EA9-862DEC273E8E}"/>
                </a:ext>
              </a:extLst>
            </p:cNvPr>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71;p70">
              <a:extLst>
                <a:ext uri="{FF2B5EF4-FFF2-40B4-BE49-F238E27FC236}">
                  <a16:creationId xmlns:a16="http://schemas.microsoft.com/office/drawing/2014/main" id="{A25E0D6A-8B07-5E7A-128A-FBE46577DEA7}"/>
                </a:ext>
              </a:extLst>
            </p:cNvPr>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72;p70">
              <a:extLst>
                <a:ext uri="{FF2B5EF4-FFF2-40B4-BE49-F238E27FC236}">
                  <a16:creationId xmlns:a16="http://schemas.microsoft.com/office/drawing/2014/main" id="{BA29FE20-7B9E-CEC1-1129-22EAE9E0A7C3}"/>
                </a:ext>
              </a:extLst>
            </p:cNvPr>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73;p70">
              <a:extLst>
                <a:ext uri="{FF2B5EF4-FFF2-40B4-BE49-F238E27FC236}">
                  <a16:creationId xmlns:a16="http://schemas.microsoft.com/office/drawing/2014/main" id="{AD384CFE-BE11-165F-65AD-ACFF8222D9E3}"/>
                </a:ext>
              </a:extLst>
            </p:cNvPr>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74;p70">
              <a:extLst>
                <a:ext uri="{FF2B5EF4-FFF2-40B4-BE49-F238E27FC236}">
                  <a16:creationId xmlns:a16="http://schemas.microsoft.com/office/drawing/2014/main" id="{9F5F2A65-0933-E624-C22A-99635004E636}"/>
                </a:ext>
              </a:extLst>
            </p:cNvPr>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75;p70">
              <a:extLst>
                <a:ext uri="{FF2B5EF4-FFF2-40B4-BE49-F238E27FC236}">
                  <a16:creationId xmlns:a16="http://schemas.microsoft.com/office/drawing/2014/main" id="{52C0F77F-E94D-A668-D2B4-63425C87AB84}"/>
                </a:ext>
              </a:extLst>
            </p:cNvPr>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76;p70">
              <a:extLst>
                <a:ext uri="{FF2B5EF4-FFF2-40B4-BE49-F238E27FC236}">
                  <a16:creationId xmlns:a16="http://schemas.microsoft.com/office/drawing/2014/main" id="{758244FE-83E9-46AF-4D4C-EA19DA2507C2}"/>
                </a:ext>
              </a:extLst>
            </p:cNvPr>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77;p70">
              <a:extLst>
                <a:ext uri="{FF2B5EF4-FFF2-40B4-BE49-F238E27FC236}">
                  <a16:creationId xmlns:a16="http://schemas.microsoft.com/office/drawing/2014/main" id="{FDA70B66-2A7E-AEAE-224D-034C855728CD}"/>
                </a:ext>
              </a:extLst>
            </p:cNvPr>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D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78;p70">
              <a:extLst>
                <a:ext uri="{FF2B5EF4-FFF2-40B4-BE49-F238E27FC236}">
                  <a16:creationId xmlns:a16="http://schemas.microsoft.com/office/drawing/2014/main" id="{09621DEB-C191-3ED8-F15A-19E3A73E167A}"/>
                </a:ext>
              </a:extLst>
            </p:cNvPr>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79;p70">
              <a:extLst>
                <a:ext uri="{FF2B5EF4-FFF2-40B4-BE49-F238E27FC236}">
                  <a16:creationId xmlns:a16="http://schemas.microsoft.com/office/drawing/2014/main" id="{540690FC-1868-CAC9-E9B2-1030CA35233E}"/>
                </a:ext>
              </a:extLst>
            </p:cNvPr>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80;p70">
              <a:extLst>
                <a:ext uri="{FF2B5EF4-FFF2-40B4-BE49-F238E27FC236}">
                  <a16:creationId xmlns:a16="http://schemas.microsoft.com/office/drawing/2014/main" id="{4BB5A6AF-48ED-EA6C-4C24-920145A6BA77}"/>
                </a:ext>
              </a:extLst>
            </p:cNvPr>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81;p70">
              <a:extLst>
                <a:ext uri="{FF2B5EF4-FFF2-40B4-BE49-F238E27FC236}">
                  <a16:creationId xmlns:a16="http://schemas.microsoft.com/office/drawing/2014/main" id="{C2649A3F-950A-6514-D132-7E08D2CD40CA}"/>
                </a:ext>
              </a:extLst>
            </p:cNvPr>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82;p70">
              <a:extLst>
                <a:ext uri="{FF2B5EF4-FFF2-40B4-BE49-F238E27FC236}">
                  <a16:creationId xmlns:a16="http://schemas.microsoft.com/office/drawing/2014/main" id="{7B55408B-145E-D4D5-40FA-C3FC35232DF2}"/>
                </a:ext>
              </a:extLst>
            </p:cNvPr>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83;p70">
              <a:extLst>
                <a:ext uri="{FF2B5EF4-FFF2-40B4-BE49-F238E27FC236}">
                  <a16:creationId xmlns:a16="http://schemas.microsoft.com/office/drawing/2014/main" id="{7268CBC1-641D-2FFA-B698-CCA2FE256B75}"/>
                </a:ext>
              </a:extLst>
            </p:cNvPr>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4;p70">
              <a:extLst>
                <a:ext uri="{FF2B5EF4-FFF2-40B4-BE49-F238E27FC236}">
                  <a16:creationId xmlns:a16="http://schemas.microsoft.com/office/drawing/2014/main" id="{36AB46F1-B03D-0221-27D4-AD75BF55C0C2}"/>
                </a:ext>
              </a:extLst>
            </p:cNvPr>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85;p70">
              <a:extLst>
                <a:ext uri="{FF2B5EF4-FFF2-40B4-BE49-F238E27FC236}">
                  <a16:creationId xmlns:a16="http://schemas.microsoft.com/office/drawing/2014/main" id="{032E961D-28F2-8C0F-8208-0A3E3D828EC1}"/>
                </a:ext>
              </a:extLst>
            </p:cNvPr>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86;p70">
              <a:extLst>
                <a:ext uri="{FF2B5EF4-FFF2-40B4-BE49-F238E27FC236}">
                  <a16:creationId xmlns:a16="http://schemas.microsoft.com/office/drawing/2014/main" id="{C8F3CE20-2926-5F8B-8A25-19BCA9097F2D}"/>
                </a:ext>
              </a:extLst>
            </p:cNvPr>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87;p70">
              <a:extLst>
                <a:ext uri="{FF2B5EF4-FFF2-40B4-BE49-F238E27FC236}">
                  <a16:creationId xmlns:a16="http://schemas.microsoft.com/office/drawing/2014/main" id="{D09B2F1B-2321-5C06-8E02-B7BD86E2E4D5}"/>
                </a:ext>
              </a:extLst>
            </p:cNvPr>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88;p70">
              <a:extLst>
                <a:ext uri="{FF2B5EF4-FFF2-40B4-BE49-F238E27FC236}">
                  <a16:creationId xmlns:a16="http://schemas.microsoft.com/office/drawing/2014/main" id="{40F938F0-55C5-DCE2-B482-0437E56C66C0}"/>
                </a:ext>
              </a:extLst>
            </p:cNvPr>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89;p70">
              <a:extLst>
                <a:ext uri="{FF2B5EF4-FFF2-40B4-BE49-F238E27FC236}">
                  <a16:creationId xmlns:a16="http://schemas.microsoft.com/office/drawing/2014/main" id="{71FF5662-6813-4A86-AEB1-5EB9FACC6141}"/>
                </a:ext>
              </a:extLst>
            </p:cNvPr>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90;p70">
              <a:extLst>
                <a:ext uri="{FF2B5EF4-FFF2-40B4-BE49-F238E27FC236}">
                  <a16:creationId xmlns:a16="http://schemas.microsoft.com/office/drawing/2014/main" id="{4171E5DF-280E-8FCF-C992-68BAF40A3523}"/>
                </a:ext>
              </a:extLst>
            </p:cNvPr>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91;p70">
              <a:extLst>
                <a:ext uri="{FF2B5EF4-FFF2-40B4-BE49-F238E27FC236}">
                  <a16:creationId xmlns:a16="http://schemas.microsoft.com/office/drawing/2014/main" id="{0656EF05-41D2-8846-9E22-19D376A5927C}"/>
                </a:ext>
              </a:extLst>
            </p:cNvPr>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92;p70">
              <a:extLst>
                <a:ext uri="{FF2B5EF4-FFF2-40B4-BE49-F238E27FC236}">
                  <a16:creationId xmlns:a16="http://schemas.microsoft.com/office/drawing/2014/main" id="{B48C81CA-66D7-8295-04D2-7481CC2963D1}"/>
                </a:ext>
              </a:extLst>
            </p:cNvPr>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439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1000" fill="hold"/>
                                        <p:tgtEl>
                                          <p:spTgt spid="45"/>
                                        </p:tgtEl>
                                        <p:attrNameLst>
                                          <p:attrName>ppt_x</p:attrName>
                                        </p:attrNameLst>
                                      </p:cBhvr>
                                      <p:tavLst>
                                        <p:tav tm="0">
                                          <p:val>
                                            <p:strVal val="#ppt_x"/>
                                          </p:val>
                                        </p:tav>
                                        <p:tav tm="100000">
                                          <p:val>
                                            <p:strVal val="#ppt_x"/>
                                          </p:val>
                                        </p:tav>
                                      </p:tavLst>
                                    </p:anim>
                                    <p:anim calcmode="lin" valueType="num">
                                      <p:cBhvr additive="base">
                                        <p:cTn id="58" dur="10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1000" fill="hold"/>
                                        <p:tgtEl>
                                          <p:spTgt spid="43"/>
                                        </p:tgtEl>
                                        <p:attrNameLst>
                                          <p:attrName>ppt_x</p:attrName>
                                        </p:attrNameLst>
                                      </p:cBhvr>
                                      <p:tavLst>
                                        <p:tav tm="0">
                                          <p:val>
                                            <p:strVal val="#ppt_x"/>
                                          </p:val>
                                        </p:tav>
                                        <p:tav tm="100000">
                                          <p:val>
                                            <p:strVal val="#ppt_x"/>
                                          </p:val>
                                        </p:tav>
                                      </p:tavLst>
                                    </p:anim>
                                    <p:anim calcmode="lin" valueType="num">
                                      <p:cBhvr additive="base">
                                        <p:cTn id="62" dur="1000" fill="hold"/>
                                        <p:tgtEl>
                                          <p:spTgt spid="4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1000" fill="hold"/>
                                        <p:tgtEl>
                                          <p:spTgt spid="44"/>
                                        </p:tgtEl>
                                        <p:attrNameLst>
                                          <p:attrName>ppt_x</p:attrName>
                                        </p:attrNameLst>
                                      </p:cBhvr>
                                      <p:tavLst>
                                        <p:tav tm="0">
                                          <p:val>
                                            <p:strVal val="#ppt_x"/>
                                          </p:val>
                                        </p:tav>
                                        <p:tav tm="100000">
                                          <p:val>
                                            <p:strVal val="#ppt_x"/>
                                          </p:val>
                                        </p:tav>
                                      </p:tavLst>
                                    </p:anim>
                                    <p:anim calcmode="lin" valueType="num">
                                      <p:cBhvr additive="base">
                                        <p:cTn id="66"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3"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205EA8-C3A0-4BF3-0AD2-1317EC7EBA80}"/>
              </a:ext>
            </a:extLst>
          </p:cNvPr>
          <p:cNvPicPr>
            <a:picLocks noChangeAspect="1"/>
          </p:cNvPicPr>
          <p:nvPr/>
        </p:nvPicPr>
        <p:blipFill>
          <a:blip r:embed="rId2"/>
          <a:stretch>
            <a:fillRect/>
          </a:stretch>
        </p:blipFill>
        <p:spPr>
          <a:xfrm>
            <a:off x="778006" y="954615"/>
            <a:ext cx="10230001" cy="2871796"/>
          </a:xfrm>
          <a:prstGeom prst="rect">
            <a:avLst/>
          </a:prstGeom>
        </p:spPr>
      </p:pic>
    </p:spTree>
    <p:extLst>
      <p:ext uri="{BB962C8B-B14F-4D97-AF65-F5344CB8AC3E}">
        <p14:creationId xmlns:p14="http://schemas.microsoft.com/office/powerpoint/2010/main" val="397250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95C33-2419-16D2-EA29-C4F24F0A1B17}"/>
              </a:ext>
            </a:extLst>
          </p:cNvPr>
          <p:cNvSpPr txBox="1"/>
          <p:nvPr/>
        </p:nvSpPr>
        <p:spPr>
          <a:xfrm>
            <a:off x="1346981" y="1443841"/>
            <a:ext cx="9935307" cy="3970318"/>
          </a:xfrm>
          <a:prstGeom prst="rect">
            <a:avLst/>
          </a:prstGeom>
          <a:noFill/>
        </p:spPr>
        <p:txBody>
          <a:bodyPr wrap="square">
            <a:spAutoFit/>
          </a:bodyPr>
          <a:lstStyle/>
          <a:p>
            <a:r>
              <a:rPr lang="vi-VN" sz="2800" b="0" i="0" dirty="0">
                <a:effectLst/>
                <a:latin typeface="Arial" panose="020B0604020202020204" pitchFamily="34" charset="0"/>
              </a:rPr>
              <a:t>Nhà em có một khóm hoa hồng rất đẹp được trồng trước sân nhà. Khóm hoa hồng chỉ cao bằng đầu em. Thân hoa có gai nhọn. Thân cây rất chắc khỏe, cành và chồi non màu xanh đậm. Hoa hồng có nhiều cánh, các cánh hoa mềm mịn mỏng manh xen kẽ nhau ôm ấp lấy nhụy hoa vàng ở giữa. Hoa hồng nhà em đặc biệt rất thơm. Mùi thơm của nó rất dễ chịu. Ai đến cũng khen khóm hồng nhà em thật là đẹp. Em rất yêu quý cây hoa hồng này, luôn tận tâm chăm sóc cho nó từng ngày và coi nó như một người bạn gắn bó, thân thiết</a:t>
            </a:r>
            <a:r>
              <a:rPr lang="vi-VN" b="0" i="0" dirty="0">
                <a:effectLst/>
                <a:latin typeface="Arial" panose="020B0604020202020204" pitchFamily="34" charset="0"/>
              </a:rPr>
              <a:t>.</a:t>
            </a:r>
            <a:endParaRPr lang="en-SG" dirty="0"/>
          </a:p>
        </p:txBody>
      </p:sp>
    </p:spTree>
    <p:extLst>
      <p:ext uri="{BB962C8B-B14F-4D97-AF65-F5344CB8AC3E}">
        <p14:creationId xmlns:p14="http://schemas.microsoft.com/office/powerpoint/2010/main" val="199383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492523-2F25-0959-2AEA-DD00429A81F5}"/>
              </a:ext>
            </a:extLst>
          </p:cNvPr>
          <p:cNvSpPr txBox="1"/>
          <p:nvPr/>
        </p:nvSpPr>
        <p:spPr>
          <a:xfrm>
            <a:off x="953086" y="407853"/>
            <a:ext cx="10666828" cy="1815882"/>
          </a:xfrm>
          <a:prstGeom prst="rect">
            <a:avLst/>
          </a:prstGeom>
          <a:noFill/>
        </p:spPr>
        <p:txBody>
          <a:bodyPr wrap="square">
            <a:spAutoFit/>
          </a:bodyPr>
          <a:lstStyle/>
          <a:p>
            <a:r>
              <a:rPr lang="en-US" sz="2800" b="0" i="0" dirty="0">
                <a:effectLst/>
                <a:latin typeface="Arial" panose="020B0604020202020204" pitchFamily="34" charset="0"/>
              </a:rPr>
              <a:t>  </a:t>
            </a:r>
            <a:r>
              <a:rPr lang="vi-VN" sz="2800" b="0" i="0" dirty="0">
                <a:effectLst/>
                <a:latin typeface="Arial" panose="020B0604020202020204" pitchFamily="34" charset="0"/>
              </a:rPr>
              <a:t>Nhà em có nuôi một chú chó. Tên của chú là Nho. Thân hình chú rất to và khỏe. Lông chú màu vàng và rất mượt. Đuôi chú rất dài. Mỗi khi em đi học về, chú vẫy đuôi rối rít. Nhờ có chú chó giữ nhà mà cả nhà em ngủ ngon hơn. Em rất yêu quý chú!</a:t>
            </a:r>
            <a:endParaRPr lang="en-SG" sz="2800" dirty="0"/>
          </a:p>
        </p:txBody>
      </p:sp>
      <p:sp>
        <p:nvSpPr>
          <p:cNvPr id="5" name="TextBox 4">
            <a:extLst>
              <a:ext uri="{FF2B5EF4-FFF2-40B4-BE49-F238E27FC236}">
                <a16:creationId xmlns:a16="http://schemas.microsoft.com/office/drawing/2014/main" id="{7FF00AC0-2737-FDC4-D82A-0EC6BB6DF3F6}"/>
              </a:ext>
            </a:extLst>
          </p:cNvPr>
          <p:cNvSpPr txBox="1"/>
          <p:nvPr/>
        </p:nvSpPr>
        <p:spPr>
          <a:xfrm>
            <a:off x="953086" y="3855576"/>
            <a:ext cx="10807505" cy="2246769"/>
          </a:xfrm>
          <a:prstGeom prst="rect">
            <a:avLst/>
          </a:prstGeom>
          <a:noFill/>
        </p:spPr>
        <p:txBody>
          <a:bodyPr wrap="square">
            <a:spAutoFit/>
          </a:bodyPr>
          <a:lstStyle/>
          <a:p>
            <a:r>
              <a:rPr lang="en-US" sz="2800" b="0" i="0" dirty="0">
                <a:effectLst/>
                <a:latin typeface="Arial" panose="020B0604020202020204" pitchFamily="34" charset="0"/>
              </a:rPr>
              <a:t>   </a:t>
            </a:r>
            <a:r>
              <a:rPr lang="vi-VN" sz="2800" b="0" i="0" dirty="0">
                <a:effectLst/>
                <a:latin typeface="Arial" panose="020B0604020202020204" pitchFamily="34" charset="0"/>
              </a:rPr>
              <a:t>Nhà em không nuôi mèo, nhưng có một chú mèo của bác hàng xóm thường qua nhà em. Đầu của chú nhỏ và tròn như quả cam. Bộ lông của chú có sọc màu đen và mượt như nhung. Mỗi khi nó thấy em, nó đều kêu meo meo. Mẹ em cho nó một mẩu xương cá, nó ăn và tỏ ra rất hài lòng. Em rất yêu chú mèo này.</a:t>
            </a:r>
            <a:endParaRPr lang="en-SG" sz="2800" dirty="0"/>
          </a:p>
        </p:txBody>
      </p:sp>
    </p:spTree>
    <p:extLst>
      <p:ext uri="{BB962C8B-B14F-4D97-AF65-F5344CB8AC3E}">
        <p14:creationId xmlns:p14="http://schemas.microsoft.com/office/powerpoint/2010/main" val="259512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352800" y="417107"/>
            <a:ext cx="6273800" cy="679673"/>
          </a:xfrm>
          <a:prstGeom prst="rect">
            <a:avLst/>
          </a:prstGeom>
        </p:spPr>
        <p:txBody>
          <a:bodyPr lIns="0" tIns="0" rIns="0" bIns="0" rtlCol="0" anchor="t">
            <a:spAutoFit/>
          </a:bodyPr>
          <a:lstStyle/>
          <a:p>
            <a:pPr algn="ctr">
              <a:lnSpc>
                <a:spcPts val="5280"/>
              </a:lnSpc>
              <a:spcBef>
                <a:spcPct val="0"/>
              </a:spcBef>
            </a:pPr>
            <a:r>
              <a:rPr lang="en-US" sz="3667" b="1" dirty="0">
                <a:solidFill>
                  <a:srgbClr val="FF0000"/>
                </a:solidFill>
                <a:latin typeface="Arial" panose="020B0604020202020204" pitchFamily="34" charset="0"/>
                <a:cs typeface="Arial" panose="020B0604020202020204" pitchFamily="34" charset="0"/>
              </a:rPr>
              <a:t>HĐ 1: </a:t>
            </a:r>
            <a:r>
              <a:rPr lang="en-US" sz="3667" b="1" dirty="0" err="1">
                <a:solidFill>
                  <a:srgbClr val="FF0000"/>
                </a:solidFill>
                <a:latin typeface="Arial" panose="020B0604020202020204" pitchFamily="34" charset="0"/>
                <a:cs typeface="Arial" panose="020B0604020202020204" pitchFamily="34" charset="0"/>
              </a:rPr>
              <a:t>Đọc</a:t>
            </a:r>
            <a:r>
              <a:rPr lang="en-US" sz="3667" b="1" dirty="0">
                <a:solidFill>
                  <a:srgbClr val="FF0000"/>
                </a:solidFill>
                <a:latin typeface="Arial" panose="020B0604020202020204" pitchFamily="34" charset="0"/>
                <a:cs typeface="Arial" panose="020B0604020202020204" pitchFamily="34" charset="0"/>
              </a:rPr>
              <a:t> </a:t>
            </a:r>
            <a:r>
              <a:rPr lang="en-US" sz="3667" b="1" dirty="0" err="1">
                <a:solidFill>
                  <a:srgbClr val="FF0000"/>
                </a:solidFill>
                <a:latin typeface="Arial" panose="020B0604020202020204" pitchFamily="34" charset="0"/>
                <a:cs typeface="Arial" panose="020B0604020202020204" pitchFamily="34" charset="0"/>
              </a:rPr>
              <a:t>và</a:t>
            </a:r>
            <a:r>
              <a:rPr lang="en-US" sz="3667" b="1" dirty="0">
                <a:solidFill>
                  <a:srgbClr val="FF0000"/>
                </a:solidFill>
                <a:latin typeface="Arial" panose="020B0604020202020204" pitchFamily="34" charset="0"/>
                <a:cs typeface="Arial" panose="020B0604020202020204" pitchFamily="34" charset="0"/>
              </a:rPr>
              <a:t> </a:t>
            </a:r>
            <a:r>
              <a:rPr lang="en-US" sz="3667" b="1" dirty="0" err="1">
                <a:solidFill>
                  <a:srgbClr val="FF0000"/>
                </a:solidFill>
                <a:latin typeface="Arial" panose="020B0604020202020204" pitchFamily="34" charset="0"/>
                <a:cs typeface="Arial" panose="020B0604020202020204" pitchFamily="34" charset="0"/>
              </a:rPr>
              <a:t>trả</a:t>
            </a:r>
            <a:r>
              <a:rPr lang="en-US" sz="3667" b="1" dirty="0">
                <a:solidFill>
                  <a:srgbClr val="FF0000"/>
                </a:solidFill>
                <a:latin typeface="Arial" panose="020B0604020202020204" pitchFamily="34" charset="0"/>
                <a:cs typeface="Arial" panose="020B0604020202020204" pitchFamily="34" charset="0"/>
              </a:rPr>
              <a:t> </a:t>
            </a:r>
            <a:r>
              <a:rPr lang="en-US" sz="3667" b="1" dirty="0" err="1">
                <a:solidFill>
                  <a:srgbClr val="FF0000"/>
                </a:solidFill>
                <a:latin typeface="Arial" panose="020B0604020202020204" pitchFamily="34" charset="0"/>
                <a:cs typeface="Arial" panose="020B0604020202020204" pitchFamily="34" charset="0"/>
              </a:rPr>
              <a:t>lời</a:t>
            </a:r>
            <a:r>
              <a:rPr lang="en-US" sz="3667" b="1" dirty="0">
                <a:solidFill>
                  <a:srgbClr val="FF0000"/>
                </a:solidFill>
                <a:latin typeface="Arial" panose="020B0604020202020204" pitchFamily="34" charset="0"/>
                <a:cs typeface="Arial" panose="020B0604020202020204" pitchFamily="34" charset="0"/>
              </a:rPr>
              <a:t> </a:t>
            </a:r>
            <a:r>
              <a:rPr lang="en-US" sz="3667" b="1" dirty="0" err="1">
                <a:solidFill>
                  <a:srgbClr val="FF0000"/>
                </a:solidFill>
                <a:latin typeface="Arial" panose="020B0604020202020204" pitchFamily="34" charset="0"/>
                <a:cs typeface="Arial" panose="020B0604020202020204" pitchFamily="34" charset="0"/>
              </a:rPr>
              <a:t>câu</a:t>
            </a:r>
            <a:r>
              <a:rPr lang="en-US" sz="3667" b="1" dirty="0">
                <a:solidFill>
                  <a:srgbClr val="FF0000"/>
                </a:solidFill>
                <a:latin typeface="Arial" panose="020B0604020202020204" pitchFamily="34" charset="0"/>
                <a:cs typeface="Arial" panose="020B0604020202020204" pitchFamily="34" charset="0"/>
              </a:rPr>
              <a:t> </a:t>
            </a:r>
            <a:r>
              <a:rPr lang="en-US" sz="3667" b="1" dirty="0" err="1">
                <a:solidFill>
                  <a:srgbClr val="FF0000"/>
                </a:solidFill>
                <a:latin typeface="Arial" panose="020B0604020202020204" pitchFamily="34" charset="0"/>
                <a:cs typeface="Arial" panose="020B0604020202020204" pitchFamily="34" charset="0"/>
              </a:rPr>
              <a:t>hỏi</a:t>
            </a:r>
            <a:endParaRPr lang="en-US" sz="3667" b="1" dirty="0">
              <a:solidFill>
                <a:srgbClr val="FF000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3"/>
          <a:srcRect l="13786" r="6535" b="67699"/>
          <a:stretch>
            <a:fillRect/>
          </a:stretch>
        </p:blipFill>
        <p:spPr>
          <a:xfrm>
            <a:off x="0" y="6076474"/>
            <a:ext cx="6096000" cy="781526"/>
          </a:xfrm>
          <a:prstGeom prst="rect">
            <a:avLst/>
          </a:prstGeom>
        </p:spPr>
      </p:pic>
      <p:pic>
        <p:nvPicPr>
          <p:cNvPr id="10" name="Picture 10"/>
          <p:cNvPicPr>
            <a:picLocks noChangeAspect="1"/>
          </p:cNvPicPr>
          <p:nvPr/>
        </p:nvPicPr>
        <p:blipFill>
          <a:blip r:embed="rId4"/>
          <a:srcRect r="12727" b="9408"/>
          <a:stretch>
            <a:fillRect/>
          </a:stretch>
        </p:blipFill>
        <p:spPr>
          <a:xfrm>
            <a:off x="0" y="5888958"/>
            <a:ext cx="1675765" cy="969042"/>
          </a:xfrm>
          <a:prstGeom prst="rect">
            <a:avLst/>
          </a:prstGeom>
        </p:spPr>
      </p:pic>
      <p:pic>
        <p:nvPicPr>
          <p:cNvPr id="11" name="Picture 11"/>
          <p:cNvPicPr>
            <a:picLocks noChangeAspect="1"/>
          </p:cNvPicPr>
          <p:nvPr/>
        </p:nvPicPr>
        <p:blipFill>
          <a:blip r:embed="rId5"/>
          <a:srcRect r="22064" b="7281"/>
          <a:stretch>
            <a:fillRect/>
          </a:stretch>
        </p:blipFill>
        <p:spPr>
          <a:xfrm>
            <a:off x="10827985" y="4445000"/>
            <a:ext cx="1364015" cy="2413000"/>
          </a:xfrm>
          <a:prstGeom prst="rect">
            <a:avLst/>
          </a:prstGeom>
        </p:spPr>
      </p:pic>
      <p:pic>
        <p:nvPicPr>
          <p:cNvPr id="12" name="Picture 12"/>
          <p:cNvPicPr>
            <a:picLocks noChangeAspect="1"/>
          </p:cNvPicPr>
          <p:nvPr/>
        </p:nvPicPr>
        <p:blipFill>
          <a:blip r:embed="rId6"/>
          <a:srcRect/>
          <a:stretch>
            <a:fillRect/>
          </a:stretch>
        </p:blipFill>
        <p:spPr>
          <a:xfrm>
            <a:off x="10953849" y="180275"/>
            <a:ext cx="1238151" cy="1087251"/>
          </a:xfrm>
          <a:prstGeom prst="rect">
            <a:avLst/>
          </a:prstGeom>
        </p:spPr>
      </p:pic>
      <p:pic>
        <p:nvPicPr>
          <p:cNvPr id="14" name="Picture 14"/>
          <p:cNvPicPr>
            <a:picLocks noChangeAspect="1"/>
          </p:cNvPicPr>
          <p:nvPr/>
        </p:nvPicPr>
        <p:blipFill>
          <a:blip r:embed="rId7"/>
          <a:srcRect b="9941"/>
          <a:stretch>
            <a:fillRect/>
          </a:stretch>
        </p:blipFill>
        <p:spPr>
          <a:xfrm>
            <a:off x="10570128" y="5888958"/>
            <a:ext cx="562220" cy="969042"/>
          </a:xfrm>
          <a:prstGeom prst="rect">
            <a:avLst/>
          </a:prstGeom>
        </p:spPr>
      </p:pic>
      <p:sp>
        <p:nvSpPr>
          <p:cNvPr id="17" name="TextBox 16">
            <a:extLst>
              <a:ext uri="{FF2B5EF4-FFF2-40B4-BE49-F238E27FC236}">
                <a16:creationId xmlns:a16="http://schemas.microsoft.com/office/drawing/2014/main" id="{D13FFBF8-B1FD-2D15-2EAB-44CE8DEFABC1}"/>
              </a:ext>
            </a:extLst>
          </p:cNvPr>
          <p:cNvSpPr txBox="1"/>
          <p:nvPr/>
        </p:nvSpPr>
        <p:spPr>
          <a:xfrm>
            <a:off x="711201" y="2109126"/>
            <a:ext cx="5665683" cy="3416320"/>
          </a:xfrm>
          <a:prstGeom prst="rect">
            <a:avLst/>
          </a:prstGeom>
          <a:noFill/>
        </p:spPr>
        <p:txBody>
          <a:bodyPr wrap="square" rtlCol="0">
            <a:spAutoFit/>
          </a:bodyPr>
          <a:lstStyle/>
          <a:p>
            <a:r>
              <a:rPr lang="en-US" sz="3600" b="1"/>
              <a:t>Hoạt động 1:</a:t>
            </a:r>
            <a:r>
              <a:rPr lang="en-US" sz="3600"/>
              <a:t> Tìm hiểu yêu cầu và mẫu.</a:t>
            </a:r>
            <a:endParaRPr lang="vi-VN" sz="3600"/>
          </a:p>
          <a:p>
            <a:r>
              <a:rPr lang="en-US" sz="3600"/>
              <a:t>- GV cho học sinh quan sát lần lượt 3 bức ảnh trong sách giáo khoa (cảnh Đất Mũi, Sa Pa và Nha Trang)</a:t>
            </a:r>
            <a:endParaRPr lang="vi-VN" sz="3600"/>
          </a:p>
        </p:txBody>
      </p:sp>
    </p:spTree>
    <p:extLst>
      <p:ext uri="{BB962C8B-B14F-4D97-AF65-F5344CB8AC3E}">
        <p14:creationId xmlns:p14="http://schemas.microsoft.com/office/powerpoint/2010/main" val="1762186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3"/>
          <a:srcRect l="13786" r="6535" b="67699"/>
          <a:stretch>
            <a:fillRect/>
          </a:stretch>
        </p:blipFill>
        <p:spPr>
          <a:xfrm>
            <a:off x="0" y="6076474"/>
            <a:ext cx="6096000" cy="781526"/>
          </a:xfrm>
          <a:prstGeom prst="rect">
            <a:avLst/>
          </a:prstGeom>
        </p:spPr>
      </p:pic>
      <p:pic>
        <p:nvPicPr>
          <p:cNvPr id="10" name="Picture 10"/>
          <p:cNvPicPr>
            <a:picLocks noChangeAspect="1"/>
          </p:cNvPicPr>
          <p:nvPr/>
        </p:nvPicPr>
        <p:blipFill>
          <a:blip r:embed="rId4"/>
          <a:srcRect r="12727" b="9408"/>
          <a:stretch>
            <a:fillRect/>
          </a:stretch>
        </p:blipFill>
        <p:spPr>
          <a:xfrm>
            <a:off x="0" y="5888958"/>
            <a:ext cx="1675765" cy="969042"/>
          </a:xfrm>
          <a:prstGeom prst="rect">
            <a:avLst/>
          </a:prstGeom>
        </p:spPr>
      </p:pic>
      <p:pic>
        <p:nvPicPr>
          <p:cNvPr id="11" name="Picture 11"/>
          <p:cNvPicPr>
            <a:picLocks noChangeAspect="1"/>
          </p:cNvPicPr>
          <p:nvPr/>
        </p:nvPicPr>
        <p:blipFill>
          <a:blip r:embed="rId5"/>
          <a:srcRect r="22064" b="7281"/>
          <a:stretch>
            <a:fillRect/>
          </a:stretch>
        </p:blipFill>
        <p:spPr>
          <a:xfrm>
            <a:off x="10827985" y="4445000"/>
            <a:ext cx="1364015" cy="2413000"/>
          </a:xfrm>
          <a:prstGeom prst="rect">
            <a:avLst/>
          </a:prstGeom>
        </p:spPr>
      </p:pic>
      <p:pic>
        <p:nvPicPr>
          <p:cNvPr id="12" name="Picture 12"/>
          <p:cNvPicPr>
            <a:picLocks noChangeAspect="1"/>
          </p:cNvPicPr>
          <p:nvPr/>
        </p:nvPicPr>
        <p:blipFill>
          <a:blip r:embed="rId6"/>
          <a:srcRect/>
          <a:stretch>
            <a:fillRect/>
          </a:stretch>
        </p:blipFill>
        <p:spPr>
          <a:xfrm>
            <a:off x="10953849" y="180275"/>
            <a:ext cx="1238151" cy="1087251"/>
          </a:xfrm>
          <a:prstGeom prst="rect">
            <a:avLst/>
          </a:prstGeom>
        </p:spPr>
      </p:pic>
      <p:pic>
        <p:nvPicPr>
          <p:cNvPr id="14" name="Picture 14"/>
          <p:cNvPicPr>
            <a:picLocks noChangeAspect="1"/>
          </p:cNvPicPr>
          <p:nvPr/>
        </p:nvPicPr>
        <p:blipFill>
          <a:blip r:embed="rId7"/>
          <a:srcRect b="9941"/>
          <a:stretch>
            <a:fillRect/>
          </a:stretch>
        </p:blipFill>
        <p:spPr>
          <a:xfrm>
            <a:off x="10570128" y="5888958"/>
            <a:ext cx="562220" cy="96904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753" y="437882"/>
            <a:ext cx="7899393" cy="5935597"/>
          </a:xfrm>
          <a:prstGeom prst="rect">
            <a:avLst/>
          </a:prstGeom>
        </p:spPr>
      </p:pic>
    </p:spTree>
    <p:extLst>
      <p:ext uri="{BB962C8B-B14F-4D97-AF65-F5344CB8AC3E}">
        <p14:creationId xmlns:p14="http://schemas.microsoft.com/office/powerpoint/2010/main" val="10932437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683</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#9Slide03 Arima Madurai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15</cp:revision>
  <dcterms:created xsi:type="dcterms:W3CDTF">2022-09-08T16:44:16Z</dcterms:created>
  <dcterms:modified xsi:type="dcterms:W3CDTF">2022-11-30T09:50:44Z</dcterms:modified>
</cp:coreProperties>
</file>