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419" r:id="rId10"/>
    <p:sldId id="420" r:id="rId11"/>
    <p:sldId id="421" r:id="rId12"/>
    <p:sldId id="422" r:id="rId13"/>
    <p:sldId id="423" r:id="rId14"/>
    <p:sldId id="426" r:id="rId15"/>
    <p:sldId id="267" r:id="rId16"/>
    <p:sldId id="268" r:id="rId17"/>
    <p:sldId id="269" r:id="rId18"/>
    <p:sldId id="427" r:id="rId19"/>
    <p:sldId id="270" r:id="rId20"/>
    <p:sldId id="429" r:id="rId21"/>
    <p:sldId id="284" r:id="rId22"/>
    <p:sldId id="271" r:id="rId23"/>
    <p:sldId id="274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GtpUJLzB+JTVIg8ykZ2iRWVI6/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30T16:05:31.743" idx="1">
    <p:pos x="7354" y="234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344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651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13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006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617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9E6ED8-9C1A-407A-B337-D034D0DA1029}"/>
              </a:ext>
            </a:extLst>
          </p:cNvPr>
          <p:cNvSpPr/>
          <p:nvPr userDrawn="1"/>
        </p:nvSpPr>
        <p:spPr>
          <a:xfrm>
            <a:off x="11207931" y="91440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15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02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315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0D1823-0454-41C9-92E7-7B41002BD3C8}"/>
              </a:ext>
            </a:extLst>
          </p:cNvPr>
          <p:cNvSpPr/>
          <p:nvPr userDrawn="1"/>
        </p:nvSpPr>
        <p:spPr>
          <a:xfrm>
            <a:off x="10982031" y="195127"/>
            <a:ext cx="1085516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5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75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4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9" r:id="rId4"/>
    <p:sldLayoutId id="2147483665" r:id="rId5"/>
    <p:sldLayoutId id="2147483666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9610789" y="110857"/>
            <a:ext cx="28055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TIẾNG VIỆT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11013577" y="695632"/>
            <a:ext cx="123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2017594" y="2521079"/>
            <a:ext cx="79563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 b="1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800" b="1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12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 viết: Chữ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K</a:t>
            </a:r>
            <a:endParaRPr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/>
          <p:nvPr/>
        </p:nvSpPr>
        <p:spPr>
          <a:xfrm>
            <a:off x="5006612" y="574493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vừa</a:t>
            </a:r>
            <a:endParaRPr sz="34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5605670" y="1550504"/>
            <a:ext cx="65863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5632928" y="2410319"/>
            <a:ext cx="583095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5632928" y="3018917"/>
            <a:ext cx="5830956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5 ô li,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nằm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ngang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D2449-825C-6602-D553-8D7CA419F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6" t="789" r="56218" b="-789"/>
          <a:stretch/>
        </p:blipFill>
        <p:spPr>
          <a:xfrm>
            <a:off x="337381" y="1480059"/>
            <a:ext cx="4682035" cy="48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/>
        </p:nvSpPr>
        <p:spPr>
          <a:xfrm>
            <a:off x="5605670" y="654667"/>
            <a:ext cx="37071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5605670" y="1550504"/>
            <a:ext cx="6586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5318339" y="2228671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bởi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Đó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5300449" y="3153062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bởi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6DA68CAF-8C9F-96B7-4247-E119C9B82C14}"/>
              </a:ext>
            </a:extLst>
          </p:cNvPr>
          <p:cNvSpPr txBox="1"/>
          <p:nvPr/>
        </p:nvSpPr>
        <p:spPr>
          <a:xfrm>
            <a:off x="5300449" y="4340850"/>
            <a:ext cx="6848814" cy="16004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1:Cong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kín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  (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phía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cuối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lượn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cong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phía trong)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2: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lượn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CFCD6-A8DC-7880-44D2-7EF4BF267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86" t="789" r="56218" b="-789"/>
          <a:stretch/>
        </p:blipFill>
        <p:spPr>
          <a:xfrm>
            <a:off x="182826" y="1204122"/>
            <a:ext cx="4099765" cy="42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/>
        </p:nvSpPr>
        <p:spPr>
          <a:xfrm>
            <a:off x="4016012" y="681037"/>
            <a:ext cx="51279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nhỏ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4200939" y="1749286"/>
            <a:ext cx="79910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3200" dirty="0">
              <a:latin typeface="UTM Avo" panose="02040603050506020204" pitchFamily="18" charset="0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546250" y="2609101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3200" dirty="0">
              <a:latin typeface="UTM Avo" panose="02040603050506020204" pitchFamily="18" charset="0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4546250" y="3217699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Q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2,5 ô li.</a:t>
            </a:r>
            <a:endParaRPr sz="3200" dirty="0">
              <a:latin typeface="UTM Avo" panose="020406030505060202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668A862-A04D-5F8B-3137-ECB77F4C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429" t="22563" r="12521" b="22935"/>
          <a:stretch/>
        </p:blipFill>
        <p:spPr bwMode="auto">
          <a:xfrm>
            <a:off x="265157" y="1530147"/>
            <a:ext cx="3948257" cy="40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"/>
          <p:cNvSpPr/>
          <p:nvPr/>
        </p:nvSpPr>
        <p:spPr>
          <a:xfrm>
            <a:off x="6096000" y="1510748"/>
            <a:ext cx="4518991" cy="1550504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Hướng dẫn viết</a:t>
            </a:r>
            <a:endParaRPr sz="380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092BF59-BF96-FD9C-D390-9323ECE50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429" t="22563" r="12521" b="22935"/>
          <a:stretch/>
        </p:blipFill>
        <p:spPr bwMode="auto">
          <a:xfrm>
            <a:off x="1360879" y="1510748"/>
            <a:ext cx="3561439" cy="360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3A62E-9DC1-7883-909E-61542E215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271F-EC60-8B85-6BE6-B208BB7E7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yP3Q1R6UX1VBuNTZts6jDoZXHOPr7ywC">
            <a:hlinkClick r:id="" action="ppaction://media"/>
            <a:extLst>
              <a:ext uri="{FF2B5EF4-FFF2-40B4-BE49-F238E27FC236}">
                <a16:creationId xmlns:a16="http://schemas.microsoft.com/office/drawing/2014/main" id="{6F8EBF5F-550E-7DBD-C4FB-3790FB647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5174410" y="2090660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955429" y="694173"/>
            <a:ext cx="628114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rial"/>
              <a:buNone/>
            </a:pPr>
            <a:r>
              <a:rPr lang="en-US" sz="7000" b="1" i="0" u="none" strike="noStrike" cap="none">
                <a:solidFill>
                  <a:schemeClr val="accent1"/>
                </a:solidFill>
                <a:latin typeface="UTM Avo" panose="02040603050506020204" pitchFamily="18" charset="0"/>
                <a:sym typeface="Arial"/>
              </a:rPr>
              <a:t>VIẾT BẢNG CON</a:t>
            </a:r>
            <a:endParaRPr sz="7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>
            <a:spLocks noGrp="1"/>
          </p:cNvSpPr>
          <p:nvPr>
            <p:ph type="title" idx="4294967295"/>
          </p:nvPr>
        </p:nvSpPr>
        <p:spPr>
          <a:xfrm>
            <a:off x="1762125" y="527050"/>
            <a:ext cx="8667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P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vừa</a:t>
            </a:r>
            <a:endParaRPr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16BBFA-518B-264D-AB2D-DE11A9EF3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556" y="1556126"/>
            <a:ext cx="3020924" cy="499707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 idx="4294967295"/>
          </p:nvPr>
        </p:nvSpPr>
        <p:spPr>
          <a:xfrm>
            <a:off x="1734343" y="610771"/>
            <a:ext cx="87233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P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cỡ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90972-906A-8ACC-6689-DB8F3BBAA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3" t="23984" r="13536" b="23984"/>
          <a:stretch/>
        </p:blipFill>
        <p:spPr>
          <a:xfrm>
            <a:off x="3936268" y="2182415"/>
            <a:ext cx="3356344" cy="33563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08F05-D4F9-24C5-BE1D-9FCC0098C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80" y="755301"/>
            <a:ext cx="9768840" cy="53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 txBox="1">
            <a:spLocks noGrp="1"/>
          </p:cNvSpPr>
          <p:nvPr>
            <p:ph type="title" idx="4294967295"/>
          </p:nvPr>
        </p:nvSpPr>
        <p:spPr>
          <a:xfrm>
            <a:off x="1890712" y="138381"/>
            <a:ext cx="81057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ứng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3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  <a:endParaRPr sz="3800" dirty="0">
              <a:latin typeface="UTM Avo" panose="0204060305050602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4B049E-C224-41FC-C6E7-6F41C438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8200" y="1214121"/>
            <a:ext cx="718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F9B585-CCD2-5D7D-8F1A-29220C809556}"/>
              </a:ext>
            </a:extLst>
          </p:cNvPr>
          <p:cNvSpPr txBox="1"/>
          <p:nvPr/>
        </p:nvSpPr>
        <p:spPr>
          <a:xfrm>
            <a:off x="2108200" y="1639140"/>
            <a:ext cx="62966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FF00"/>
                </a:solidFill>
                <a:latin typeface="HP001 5 hàng" pitchFamily="34" charset="0"/>
                <a:ea typeface="HP001" pitchFamily="34" charset="0"/>
              </a:rPr>
              <a:t>  </a:t>
            </a:r>
            <a:r>
              <a:rPr lang="en-US" sz="5400" b="1" dirty="0" err="1">
                <a:solidFill>
                  <a:srgbClr val="FFFF00"/>
                </a:solidFill>
                <a:latin typeface="HP001 5 hàng" pitchFamily="34" charset="0"/>
                <a:ea typeface="HP001" pitchFamily="34" charset="0"/>
              </a:rPr>
              <a:t>Phú</a:t>
            </a:r>
            <a:r>
              <a:rPr lang="en-US" sz="5400" b="1" dirty="0">
                <a:solidFill>
                  <a:srgbClr val="FFFF00"/>
                </a:solidFill>
                <a:latin typeface="HP001 5 hàng" pitchFamily="34" charset="0"/>
                <a:ea typeface="HP001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HP001 5 hàng" pitchFamily="34" charset="0"/>
                <a:ea typeface="HP001" pitchFamily="34" charset="0"/>
              </a:rPr>
              <a:t>QuǬ</a:t>
            </a:r>
            <a:r>
              <a:rPr lang="en-US" sz="5400" b="1" dirty="0">
                <a:solidFill>
                  <a:srgbClr val="FFFF00"/>
                </a:solidFill>
                <a:latin typeface="HP001 5 hàng" pitchFamily="34" charset="0"/>
                <a:ea typeface="HP001" pitchFamily="34" charset="0"/>
              </a:rPr>
              <a:t> </a:t>
            </a:r>
            <a:endParaRPr lang="vi-VN" sz="9600" b="1" dirty="0">
              <a:solidFill>
                <a:srgbClr val="FFFF00"/>
              </a:solidFill>
              <a:latin typeface="HP001 5 hàng" pitchFamily="34" charset="0"/>
              <a:ea typeface="HP001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2593393" y="2848325"/>
            <a:ext cx="76637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9000" dirty="0">
              <a:latin typeface="UTM Avo" panose="02040603050506020204" pitchFamily="18" charset="0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295" y="4190852"/>
            <a:ext cx="2973699" cy="26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46" y="439622"/>
            <a:ext cx="2332439" cy="272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635" y="4221203"/>
            <a:ext cx="3536539" cy="35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502" y="4902214"/>
            <a:ext cx="2174517" cy="21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00853" y="99000"/>
            <a:ext cx="11948234" cy="6660000"/>
            <a:chOff x="100853" y="99000"/>
            <a:chExt cx="11948234" cy="66600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191562" y="242047"/>
              <a:ext cx="108504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00853" y="371948"/>
              <a:ext cx="11948234" cy="6342552"/>
              <a:chOff x="100853" y="371948"/>
              <a:chExt cx="11948234" cy="6342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0853" y="371948"/>
                <a:ext cx="1148400" cy="5760000"/>
                <a:chOff x="100853" y="549000"/>
                <a:chExt cx="1868234" cy="5760000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100853" y="5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8" name="Straight Connector 556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0" name="Straight Connector 5569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1" name="Straight Connector 5570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2" name="Straight Connector 5571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2" name="Group 5621"/>
                <p:cNvGrpSpPr/>
                <p:nvPr/>
              </p:nvGrpSpPr>
              <p:grpSpPr>
                <a:xfrm>
                  <a:off x="100853" y="12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3" name="Straight Connector 562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4" name="Straight Connector 562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5" name="Straight Connector 562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6" name="Straight Connector 562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7" name="Straight Connector 562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28" name="Group 5627"/>
                <p:cNvGrpSpPr/>
                <p:nvPr/>
              </p:nvGrpSpPr>
              <p:grpSpPr>
                <a:xfrm>
                  <a:off x="100853" y="19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29" name="Straight Connector 562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0" name="Straight Connector 562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1" name="Straight Connector 563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2" name="Straight Connector 563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3" name="Straight Connector 563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34" name="Group 5633"/>
                <p:cNvGrpSpPr/>
                <p:nvPr/>
              </p:nvGrpSpPr>
              <p:grpSpPr>
                <a:xfrm>
                  <a:off x="100853" y="270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35" name="Straight Connector 5634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6" name="Straight Connector 5635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7" name="Straight Connector 5636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8" name="Straight Connector 5637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9" name="Straight Connector 5638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0" name="Group 5639"/>
                <p:cNvGrpSpPr/>
                <p:nvPr/>
              </p:nvGrpSpPr>
              <p:grpSpPr>
                <a:xfrm>
                  <a:off x="100853" y="342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1" name="Straight Connector 5640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2" name="Straight Connector 5641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3" name="Straight Connector 5642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4" name="Straight Connector 5643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5" name="Straight Connector 5644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6" name="Group 5645"/>
                <p:cNvGrpSpPr/>
                <p:nvPr/>
              </p:nvGrpSpPr>
              <p:grpSpPr>
                <a:xfrm>
                  <a:off x="100853" y="414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47" name="Straight Connector 5646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8" name="Straight Connector 5647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9" name="Straight Connector 5648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0" name="Straight Connector 5649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1" name="Straight Connector 5650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2" name="Group 5651"/>
                <p:cNvGrpSpPr/>
                <p:nvPr/>
              </p:nvGrpSpPr>
              <p:grpSpPr>
                <a:xfrm>
                  <a:off x="100853" y="486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3" name="Straight Connector 5652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4" name="Straight Connector 5653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5" name="Straight Connector 5654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6" name="Straight Connector 5655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7" name="Straight Connector 5656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8" name="Group 5657"/>
                <p:cNvGrpSpPr/>
                <p:nvPr/>
              </p:nvGrpSpPr>
              <p:grpSpPr>
                <a:xfrm>
                  <a:off x="100853" y="5589000"/>
                  <a:ext cx="1868234" cy="720000"/>
                  <a:chOff x="100853" y="549000"/>
                  <a:chExt cx="1868234" cy="720000"/>
                </a:xfrm>
              </p:grpSpPr>
              <p:cxnSp>
                <p:nvCxnSpPr>
                  <p:cNvPr id="5659" name="Straight Connector 5658"/>
                  <p:cNvCxnSpPr/>
                  <p:nvPr/>
                </p:nvCxnSpPr>
                <p:spPr>
                  <a:xfrm>
                    <a:off x="100853" y="54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0" name="Straight Connector 5659"/>
                  <p:cNvCxnSpPr/>
                  <p:nvPr/>
                </p:nvCxnSpPr>
                <p:spPr>
                  <a:xfrm>
                    <a:off x="100853" y="1269000"/>
                    <a:ext cx="1868234" cy="0"/>
                  </a:xfrm>
                  <a:prstGeom prst="line">
                    <a:avLst/>
                  </a:prstGeom>
                  <a:ln w="2222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1" name="Straight Connector 5660"/>
                  <p:cNvCxnSpPr/>
                  <p:nvPr/>
                </p:nvCxnSpPr>
                <p:spPr>
                  <a:xfrm>
                    <a:off x="100853" y="72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2" name="Straight Connector 5661"/>
                  <p:cNvCxnSpPr/>
                  <p:nvPr/>
                </p:nvCxnSpPr>
                <p:spPr>
                  <a:xfrm>
                    <a:off x="100853" y="90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3" name="Straight Connector 5662"/>
                  <p:cNvCxnSpPr/>
                  <p:nvPr/>
                </p:nvCxnSpPr>
                <p:spPr>
                  <a:xfrm>
                    <a:off x="100853" y="1089000"/>
                    <a:ext cx="1868234" cy="0"/>
                  </a:xfrm>
                  <a:prstGeom prst="line">
                    <a:avLst/>
                  </a:prstGeom>
                  <a:ln w="9525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" name="Group 55"/>
              <p:cNvGrpSpPr/>
              <p:nvPr/>
            </p:nvGrpSpPr>
            <p:grpSpPr>
              <a:xfrm>
                <a:off x="1249087" y="371948"/>
                <a:ext cx="10800000" cy="6342552"/>
                <a:chOff x="1249087" y="371948"/>
                <a:chExt cx="10800000" cy="6342552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1249087" y="371948"/>
                  <a:ext cx="720000" cy="5760000"/>
                  <a:chOff x="1249087" y="371948"/>
                  <a:chExt cx="720000" cy="5760000"/>
                </a:xfrm>
              </p:grpSpPr>
              <p:grpSp>
                <p:nvGrpSpPr>
                  <p:cNvPr id="6041" name="Group 6040"/>
                  <p:cNvGrpSpPr/>
                  <p:nvPr/>
                </p:nvGrpSpPr>
                <p:grpSpPr>
                  <a:xfrm>
                    <a:off x="1249087" y="3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42" name="Group 604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0" name="Straight Connector 604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1" name="Straight Connector 605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2" name="Straight Connector 605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3" name="Straight Connector 605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54" name="Straight Connector 605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43" name="Rectangle 604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44" name="Group 604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45" name="Straight Connector 604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6" name="Straight Connector 604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7" name="Straight Connector 604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8" name="Straight Connector 604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49" name="Straight Connector 604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55" name="Group 6054"/>
                  <p:cNvGrpSpPr/>
                  <p:nvPr/>
                </p:nvGrpSpPr>
                <p:grpSpPr>
                  <a:xfrm>
                    <a:off x="1249087" y="10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56" name="Group 605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64" name="Straight Connector 606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5" name="Straight Connector 606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6" name="Straight Connector 606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7" name="Straight Connector 606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8" name="Straight Connector 606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57" name="Rectangle 605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58" name="Group 605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59" name="Straight Connector 605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0" name="Straight Connector 605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1" name="Straight Connector 606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2" name="Straight Connector 606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3" name="Straight Connector 606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69" name="Group 6068"/>
                  <p:cNvGrpSpPr/>
                  <p:nvPr/>
                </p:nvGrpSpPr>
                <p:grpSpPr>
                  <a:xfrm>
                    <a:off x="1249087" y="18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70" name="Group 606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8" name="Straight Connector 607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9" name="Straight Connector 607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0" name="Straight Connector 607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1" name="Straight Connector 608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2" name="Straight Connector 608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71" name="Rectangle 607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72" name="Group 607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73" name="Straight Connector 607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4" name="Straight Connector 607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5" name="Straight Connector 607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6" name="Straight Connector 607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77" name="Straight Connector 607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83" name="Group 6082"/>
                  <p:cNvGrpSpPr/>
                  <p:nvPr/>
                </p:nvGrpSpPr>
                <p:grpSpPr>
                  <a:xfrm>
                    <a:off x="1249087" y="253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84" name="Group 6083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92" name="Straight Connector 6091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3" name="Straight Connector 6092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4" name="Straight Connector 6093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5" name="Straight Connector 6094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6" name="Straight Connector 6095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85" name="Rectangle 6084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086" name="Group 6085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087" name="Straight Connector 6086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8" name="Straight Connector 6087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89" name="Straight Connector 6088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0" name="Straight Connector 6089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91" name="Straight Connector 6090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97" name="Group 6096"/>
                  <p:cNvGrpSpPr/>
                  <p:nvPr/>
                </p:nvGrpSpPr>
                <p:grpSpPr>
                  <a:xfrm>
                    <a:off x="1249087" y="325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098" name="Group 6097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6" name="Straight Connector 6105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7" name="Straight Connector 6106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8" name="Straight Connector 6107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9" name="Straight Connector 6108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0" name="Straight Connector 6109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099" name="Rectangle 6098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00" name="Group 6099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01" name="Straight Connector 6100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2" name="Straight Connector 6101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3" name="Straight Connector 6102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4" name="Straight Connector 6103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05" name="Straight Connector 6104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11" name="Group 6110"/>
                  <p:cNvGrpSpPr/>
                  <p:nvPr/>
                </p:nvGrpSpPr>
                <p:grpSpPr>
                  <a:xfrm>
                    <a:off x="1249087" y="397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12" name="Group 6111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0" name="Straight Connector 6119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1" name="Straight Connector 6120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2" name="Straight Connector 6121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3" name="Straight Connector 6122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24" name="Straight Connector 6123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13" name="Rectangle 6112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14" name="Group 6113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15" name="Straight Connector 6114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6" name="Straight Connector 6115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7" name="Straight Connector 6116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8" name="Straight Connector 6117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19" name="Straight Connector 6118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25" name="Group 6124"/>
                  <p:cNvGrpSpPr/>
                  <p:nvPr/>
                </p:nvGrpSpPr>
                <p:grpSpPr>
                  <a:xfrm>
                    <a:off x="1249087" y="469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26" name="Group 6125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34" name="Straight Connector 6133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5" name="Straight Connector 6134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6" name="Straight Connector 6135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7" name="Straight Connector 6136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8" name="Straight Connector 6137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27" name="Rectangle 6126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28" name="Group 6127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29" name="Straight Connector 6128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0" name="Straight Connector 6129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1" name="Straight Connector 6130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2" name="Straight Connector 6131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33" name="Straight Connector 6132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139" name="Group 6138"/>
                  <p:cNvGrpSpPr/>
                  <p:nvPr/>
                </p:nvGrpSpPr>
                <p:grpSpPr>
                  <a:xfrm>
                    <a:off x="1249087" y="5411948"/>
                    <a:ext cx="720000" cy="720000"/>
                    <a:chOff x="2055787" y="1336605"/>
                    <a:chExt cx="720000" cy="720000"/>
                  </a:xfrm>
                </p:grpSpPr>
                <p:grpSp>
                  <p:nvGrpSpPr>
                    <p:cNvPr id="6140" name="Group 6139"/>
                    <p:cNvGrpSpPr/>
                    <p:nvPr/>
                  </p:nvGrpSpPr>
                  <p:grpSpPr>
                    <a:xfrm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8" name="Straight Connector 6147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9" name="Straight Connector 6148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0" name="Straight Connector 6149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1" name="Straight Connector 6150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52" name="Straight Connector 6151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141" name="Rectangle 6140"/>
                    <p:cNvSpPr/>
                    <p:nvPr/>
                  </p:nvSpPr>
                  <p:spPr>
                    <a:xfrm>
                      <a:off x="2055787" y="1336605"/>
                      <a:ext cx="720000" cy="720000"/>
                    </a:xfrm>
                    <a:prstGeom prst="rect">
                      <a:avLst/>
                    </a:prstGeom>
                    <a:noFill/>
                    <a:ln w="19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vi-VN">
                        <a:solidFill>
                          <a:srgbClr val="002060"/>
                        </a:solidFill>
                      </a:endParaRPr>
                    </a:p>
                  </p:txBody>
                </p:sp>
                <p:grpSp>
                  <p:nvGrpSpPr>
                    <p:cNvPr id="6142" name="Group 6141"/>
                    <p:cNvGrpSpPr/>
                    <p:nvPr/>
                  </p:nvGrpSpPr>
                  <p:grpSpPr>
                    <a:xfrm rot="5400000">
                      <a:off x="2055787" y="1336605"/>
                      <a:ext cx="720000" cy="720000"/>
                      <a:chOff x="1507147" y="1696605"/>
                      <a:chExt cx="720000" cy="720000"/>
                    </a:xfrm>
                  </p:grpSpPr>
                  <p:cxnSp>
                    <p:nvCxnSpPr>
                      <p:cNvPr id="6143" name="Straight Connector 6142"/>
                      <p:cNvCxnSpPr/>
                      <p:nvPr/>
                    </p:nvCxnSpPr>
                    <p:spPr>
                      <a:xfrm>
                        <a:off x="150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4" name="Straight Connector 6143"/>
                      <p:cNvCxnSpPr/>
                      <p:nvPr/>
                    </p:nvCxnSpPr>
                    <p:spPr>
                      <a:xfrm>
                        <a:off x="222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5" name="Straight Connector 6144"/>
                      <p:cNvCxnSpPr/>
                      <p:nvPr/>
                    </p:nvCxnSpPr>
                    <p:spPr>
                      <a:xfrm>
                        <a:off x="168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6" name="Straight Connector 6145"/>
                      <p:cNvCxnSpPr/>
                      <p:nvPr/>
                    </p:nvCxnSpPr>
                    <p:spPr>
                      <a:xfrm>
                        <a:off x="186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47" name="Straight Connector 6146"/>
                      <p:cNvCxnSpPr/>
                      <p:nvPr/>
                    </p:nvCxnSpPr>
                    <p:spPr>
                      <a:xfrm>
                        <a:off x="2047147" y="1696605"/>
                        <a:ext cx="0" cy="720000"/>
                      </a:xfrm>
                      <a:prstGeom prst="line">
                        <a:avLst/>
                      </a:prstGeom>
                      <a:ln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55" name="Group 54"/>
                <p:cNvGrpSpPr/>
                <p:nvPr/>
              </p:nvGrpSpPr>
              <p:grpSpPr>
                <a:xfrm>
                  <a:off x="1249087" y="371948"/>
                  <a:ext cx="10800000" cy="6342552"/>
                  <a:chOff x="1249087" y="371948"/>
                  <a:chExt cx="10800000" cy="6342552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1969087" y="3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10" name="Group 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1748" name="Straight Connector 17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49" name="Straight Connector 17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0" name="Straight Connector 17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1" name="Straight Connector 17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752" name="Straight Connector 17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742" name="Rectangle 1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01" name="Group 40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02" name="Straight Connector 40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3" name="Straight Connector 40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4" name="Straight Connector 40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5" name="Straight Connector 40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06" name="Straight Connector 40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07" name="Group 4006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08" name="Group 40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6" name="Straight Connector 40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7" name="Straight Connector 40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8" name="Straight Connector 40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9" name="Straight Connector 40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0" name="Straight Connector 40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09" name="Rectangle 40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10" name="Group 40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11" name="Straight Connector 40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2" name="Straight Connector 40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3" name="Straight Connector 40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4" name="Straight Connector 40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15" name="Straight Connector 40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21" name="Group 4020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22" name="Group 40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0" name="Straight Connector 40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1" name="Straight Connector 40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2" name="Straight Connector 40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3" name="Straight Connector 40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34" name="Straight Connector 40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23" name="Rectangle 40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24" name="Group 40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25" name="Straight Connector 40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6" name="Straight Connector 40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7" name="Straight Connector 40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8" name="Straight Connector 40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29" name="Straight Connector 40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35" name="Group 4034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36" name="Group 403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44" name="Straight Connector 40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5" name="Straight Connector 40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6" name="Straight Connector 40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7" name="Straight Connector 40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8" name="Straight Connector 40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37" name="Rectangle 403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38" name="Group 403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39" name="Straight Connector 4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0" name="Straight Connector 4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1" name="Straight Connector 4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2" name="Straight Connector 4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43" name="Straight Connector 4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49" name="Group 404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50" name="Group 40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8" name="Straight Connector 40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9" name="Straight Connector 40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0" name="Straight Connector 40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1" name="Straight Connector 40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2" name="Straight Connector 40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51" name="Rectangle 40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52" name="Group 40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53" name="Straight Connector 40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4" name="Straight Connector 40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5" name="Straight Connector 40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6" name="Straight Connector 40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57" name="Straight Connector 40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63" name="Group 406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64" name="Group 40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72" name="Straight Connector 40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3" name="Straight Connector 40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4" name="Straight Connector 40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5" name="Straight Connector 40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6" name="Straight Connector 40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65" name="Rectangle 40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66" name="Group 40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67" name="Straight Connector 40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8" name="Straight Connector 40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69" name="Straight Connector 40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0" name="Straight Connector 40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71" name="Straight Connector 40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77" name="Group 407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78" name="Group 407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6" name="Straight Connector 4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7" name="Straight Connector 4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8" name="Straight Connector 4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9" name="Straight Connector 4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0" name="Straight Connector 4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79" name="Rectangle 407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80" name="Group 407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81" name="Straight Connector 40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2" name="Straight Connector 40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3" name="Straight Connector 40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4" name="Straight Connector 40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85" name="Straight Connector 40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091" name="Group 40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092" name="Group 40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0" name="Straight Connector 40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1" name="Straight Connector 41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2" name="Straight Connector 41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3" name="Straight Connector 41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04" name="Straight Connector 41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093" name="Rectangle 40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094" name="Group 40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095" name="Straight Connector 40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6" name="Straight Connector 40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7" name="Straight Connector 40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8" name="Straight Connector 40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99" name="Straight Connector 40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05" name="Group 410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06" name="Group 41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14" name="Straight Connector 41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5" name="Straight Connector 41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6" name="Straight Connector 41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7" name="Straight Connector 41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8" name="Straight Connector 41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07" name="Rectangle 41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08" name="Group 41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09" name="Straight Connector 41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0" name="Straight Connector 41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1" name="Straight Connector 41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2" name="Straight Connector 41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13" name="Straight Connector 41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19" name="Group 411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20" name="Group 411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8" name="Straight Connector 41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9" name="Straight Connector 41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0" name="Straight Connector 41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1" name="Straight Connector 41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2" name="Straight Connector 41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21" name="Rectangle 412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22" name="Group 412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23" name="Straight Connector 41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4" name="Straight Connector 41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5" name="Straight Connector 41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6" name="Straight Connector 41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27" name="Straight Connector 41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33" name="Group 4132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34" name="Group 41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42" name="Straight Connector 41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3" name="Straight Connector 41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4" name="Straight Connector 41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5" name="Straight Connector 41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6" name="Straight Connector 41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35" name="Rectangle 41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36" name="Group 41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37" name="Straight Connector 41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8" name="Straight Connector 41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39" name="Straight Connector 41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0" name="Straight Connector 41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1" name="Straight Connector 41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47" name="Group 4146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48" name="Group 4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6" name="Straight Connector 4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7" name="Straight Connector 4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8" name="Straight Connector 4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9" name="Straight Connector 4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0" name="Straight Connector 4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49" name="Rectangle 4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50" name="Group 4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51" name="Straight Connector 4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2" name="Straight Connector 4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3" name="Straight Connector 4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4" name="Straight Connector 4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55" name="Straight Connector 4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61" name="Group 4160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62" name="Group 416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0" name="Straight Connector 41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1" name="Straight Connector 41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2" name="Straight Connector 41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3" name="Straight Connector 41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74" name="Straight Connector 41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63" name="Rectangle 416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64" name="Group 416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65" name="Straight Connector 41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6" name="Straight Connector 41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7" name="Straight Connector 41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8" name="Straight Connector 41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69" name="Straight Connector 41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75" name="Group 4174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176" name="Group 41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84" name="Straight Connector 41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5" name="Straight Connector 41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6" name="Straight Connector 41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7" name="Straight Connector 41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8" name="Straight Connector 41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77" name="Rectangle 41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178" name="Group 41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179" name="Straight Connector 41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0" name="Straight Connector 41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1" name="Straight Connector 41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2" name="Straight Connector 41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83" name="Straight Connector 41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189" name="Group 4188"/>
                  <p:cNvGrpSpPr/>
                  <p:nvPr/>
                </p:nvGrpSpPr>
                <p:grpSpPr>
                  <a:xfrm>
                    <a:off x="1969087" y="10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190" name="Group 4189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73" name="Group 43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81" name="Straight Connector 43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2" name="Straight Connector 43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3" name="Straight Connector 43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4" name="Straight Connector 43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5" name="Straight Connector 43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74" name="Rectangle 43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75" name="Group 43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76" name="Straight Connector 43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7" name="Straight Connector 43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8" name="Straight Connector 43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9" name="Straight Connector 43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80" name="Straight Connector 43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1" name="Group 4190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60" name="Group 43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8" name="Straight Connector 43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9" name="Straight Connector 43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0" name="Straight Connector 43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1" name="Straight Connector 43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72" name="Straight Connector 43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61" name="Rectangle 43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62" name="Group 43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63" name="Straight Connector 43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4" name="Straight Connector 43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5" name="Straight Connector 43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6" name="Straight Connector 43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67" name="Straight Connector 43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2" name="Group 4191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47" name="Group 43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5" name="Straight Connector 43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6" name="Straight Connector 43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7" name="Straight Connector 43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8" name="Straight Connector 43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9" name="Straight Connector 43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48" name="Rectangle 43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49" name="Group 43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50" name="Straight Connector 43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1" name="Straight Connector 43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2" name="Straight Connector 43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3" name="Straight Connector 43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54" name="Straight Connector 43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3" name="Group 4192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34" name="Group 43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42" name="Straight Connector 43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3" name="Straight Connector 43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4" name="Straight Connector 43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5" name="Straight Connector 43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6" name="Straight Connector 43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35" name="Rectangle 43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36" name="Group 43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37" name="Straight Connector 43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8" name="Straight Connector 43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9" name="Straight Connector 43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0" name="Straight Connector 43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41" name="Straight Connector 43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4" name="Group 4193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21" name="Group 43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9" name="Straight Connector 43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0" name="Straight Connector 43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1" name="Straight Connector 43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2" name="Straight Connector 43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33" name="Straight Connector 43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22" name="Rectangle 43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23" name="Group 43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24" name="Straight Connector 43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5" name="Straight Connector 43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6" name="Straight Connector 43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7" name="Straight Connector 43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8" name="Straight Connector 43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5" name="Group 4194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308" name="Group 43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6" name="Straight Connector 43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7" name="Straight Connector 43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8" name="Straight Connector 43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9" name="Straight Connector 43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20" name="Straight Connector 43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309" name="Rectangle 43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310" name="Group 43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11" name="Straight Connector 43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2" name="Straight Connector 43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3" name="Straight Connector 43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4" name="Straight Connector 43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15" name="Straight Connector 43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6" name="Group 4195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95" name="Group 42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303" name="Straight Connector 43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4" name="Straight Connector 43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5" name="Straight Connector 43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6" name="Straight Connector 43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7" name="Straight Connector 43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96" name="Rectangle 42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97" name="Group 42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8" name="Straight Connector 42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9" name="Straight Connector 42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0" name="Straight Connector 42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1" name="Straight Connector 43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02" name="Straight Connector 43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7" name="Group 4196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82" name="Group 428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90" name="Straight Connector 428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1" name="Straight Connector 429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2" name="Straight Connector 429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3" name="Straight Connector 429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94" name="Straight Connector 429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83" name="Rectangle 428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84" name="Group 428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85" name="Straight Connector 42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6" name="Straight Connector 42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7" name="Straight Connector 42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8" name="Straight Connector 42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9" name="Straight Connector 42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8" name="Group 4197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69" name="Group 426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7" name="Straight Connector 427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8" name="Straight Connector 427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9" name="Straight Connector 427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0" name="Straight Connector 427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81" name="Straight Connector 428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70" name="Rectangle 426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71" name="Group 427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72" name="Straight Connector 42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3" name="Straight Connector 42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4" name="Straight Connector 42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5" name="Straight Connector 42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76" name="Straight Connector 42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199" name="Group 4198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56" name="Group 425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64" name="Straight Connector 42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5" name="Straight Connector 42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6" name="Straight Connector 42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7" name="Straight Connector 42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8" name="Straight Connector 42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57" name="Rectangle 425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58" name="Group 425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9" name="Straight Connector 42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0" name="Straight Connector 42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1" name="Straight Connector 42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2" name="Straight Connector 42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3" name="Straight Connector 42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0" name="Group 4199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43" name="Group 424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51" name="Straight Connector 42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2" name="Straight Connector 42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3" name="Straight Connector 42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4" name="Straight Connector 42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5" name="Straight Connector 42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44" name="Rectangle 424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45" name="Group 424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46" name="Straight Connector 42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7" name="Straight Connector 42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8" name="Straight Connector 42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9" name="Straight Connector 42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50" name="Straight Connector 42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1" name="Group 4200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30" name="Group 422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8" name="Straight Connector 42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9" name="Straight Connector 42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0" name="Straight Connector 42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1" name="Straight Connector 42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42" name="Straight Connector 42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31" name="Rectangle 423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32" name="Group 423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33" name="Straight Connector 42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4" name="Straight Connector 42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5" name="Straight Connector 42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6" name="Straight Connector 42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37" name="Straight Connector 42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2" name="Group 4201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17" name="Group 421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5" name="Straight Connector 42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6" name="Straight Connector 42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7" name="Straight Connector 42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8" name="Straight Connector 42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9" name="Straight Connector 42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18" name="Rectangle 421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19" name="Group 421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20" name="Straight Connector 42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1" name="Straight Connector 42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2" name="Straight Connector 42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3" name="Straight Connector 42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24" name="Straight Connector 42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203" name="Group 4202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204" name="Group 420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12" name="Straight Connector 42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3" name="Straight Connector 42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4" name="Straight Connector 42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5" name="Straight Connector 42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6" name="Straight Connector 42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205" name="Rectangle 420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206" name="Group 420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207" name="Straight Connector 42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8" name="Straight Connector 42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09" name="Straight Connector 42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0" name="Straight Connector 42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11" name="Straight Connector 42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386" name="Group 4385"/>
                  <p:cNvGrpSpPr/>
                  <p:nvPr/>
                </p:nvGrpSpPr>
                <p:grpSpPr>
                  <a:xfrm>
                    <a:off x="1969087" y="181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387" name="Group 4386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70" name="Group 45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8" name="Straight Connector 45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9" name="Straight Connector 45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0" name="Straight Connector 45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1" name="Straight Connector 45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82" name="Straight Connector 45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71" name="Rectangle 45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72" name="Group 45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73" name="Straight Connector 45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4" name="Straight Connector 45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5" name="Straight Connector 45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6" name="Straight Connector 45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77" name="Straight Connector 45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8" name="Group 4387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57" name="Group 45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5" name="Straight Connector 45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6" name="Straight Connector 45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7" name="Straight Connector 45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8" name="Straight Connector 45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9" name="Straight Connector 45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58" name="Rectangle 45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59" name="Group 45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60" name="Straight Connector 45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1" name="Straight Connector 45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2" name="Straight Connector 45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3" name="Straight Connector 45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64" name="Straight Connector 45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89" name="Group 4388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44" name="Group 45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52" name="Straight Connector 45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3" name="Straight Connector 45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4" name="Straight Connector 45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5" name="Straight Connector 45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6" name="Straight Connector 45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45" name="Rectangle 45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46" name="Group 45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47" name="Straight Connector 45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8" name="Straight Connector 45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9" name="Straight Connector 45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0" name="Straight Connector 45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51" name="Straight Connector 45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0" name="Group 4389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31" name="Group 45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9" name="Straight Connector 45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0" name="Straight Connector 45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1" name="Straight Connector 45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2" name="Straight Connector 45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43" name="Straight Connector 45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32" name="Rectangle 45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33" name="Group 45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34" name="Straight Connector 45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5" name="Straight Connector 45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6" name="Straight Connector 45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7" name="Straight Connector 45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8" name="Straight Connector 45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1" name="Group 4390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18" name="Group 45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6" name="Straight Connector 45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7" name="Straight Connector 45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8" name="Straight Connector 45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9" name="Straight Connector 45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30" name="Straight Connector 45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19" name="Rectangle 45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20" name="Group 45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21" name="Straight Connector 45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2" name="Straight Connector 45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3" name="Straight Connector 45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4" name="Straight Connector 45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25" name="Straight Connector 45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2" name="Group 4391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05" name="Group 45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13" name="Straight Connector 45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4" name="Straight Connector 45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5" name="Straight Connector 45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6" name="Straight Connector 45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7" name="Straight Connector 45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06" name="Rectangle 45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507" name="Group 45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8" name="Straight Connector 45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9" name="Straight Connector 45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0" name="Straight Connector 45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1" name="Straight Connector 45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12" name="Straight Connector 45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3" name="Group 4392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92" name="Group 44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500" name="Straight Connector 44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1" name="Straight Connector 45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2" name="Straight Connector 45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3" name="Straight Connector 45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04" name="Straight Connector 45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93" name="Rectangle 44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94" name="Group 44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95" name="Straight Connector 44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6" name="Straight Connector 44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7" name="Straight Connector 44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8" name="Straight Connector 44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9" name="Straight Connector 44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4" name="Group 4393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79" name="Group 447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7" name="Straight Connector 448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8" name="Straight Connector 448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9" name="Straight Connector 448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0" name="Straight Connector 448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91" name="Straight Connector 449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80" name="Rectangle 447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81" name="Group 448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82" name="Straight Connector 448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3" name="Straight Connector 448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4" name="Straight Connector 448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5" name="Straight Connector 448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86" name="Straight Connector 448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5" name="Group 4394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66" name="Group 446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74" name="Straight Connector 447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5" name="Straight Connector 447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6" name="Straight Connector 447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7" name="Straight Connector 447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8" name="Straight Connector 447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67" name="Rectangle 446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68" name="Group 446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9" name="Straight Connector 44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0" name="Straight Connector 44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1" name="Straight Connector 44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2" name="Straight Connector 44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73" name="Straight Connector 44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6" name="Group 4395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53" name="Group 445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61" name="Straight Connector 44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2" name="Straight Connector 44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3" name="Straight Connector 44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4" name="Straight Connector 44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5" name="Straight Connector 44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54" name="Rectangle 445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55" name="Group 445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56" name="Straight Connector 44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7" name="Straight Connector 44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8" name="Straight Connector 44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9" name="Straight Connector 44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60" name="Straight Connector 44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7" name="Group 4396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40" name="Group 443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8" name="Straight Connector 44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9" name="Straight Connector 44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0" name="Straight Connector 44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1" name="Straight Connector 44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52" name="Straight Connector 44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41" name="Rectangle 444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42" name="Group 444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43" name="Straight Connector 44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4" name="Straight Connector 44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5" name="Straight Connector 44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6" name="Straight Connector 44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47" name="Straight Connector 44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8" name="Group 4397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27" name="Group 442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5" name="Straight Connector 44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6" name="Straight Connector 44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7" name="Straight Connector 44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8" name="Straight Connector 44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9" name="Straight Connector 44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28" name="Rectangle 442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29" name="Group 442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30" name="Straight Connector 44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1" name="Straight Connector 44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2" name="Straight Connector 44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3" name="Straight Connector 44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34" name="Straight Connector 44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399" name="Group 4398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14" name="Group 441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22" name="Straight Connector 44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3" name="Straight Connector 44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4" name="Straight Connector 44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5" name="Straight Connector 44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6" name="Straight Connector 44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15" name="Rectangle 441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16" name="Group 441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17" name="Straight Connector 44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8" name="Straight Connector 44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9" name="Straight Connector 44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0" name="Straight Connector 44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21" name="Straight Connector 44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400" name="Group 4399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401" name="Group 440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9" name="Straight Connector 44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0" name="Straight Connector 44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1" name="Straight Connector 44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2" name="Straight Connector 44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13" name="Straight Connector 44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402" name="Rectangle 440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403" name="Group 440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404" name="Straight Connector 44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5" name="Straight Connector 44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6" name="Straight Connector 44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7" name="Straight Connector 44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408" name="Straight Connector 44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583" name="Group 4582"/>
                  <p:cNvGrpSpPr/>
                  <p:nvPr/>
                </p:nvGrpSpPr>
                <p:grpSpPr>
                  <a:xfrm>
                    <a:off x="1969087" y="253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584" name="Group 4583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67" name="Group 47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5" name="Straight Connector 47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6" name="Straight Connector 47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7" name="Straight Connector 47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8" name="Straight Connector 47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9" name="Straight Connector 47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68" name="Rectangle 47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69" name="Group 47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70" name="Straight Connector 47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1" name="Straight Connector 47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2" name="Straight Connector 47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3" name="Straight Connector 47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74" name="Straight Connector 47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5" name="Group 4584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54" name="Group 47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62" name="Straight Connector 47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3" name="Straight Connector 47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4" name="Straight Connector 47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5" name="Straight Connector 47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6" name="Straight Connector 47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55" name="Rectangle 47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56" name="Group 47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57" name="Straight Connector 47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8" name="Straight Connector 47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9" name="Straight Connector 47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0" name="Straight Connector 47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61" name="Straight Connector 47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6" name="Group 4585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41" name="Group 47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9" name="Straight Connector 47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0" name="Straight Connector 47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1" name="Straight Connector 47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2" name="Straight Connector 47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53" name="Straight Connector 47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42" name="Rectangle 47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43" name="Group 47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44" name="Straight Connector 47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5" name="Straight Connector 47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6" name="Straight Connector 47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7" name="Straight Connector 47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8" name="Straight Connector 47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7" name="Group 4586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28" name="Group 47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6" name="Straight Connector 47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7" name="Straight Connector 47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8" name="Straight Connector 47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9" name="Straight Connector 47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40" name="Straight Connector 47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29" name="Rectangle 47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30" name="Group 47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31" name="Straight Connector 47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2" name="Straight Connector 47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3" name="Straight Connector 47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4" name="Straight Connector 47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35" name="Straight Connector 47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8" name="Group 4587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15" name="Group 47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23" name="Straight Connector 47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4" name="Straight Connector 47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5" name="Straight Connector 47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6" name="Straight Connector 47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7" name="Straight Connector 47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16" name="Rectangle 47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17" name="Group 47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8" name="Straight Connector 47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9" name="Straight Connector 47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0" name="Straight Connector 47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1" name="Straight Connector 47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22" name="Straight Connector 47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89" name="Group 4588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02" name="Group 47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10" name="Straight Connector 47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1" name="Straight Connector 47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2" name="Straight Connector 47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3" name="Straight Connector 47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14" name="Straight Connector 47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03" name="Rectangle 47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04" name="Group 47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05" name="Straight Connector 47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6" name="Straight Connector 47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7" name="Straight Connector 47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8" name="Straight Connector 47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9" name="Straight Connector 47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0" name="Group 4589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89" name="Group 46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7" name="Straight Connector 46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8" name="Straight Connector 46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9" name="Straight Connector 46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0" name="Straight Connector 46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01" name="Straight Connector 47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90" name="Rectangle 46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91" name="Group 46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92" name="Straight Connector 46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3" name="Straight Connector 46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4" name="Straight Connector 46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5" name="Straight Connector 46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96" name="Straight Connector 46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1" name="Group 4590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76" name="Group 467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84" name="Straight Connector 468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5" name="Straight Connector 468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6" name="Straight Connector 468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7" name="Straight Connector 468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8" name="Straight Connector 468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77" name="Rectangle 467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78" name="Group 467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9" name="Straight Connector 467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0" name="Straight Connector 467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1" name="Straight Connector 468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2" name="Straight Connector 468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83" name="Straight Connector 468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2" name="Group 4591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63" name="Group 466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71" name="Straight Connector 467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2" name="Straight Connector 467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3" name="Straight Connector 467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4" name="Straight Connector 467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5" name="Straight Connector 467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64" name="Rectangle 466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65" name="Group 466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66" name="Straight Connector 46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7" name="Straight Connector 46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8" name="Straight Connector 46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9" name="Straight Connector 46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70" name="Straight Connector 46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3" name="Group 4592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50" name="Group 464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8" name="Straight Connector 46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9" name="Straight Connector 46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0" name="Straight Connector 46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1" name="Straight Connector 46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62" name="Straight Connector 46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51" name="Rectangle 465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52" name="Group 465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53" name="Straight Connector 46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4" name="Straight Connector 46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5" name="Straight Connector 46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6" name="Straight Connector 46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57" name="Straight Connector 46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4" name="Group 4593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37" name="Group 463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5" name="Straight Connector 46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6" name="Straight Connector 46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7" name="Straight Connector 46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8" name="Straight Connector 46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9" name="Straight Connector 46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38" name="Rectangle 463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39" name="Group 463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40" name="Straight Connector 46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1" name="Straight Connector 46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2" name="Straight Connector 46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3" name="Straight Connector 46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44" name="Straight Connector 46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5" name="Group 4594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24" name="Group 462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32" name="Straight Connector 46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3" name="Straight Connector 46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4" name="Straight Connector 46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5" name="Straight Connector 46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6" name="Straight Connector 46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25" name="Rectangle 462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26" name="Group 462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27" name="Straight Connector 46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8" name="Straight Connector 46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9" name="Straight Connector 46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0" name="Straight Connector 46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31" name="Straight Connector 46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6" name="Group 4595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611" name="Group 461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9" name="Straight Connector 46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0" name="Straight Connector 46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1" name="Straight Connector 46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2" name="Straight Connector 46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23" name="Straight Connector 46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612" name="Rectangle 461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13" name="Group 461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14" name="Straight Connector 46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5" name="Straight Connector 46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6" name="Straight Connector 46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7" name="Straight Connector 46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8" name="Straight Connector 46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597" name="Group 4596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598" name="Group 459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6" name="Straight Connector 46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7" name="Straight Connector 46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8" name="Straight Connector 46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9" name="Straight Connector 46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10" name="Straight Connector 46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599" name="Rectangle 459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600" name="Group 459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601" name="Straight Connector 46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2" name="Straight Connector 46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3" name="Straight Connector 46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4" name="Straight Connector 46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05" name="Straight Connector 46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780" name="Group 4779"/>
                  <p:cNvGrpSpPr/>
                  <p:nvPr/>
                </p:nvGrpSpPr>
                <p:grpSpPr>
                  <a:xfrm>
                    <a:off x="1969087" y="325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781" name="Group 4780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64" name="Group 49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72" name="Straight Connector 49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3" name="Straight Connector 49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4" name="Straight Connector 49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5" name="Straight Connector 49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6" name="Straight Connector 49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65" name="Rectangle 49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66" name="Group 49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67" name="Straight Connector 49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8" name="Straight Connector 49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9" name="Straight Connector 49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0" name="Straight Connector 49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71" name="Straight Connector 49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2" name="Group 4781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51" name="Group 49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9" name="Straight Connector 49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0" name="Straight Connector 49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1" name="Straight Connector 49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2" name="Straight Connector 49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63" name="Straight Connector 49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52" name="Rectangle 49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53" name="Group 49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54" name="Straight Connector 49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5" name="Straight Connector 49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6" name="Straight Connector 49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7" name="Straight Connector 49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8" name="Straight Connector 49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3" name="Group 4782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38" name="Group 49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6" name="Straight Connector 49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7" name="Straight Connector 49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8" name="Straight Connector 49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9" name="Straight Connector 49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50" name="Straight Connector 49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39" name="Rectangle 49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40" name="Group 49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41" name="Straight Connector 49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2" name="Straight Connector 49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3" name="Straight Connector 49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4" name="Straight Connector 49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45" name="Straight Connector 49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4" name="Group 4783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25" name="Group 49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33" name="Straight Connector 49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4" name="Straight Connector 49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5" name="Straight Connector 49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6" name="Straight Connector 49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7" name="Straight Connector 49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26" name="Rectangle 49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27" name="Group 49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8" name="Straight Connector 49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9" name="Straight Connector 49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0" name="Straight Connector 49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1" name="Straight Connector 49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32" name="Straight Connector 49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5" name="Group 4784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12" name="Group 49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20" name="Straight Connector 49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1" name="Straight Connector 49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2" name="Straight Connector 49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3" name="Straight Connector 49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24" name="Straight Connector 49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13" name="Rectangle 49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14" name="Group 49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15" name="Straight Connector 49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6" name="Straight Connector 49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7" name="Straight Connector 49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8" name="Straight Connector 49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9" name="Straight Connector 49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6" name="Group 4785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99" name="Group 48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7" name="Straight Connector 49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8" name="Straight Connector 49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9" name="Straight Connector 49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0" name="Straight Connector 49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11" name="Straight Connector 49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00" name="Rectangle 48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01" name="Group 49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02" name="Straight Connector 49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3" name="Straight Connector 49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4" name="Straight Connector 49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5" name="Straight Connector 49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06" name="Straight Connector 49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7" name="Group 4786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86" name="Group 48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94" name="Straight Connector 48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5" name="Straight Connector 48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6" name="Straight Connector 48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7" name="Straight Connector 48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8" name="Straight Connector 48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87" name="Rectangle 48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88" name="Group 48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9" name="Straight Connector 48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0" name="Straight Connector 48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1" name="Straight Connector 48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2" name="Straight Connector 48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93" name="Straight Connector 48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8" name="Group 4787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73" name="Group 487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81" name="Straight Connector 488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2" name="Straight Connector 488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3" name="Straight Connector 488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4" name="Straight Connector 488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5" name="Straight Connector 488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74" name="Rectangle 487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75" name="Group 487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76" name="Straight Connector 487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7" name="Straight Connector 487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8" name="Straight Connector 487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9" name="Straight Connector 487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80" name="Straight Connector 487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89" name="Group 4788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60" name="Group 485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8" name="Straight Connector 486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9" name="Straight Connector 486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0" name="Straight Connector 486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1" name="Straight Connector 487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72" name="Straight Connector 487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61" name="Rectangle 486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62" name="Group 486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63" name="Straight Connector 48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4" name="Straight Connector 48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5" name="Straight Connector 48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6" name="Straight Connector 48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67" name="Straight Connector 48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0" name="Group 4789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47" name="Group 484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5" name="Straight Connector 485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6" name="Straight Connector 485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7" name="Straight Connector 485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8" name="Straight Connector 485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9" name="Straight Connector 485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48" name="Rectangle 484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49" name="Group 484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50" name="Straight Connector 48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1" name="Straight Connector 48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2" name="Straight Connector 48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3" name="Straight Connector 48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54" name="Straight Connector 48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1" name="Group 4790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34" name="Group 483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42" name="Straight Connector 484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3" name="Straight Connector 484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4" name="Straight Connector 484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5" name="Straight Connector 484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6" name="Straight Connector 484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35" name="Rectangle 483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36" name="Group 483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37" name="Straight Connector 48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8" name="Straight Connector 48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9" name="Straight Connector 48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0" name="Straight Connector 48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41" name="Straight Connector 48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2" name="Group 4791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21" name="Group 482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9" name="Straight Connector 482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0" name="Straight Connector 482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1" name="Straight Connector 483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2" name="Straight Connector 483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33" name="Straight Connector 483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22" name="Rectangle 482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23" name="Group 482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24" name="Straight Connector 48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5" name="Straight Connector 48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6" name="Straight Connector 48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7" name="Straight Connector 48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8" name="Straight Connector 48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3" name="Group 4792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808" name="Group 480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6" name="Straight Connector 481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7" name="Straight Connector 481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8" name="Straight Connector 481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9" name="Straight Connector 481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20" name="Straight Connector 481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809" name="Rectangle 480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810" name="Group 480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11" name="Straight Connector 48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2" name="Straight Connector 48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3" name="Straight Connector 48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4" name="Straight Connector 48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15" name="Straight Connector 48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794" name="Group 4793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795" name="Group 479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803" name="Straight Connector 480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4" name="Straight Connector 480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5" name="Straight Connector 480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6" name="Straight Connector 480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7" name="Straight Connector 480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796" name="Rectangle 479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797" name="Group 479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798" name="Straight Connector 47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99" name="Straight Connector 47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0" name="Straight Connector 47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1" name="Straight Connector 48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02" name="Straight Connector 48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4977" name="Group 4976"/>
                  <p:cNvGrpSpPr/>
                  <p:nvPr/>
                </p:nvGrpSpPr>
                <p:grpSpPr>
                  <a:xfrm>
                    <a:off x="1969087" y="397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4978" name="Group 4977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61" name="Group 516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9" name="Straight Connector 516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0" name="Straight Connector 516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1" name="Straight Connector 517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2" name="Straight Connector 517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73" name="Straight Connector 517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62" name="Rectangle 516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63" name="Group 516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64" name="Straight Connector 516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5" name="Straight Connector 516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6" name="Straight Connector 516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7" name="Straight Connector 516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8" name="Straight Connector 516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79" name="Group 4978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48" name="Group 514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6" name="Straight Connector 515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7" name="Straight Connector 515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8" name="Straight Connector 515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9" name="Straight Connector 515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60" name="Straight Connector 515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49" name="Rectangle 514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50" name="Group 514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51" name="Straight Connector 515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2" name="Straight Connector 515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3" name="Straight Connector 515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4" name="Straight Connector 515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55" name="Straight Connector 515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0" name="Group 4979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35" name="Group 513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43" name="Straight Connector 514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4" name="Straight Connector 514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5" name="Straight Connector 514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6" name="Straight Connector 514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7" name="Straight Connector 514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36" name="Rectangle 513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37" name="Group 513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8" name="Straight Connector 513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9" name="Straight Connector 513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0" name="Straight Connector 513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1" name="Straight Connector 514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42" name="Straight Connector 514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1" name="Group 4980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22" name="Group 512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30" name="Straight Connector 512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1" name="Straight Connector 513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2" name="Straight Connector 513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3" name="Straight Connector 513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34" name="Straight Connector 513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23" name="Rectangle 512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24" name="Group 512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25" name="Straight Connector 512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6" name="Straight Connector 512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7" name="Straight Connector 512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8" name="Straight Connector 512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9" name="Straight Connector 512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2" name="Group 4981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09" name="Group 510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7" name="Straight Connector 511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8" name="Straight Connector 511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9" name="Straight Connector 511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0" name="Straight Connector 511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21" name="Straight Connector 512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10" name="Rectangle 510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11" name="Group 511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12" name="Straight Connector 511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3" name="Straight Connector 511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4" name="Straight Connector 511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5" name="Straight Connector 511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16" name="Straight Connector 511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3" name="Group 4982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96" name="Group 509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04" name="Straight Connector 510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5" name="Straight Connector 510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6" name="Straight Connector 510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7" name="Straight Connector 510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8" name="Straight Connector 510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97" name="Rectangle 509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98" name="Group 509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9" name="Straight Connector 509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0" name="Straight Connector 509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1" name="Straight Connector 510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2" name="Straight Connector 510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03" name="Straight Connector 510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4" name="Group 4983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83" name="Group 508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91" name="Straight Connector 509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2" name="Straight Connector 509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3" name="Straight Connector 509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4" name="Straight Connector 509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5" name="Straight Connector 509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84" name="Rectangle 508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85" name="Group 508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86" name="Straight Connector 508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7" name="Straight Connector 508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8" name="Straight Connector 508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9" name="Straight Connector 508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90" name="Straight Connector 508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5" name="Group 4984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70" name="Group 506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8" name="Straight Connector 507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9" name="Straight Connector 507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0" name="Straight Connector 507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1" name="Straight Connector 508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82" name="Straight Connector 508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71" name="Rectangle 507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72" name="Group 507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73" name="Straight Connector 507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4" name="Straight Connector 507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5" name="Straight Connector 507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6" name="Straight Connector 507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77" name="Straight Connector 507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6" name="Group 4985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57" name="Group 505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5" name="Straight Connector 506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6" name="Straight Connector 506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7" name="Straight Connector 506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8" name="Straight Connector 506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9" name="Straight Connector 506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58" name="Rectangle 505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59" name="Group 505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60" name="Straight Connector 505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1" name="Straight Connector 506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2" name="Straight Connector 506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3" name="Straight Connector 506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64" name="Straight Connector 506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7" name="Group 4986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44" name="Group 504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52" name="Straight Connector 505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3" name="Straight Connector 505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4" name="Straight Connector 505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5" name="Straight Connector 505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6" name="Straight Connector 505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45" name="Rectangle 504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46" name="Group 504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47" name="Straight Connector 504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8" name="Straight Connector 504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9" name="Straight Connector 504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0" name="Straight Connector 504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51" name="Straight Connector 505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8" name="Group 4987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31" name="Group 503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9" name="Straight Connector 503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0" name="Straight Connector 503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1" name="Straight Connector 504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2" name="Straight Connector 504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43" name="Straight Connector 504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32" name="Rectangle 503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33" name="Group 503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34" name="Straight Connector 503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5" name="Straight Connector 503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6" name="Straight Connector 503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7" name="Straight Connector 503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8" name="Straight Connector 503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89" name="Group 4988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18" name="Group 501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6" name="Straight Connector 502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7" name="Straight Connector 502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8" name="Straight Connector 502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9" name="Straight Connector 502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30" name="Straight Connector 502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19" name="Rectangle 501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20" name="Group 501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21" name="Straight Connector 502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2" name="Straight Connector 502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3" name="Straight Connector 502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4" name="Straight Connector 502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25" name="Straight Connector 502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0" name="Group 4989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005" name="Group 500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13" name="Straight Connector 501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4" name="Straight Connector 501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5" name="Straight Connector 501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6" name="Straight Connector 501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7" name="Straight Connector 501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006" name="Rectangle 500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007" name="Group 500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8" name="Straight Connector 500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9" name="Straight Connector 500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0" name="Straight Connector 500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1" name="Straight Connector 501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12" name="Straight Connector 501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4991" name="Group 4990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4992" name="Group 499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000" name="Straight Connector 499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1" name="Straight Connector 500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2" name="Straight Connector 500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3" name="Straight Connector 500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04" name="Straight Connector 500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993" name="Rectangle 499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4994" name="Group 499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4995" name="Straight Connector 499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6" name="Straight Connector 499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7" name="Straight Connector 499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8" name="Straight Connector 499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99" name="Straight Connector 499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174" name="Group 5173"/>
                  <p:cNvGrpSpPr/>
                  <p:nvPr/>
                </p:nvGrpSpPr>
                <p:grpSpPr>
                  <a:xfrm>
                    <a:off x="1969087" y="4691948"/>
                    <a:ext cx="10080000" cy="720000"/>
                    <a:chOff x="1969087" y="511105"/>
                    <a:chExt cx="10080000" cy="720000"/>
                  </a:xfrm>
                </p:grpSpPr>
                <p:grpSp>
                  <p:nvGrpSpPr>
                    <p:cNvPr id="5175" name="Group 5174"/>
                    <p:cNvGrpSpPr/>
                    <p:nvPr/>
                  </p:nvGrpSpPr>
                  <p:grpSpPr>
                    <a:xfrm>
                      <a:off x="19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58" name="Group 535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6" name="Straight Connector 536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7" name="Straight Connector 536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8" name="Straight Connector 536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9" name="Straight Connector 536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70" name="Straight Connector 536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59" name="Rectangle 535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60" name="Group 535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61" name="Straight Connector 536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2" name="Straight Connector 536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3" name="Straight Connector 536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4" name="Straight Connector 536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65" name="Straight Connector 536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6" name="Group 5175"/>
                    <p:cNvGrpSpPr/>
                    <p:nvPr/>
                  </p:nvGrpSpPr>
                  <p:grpSpPr>
                    <a:xfrm>
                      <a:off x="26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45" name="Group 534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53" name="Straight Connector 535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4" name="Straight Connector 535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5" name="Straight Connector 535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6" name="Straight Connector 535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7" name="Straight Connector 535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46" name="Rectangle 534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47" name="Group 534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8" name="Straight Connector 534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9" name="Straight Connector 534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0" name="Straight Connector 534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1" name="Straight Connector 535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52" name="Straight Connector 535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7" name="Group 5176"/>
                    <p:cNvGrpSpPr/>
                    <p:nvPr/>
                  </p:nvGrpSpPr>
                  <p:grpSpPr>
                    <a:xfrm>
                      <a:off x="34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32" name="Group 533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40" name="Straight Connector 533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1" name="Straight Connector 534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2" name="Straight Connector 534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3" name="Straight Connector 534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44" name="Straight Connector 534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33" name="Rectangle 533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34" name="Group 533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35" name="Straight Connector 533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6" name="Straight Connector 533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7" name="Straight Connector 533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8" name="Straight Connector 533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9" name="Straight Connector 533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8" name="Group 5177"/>
                    <p:cNvGrpSpPr/>
                    <p:nvPr/>
                  </p:nvGrpSpPr>
                  <p:grpSpPr>
                    <a:xfrm>
                      <a:off x="41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19" name="Group 531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7" name="Straight Connector 532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8" name="Straight Connector 532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9" name="Straight Connector 532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0" name="Straight Connector 532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31" name="Straight Connector 533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20" name="Rectangle 531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21" name="Group 532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22" name="Straight Connector 532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3" name="Straight Connector 532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4" name="Straight Connector 532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5" name="Straight Connector 532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26" name="Straight Connector 532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79" name="Group 5178"/>
                    <p:cNvGrpSpPr/>
                    <p:nvPr/>
                  </p:nvGrpSpPr>
                  <p:grpSpPr>
                    <a:xfrm>
                      <a:off x="48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06" name="Group 530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14" name="Straight Connector 531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5" name="Straight Connector 531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6" name="Straight Connector 531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7" name="Straight Connector 531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8" name="Straight Connector 531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07" name="Rectangle 530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08" name="Group 530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9" name="Straight Connector 530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0" name="Straight Connector 530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1" name="Straight Connector 531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2" name="Straight Connector 531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13" name="Straight Connector 531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0" name="Group 5179"/>
                    <p:cNvGrpSpPr/>
                    <p:nvPr/>
                  </p:nvGrpSpPr>
                  <p:grpSpPr>
                    <a:xfrm>
                      <a:off x="55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93" name="Group 529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01" name="Straight Connector 530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2" name="Straight Connector 530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3" name="Straight Connector 530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4" name="Straight Connector 530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5" name="Straight Connector 530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94" name="Rectangle 529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95" name="Group 529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96" name="Straight Connector 529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7" name="Straight Connector 529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8" name="Straight Connector 529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9" name="Straight Connector 529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00" name="Straight Connector 529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1" name="Group 5180"/>
                    <p:cNvGrpSpPr/>
                    <p:nvPr/>
                  </p:nvGrpSpPr>
                  <p:grpSpPr>
                    <a:xfrm>
                      <a:off x="62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80" name="Group 527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8" name="Straight Connector 528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9" name="Straight Connector 528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0" name="Straight Connector 528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1" name="Straight Connector 529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92" name="Straight Connector 529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81" name="Rectangle 528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82" name="Group 528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83" name="Straight Connector 528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4" name="Straight Connector 528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5" name="Straight Connector 528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6" name="Straight Connector 528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87" name="Straight Connector 528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2" name="Group 5181"/>
                    <p:cNvGrpSpPr/>
                    <p:nvPr/>
                  </p:nvGrpSpPr>
                  <p:grpSpPr>
                    <a:xfrm>
                      <a:off x="70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67" name="Group 526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5" name="Straight Connector 527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6" name="Straight Connector 527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7" name="Straight Connector 527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8" name="Straight Connector 527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9" name="Straight Connector 527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68" name="Rectangle 526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69" name="Group 526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70" name="Straight Connector 526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1" name="Straight Connector 527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2" name="Straight Connector 527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3" name="Straight Connector 527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74" name="Straight Connector 527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3" name="Group 5182"/>
                    <p:cNvGrpSpPr/>
                    <p:nvPr/>
                  </p:nvGrpSpPr>
                  <p:grpSpPr>
                    <a:xfrm>
                      <a:off x="77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54" name="Group 525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62" name="Straight Connector 526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3" name="Straight Connector 526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4" name="Straight Connector 526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5" name="Straight Connector 526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6" name="Straight Connector 526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55" name="Rectangle 525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56" name="Group 525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57" name="Straight Connector 525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8" name="Straight Connector 525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9" name="Straight Connector 525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0" name="Straight Connector 525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61" name="Straight Connector 526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4" name="Group 5183"/>
                    <p:cNvGrpSpPr/>
                    <p:nvPr/>
                  </p:nvGrpSpPr>
                  <p:grpSpPr>
                    <a:xfrm>
                      <a:off x="844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41" name="Group 524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9" name="Straight Connector 524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0" name="Straight Connector 524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1" name="Straight Connector 525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2" name="Straight Connector 525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53" name="Straight Connector 525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42" name="Rectangle 524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43" name="Group 524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44" name="Straight Connector 524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5" name="Straight Connector 524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6" name="Straight Connector 524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7" name="Straight Connector 524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8" name="Straight Connector 524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5" name="Group 5184"/>
                    <p:cNvGrpSpPr/>
                    <p:nvPr/>
                  </p:nvGrpSpPr>
                  <p:grpSpPr>
                    <a:xfrm>
                      <a:off x="916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28" name="Group 522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6" name="Straight Connector 523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7" name="Straight Connector 523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8" name="Straight Connector 523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9" name="Straight Connector 523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40" name="Straight Connector 523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29" name="Rectangle 522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30" name="Group 522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31" name="Straight Connector 523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2" name="Straight Connector 523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3" name="Straight Connector 523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4" name="Straight Connector 523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35" name="Straight Connector 523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6" name="Group 5185"/>
                    <p:cNvGrpSpPr/>
                    <p:nvPr/>
                  </p:nvGrpSpPr>
                  <p:grpSpPr>
                    <a:xfrm>
                      <a:off x="988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15" name="Group 521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23" name="Straight Connector 522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4" name="Straight Connector 522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5" name="Straight Connector 522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6" name="Straight Connector 522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7" name="Straight Connector 522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16" name="Rectangle 521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17" name="Group 521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8" name="Straight Connector 521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9" name="Straight Connector 521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0" name="Straight Connector 521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1" name="Straight Connector 522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22" name="Straight Connector 522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7" name="Group 5186"/>
                    <p:cNvGrpSpPr/>
                    <p:nvPr/>
                  </p:nvGrpSpPr>
                  <p:grpSpPr>
                    <a:xfrm>
                      <a:off x="1060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202" name="Group 520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10" name="Straight Connector 520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1" name="Straight Connector 521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2" name="Straight Connector 521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3" name="Straight Connector 521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14" name="Straight Connector 521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203" name="Rectangle 520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204" name="Group 520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205" name="Straight Connector 520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6" name="Straight Connector 520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7" name="Straight Connector 520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8" name="Straight Connector 520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9" name="Straight Connector 520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188" name="Group 5187"/>
                    <p:cNvGrpSpPr/>
                    <p:nvPr/>
                  </p:nvGrpSpPr>
                  <p:grpSpPr>
                    <a:xfrm>
                      <a:off x="11329087" y="511105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189" name="Group 518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7" name="Straight Connector 519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8" name="Straight Connector 519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9" name="Straight Connector 519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0" name="Straight Connector 519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01" name="Straight Connector 520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190" name="Rectangle 518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191" name="Group 519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192" name="Straight Connector 519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3" name="Straight Connector 519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4" name="Straight Connector 519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5" name="Straight Connector 519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96" name="Straight Connector 519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1969087" y="5411948"/>
                    <a:ext cx="10080000" cy="720000"/>
                    <a:chOff x="1969087" y="5411948"/>
                    <a:chExt cx="10080000" cy="720000"/>
                  </a:xfrm>
                </p:grpSpPr>
                <p:grpSp>
                  <p:nvGrpSpPr>
                    <p:cNvPr id="5372" name="Group 5371"/>
                    <p:cNvGrpSpPr/>
                    <p:nvPr/>
                  </p:nvGrpSpPr>
                  <p:grpSpPr>
                    <a:xfrm>
                      <a:off x="19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55" name="Group 555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63" name="Straight Connector 556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4" name="Straight Connector 556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5" name="Straight Connector 556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6" name="Straight Connector 556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7" name="Straight Connector 556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56" name="Rectangle 555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57" name="Group 555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8" name="Straight Connector 555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9" name="Straight Connector 555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0" name="Straight Connector 555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1" name="Straight Connector 556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62" name="Straight Connector 556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3" name="Group 5372"/>
                    <p:cNvGrpSpPr/>
                    <p:nvPr/>
                  </p:nvGrpSpPr>
                  <p:grpSpPr>
                    <a:xfrm>
                      <a:off x="26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42" name="Group 554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50" name="Straight Connector 554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1" name="Straight Connector 555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2" name="Straight Connector 555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3" name="Straight Connector 555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54" name="Straight Connector 555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43" name="Rectangle 554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44" name="Group 554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45" name="Straight Connector 554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6" name="Straight Connector 554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7" name="Straight Connector 554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8" name="Straight Connector 554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9" name="Straight Connector 554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4" name="Group 5373"/>
                    <p:cNvGrpSpPr/>
                    <p:nvPr/>
                  </p:nvGrpSpPr>
                  <p:grpSpPr>
                    <a:xfrm>
                      <a:off x="34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29" name="Group 552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7" name="Straight Connector 553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8" name="Straight Connector 553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9" name="Straight Connector 553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0" name="Straight Connector 553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41" name="Straight Connector 554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30" name="Rectangle 552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31" name="Group 553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32" name="Straight Connector 553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3" name="Straight Connector 553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4" name="Straight Connector 553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5" name="Straight Connector 553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36" name="Straight Connector 553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5" name="Group 5374"/>
                    <p:cNvGrpSpPr/>
                    <p:nvPr/>
                  </p:nvGrpSpPr>
                  <p:grpSpPr>
                    <a:xfrm>
                      <a:off x="41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16" name="Group 551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24" name="Straight Connector 552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5" name="Straight Connector 552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6" name="Straight Connector 552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7" name="Straight Connector 552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8" name="Straight Connector 552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17" name="Rectangle 551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18" name="Group 551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9" name="Straight Connector 551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0" name="Straight Connector 551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1" name="Straight Connector 552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2" name="Straight Connector 552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23" name="Straight Connector 552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6" name="Group 5375"/>
                    <p:cNvGrpSpPr/>
                    <p:nvPr/>
                  </p:nvGrpSpPr>
                  <p:grpSpPr>
                    <a:xfrm>
                      <a:off x="48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503" name="Group 5502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11" name="Straight Connector 551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2" name="Straight Connector 551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3" name="Straight Connector 551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4" name="Straight Connector 551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5" name="Straight Connector 551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504" name="Rectangle 5503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505" name="Group 5504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506" name="Straight Connector 550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7" name="Straight Connector 550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8" name="Straight Connector 550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9" name="Straight Connector 550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10" name="Straight Connector 550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7" name="Group 5376"/>
                    <p:cNvGrpSpPr/>
                    <p:nvPr/>
                  </p:nvGrpSpPr>
                  <p:grpSpPr>
                    <a:xfrm>
                      <a:off x="55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90" name="Group 5489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8" name="Straight Connector 549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9" name="Straight Connector 549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0" name="Straight Connector 549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1" name="Straight Connector 550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502" name="Straight Connector 550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91" name="Rectangle 5490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92" name="Group 5491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93" name="Straight Connector 549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4" name="Straight Connector 549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5" name="Straight Connector 549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6" name="Straight Connector 549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97" name="Straight Connector 549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8" name="Group 5377"/>
                    <p:cNvGrpSpPr/>
                    <p:nvPr/>
                  </p:nvGrpSpPr>
                  <p:grpSpPr>
                    <a:xfrm>
                      <a:off x="62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77" name="Group 5476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5" name="Straight Connector 548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6" name="Straight Connector 548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7" name="Straight Connector 548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8" name="Straight Connector 548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9" name="Straight Connector 548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78" name="Rectangle 5477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79" name="Group 5478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80" name="Straight Connector 547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1" name="Straight Connector 548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2" name="Straight Connector 548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3" name="Straight Connector 548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84" name="Straight Connector 548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79" name="Group 5378"/>
                    <p:cNvGrpSpPr/>
                    <p:nvPr/>
                  </p:nvGrpSpPr>
                  <p:grpSpPr>
                    <a:xfrm>
                      <a:off x="70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64" name="Group 5463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72" name="Straight Connector 547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3" name="Straight Connector 547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4" name="Straight Connector 547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5" name="Straight Connector 547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6" name="Straight Connector 547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65" name="Rectangle 5464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66" name="Group 5465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67" name="Straight Connector 546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8" name="Straight Connector 546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9" name="Straight Connector 546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0" name="Straight Connector 546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71" name="Straight Connector 547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0" name="Group 5379"/>
                    <p:cNvGrpSpPr/>
                    <p:nvPr/>
                  </p:nvGrpSpPr>
                  <p:grpSpPr>
                    <a:xfrm>
                      <a:off x="77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51" name="Group 5450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9" name="Straight Connector 545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0" name="Straight Connector 545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1" name="Straight Connector 546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2" name="Straight Connector 546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63" name="Straight Connector 546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52" name="Rectangle 5451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53" name="Group 5452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54" name="Straight Connector 545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5" name="Straight Connector 545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6" name="Straight Connector 545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7" name="Straight Connector 545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8" name="Straight Connector 545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1" name="Group 5380"/>
                    <p:cNvGrpSpPr/>
                    <p:nvPr/>
                  </p:nvGrpSpPr>
                  <p:grpSpPr>
                    <a:xfrm>
                      <a:off x="844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38" name="Group 5437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6" name="Straight Connector 5445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7" name="Straight Connector 5446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8" name="Straight Connector 5447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9" name="Straight Connector 5448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50" name="Straight Connector 5449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39" name="Rectangle 5438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40" name="Group 5439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41" name="Straight Connector 5440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2" name="Straight Connector 5441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3" name="Straight Connector 5442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4" name="Straight Connector 5443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45" name="Straight Connector 5444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2" name="Group 5381"/>
                    <p:cNvGrpSpPr/>
                    <p:nvPr/>
                  </p:nvGrpSpPr>
                  <p:grpSpPr>
                    <a:xfrm>
                      <a:off x="916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25" name="Group 5424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33" name="Straight Connector 5432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4" name="Straight Connector 5433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5" name="Straight Connector 5434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6" name="Straight Connector 5435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7" name="Straight Connector 5436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26" name="Rectangle 5425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27" name="Group 5426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8" name="Straight Connector 5427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9" name="Straight Connector 5428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0" name="Straight Connector 5429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1" name="Straight Connector 5430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32" name="Straight Connector 5431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3" name="Group 5382"/>
                    <p:cNvGrpSpPr/>
                    <p:nvPr/>
                  </p:nvGrpSpPr>
                  <p:grpSpPr>
                    <a:xfrm>
                      <a:off x="988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412" name="Group 5411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20" name="Straight Connector 5419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1" name="Straight Connector 5420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2" name="Straight Connector 5421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3" name="Straight Connector 5422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24" name="Straight Connector 5423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13" name="Rectangle 5412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14" name="Group 5413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15" name="Straight Connector 5414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6" name="Straight Connector 5415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7" name="Straight Connector 5416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8" name="Straight Connector 5417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9" name="Straight Connector 5418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4" name="Group 5383"/>
                    <p:cNvGrpSpPr/>
                    <p:nvPr/>
                  </p:nvGrpSpPr>
                  <p:grpSpPr>
                    <a:xfrm>
                      <a:off x="1060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99" name="Group 5398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7" name="Straight Connector 5406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8" name="Straight Connector 5407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9" name="Straight Connector 5408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0" name="Straight Connector 5409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11" name="Straight Connector 5410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00" name="Rectangle 5399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401" name="Group 5400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402" name="Straight Connector 5401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3" name="Straight Connector 5402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4" name="Straight Connector 5403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5" name="Straight Connector 5404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06" name="Straight Connector 5405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385" name="Group 5384"/>
                    <p:cNvGrpSpPr/>
                    <p:nvPr/>
                  </p:nvGrpSpPr>
                  <p:grpSpPr>
                    <a:xfrm>
                      <a:off x="11329087" y="5411948"/>
                      <a:ext cx="720000" cy="720000"/>
                      <a:chOff x="2055787" y="1336605"/>
                      <a:chExt cx="720000" cy="720000"/>
                    </a:xfrm>
                  </p:grpSpPr>
                  <p:grpSp>
                    <p:nvGrpSpPr>
                      <p:cNvPr id="5386" name="Group 5385"/>
                      <p:cNvGrpSpPr/>
                      <p:nvPr/>
                    </p:nvGrpSpPr>
                    <p:grpSpPr>
                      <a:xfrm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94" name="Straight Connector 5393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5" name="Straight Connector 5394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6" name="Straight Connector 5395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7" name="Straight Connector 5396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8" name="Straight Connector 5397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387" name="Rectangle 5386"/>
                      <p:cNvSpPr/>
                      <p:nvPr/>
                    </p:nvSpPr>
                    <p:spPr>
                      <a:xfrm>
                        <a:off x="2055787" y="1336605"/>
                        <a:ext cx="720000" cy="720000"/>
                      </a:xfrm>
                      <a:prstGeom prst="rect">
                        <a:avLst/>
                      </a:prstGeom>
                      <a:noFill/>
                      <a:ln w="19050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vi-VN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grpSp>
                    <p:nvGrpSpPr>
                      <p:cNvPr id="5388" name="Group 5387"/>
                      <p:cNvGrpSpPr/>
                      <p:nvPr/>
                    </p:nvGrpSpPr>
                    <p:grpSpPr>
                      <a:xfrm rot="5400000">
                        <a:off x="2055787" y="1336605"/>
                        <a:ext cx="720000" cy="720000"/>
                        <a:chOff x="1507147" y="1696605"/>
                        <a:chExt cx="720000" cy="720000"/>
                      </a:xfrm>
                    </p:grpSpPr>
                    <p:cxnSp>
                      <p:nvCxnSpPr>
                        <p:cNvPr id="5389" name="Straight Connector 5388"/>
                        <p:cNvCxnSpPr/>
                        <p:nvPr/>
                      </p:nvCxnSpPr>
                      <p:spPr>
                        <a:xfrm>
                          <a:off x="150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0" name="Straight Connector 5389"/>
                        <p:cNvCxnSpPr/>
                        <p:nvPr/>
                      </p:nvCxnSpPr>
                      <p:spPr>
                        <a:xfrm>
                          <a:off x="222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1" name="Straight Connector 5390"/>
                        <p:cNvCxnSpPr/>
                        <p:nvPr/>
                      </p:nvCxnSpPr>
                      <p:spPr>
                        <a:xfrm>
                          <a:off x="168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2" name="Straight Connector 5391"/>
                        <p:cNvCxnSpPr/>
                        <p:nvPr/>
                      </p:nvCxnSpPr>
                      <p:spPr>
                        <a:xfrm>
                          <a:off x="186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93" name="Straight Connector 5392"/>
                        <p:cNvCxnSpPr/>
                        <p:nvPr/>
                      </p:nvCxnSpPr>
                      <p:spPr>
                        <a:xfrm>
                          <a:off x="2047147" y="1696605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249087" y="6138500"/>
                    <a:ext cx="10800000" cy="576000"/>
                    <a:chOff x="1249087" y="6138500"/>
                    <a:chExt cx="10800000" cy="576000"/>
                  </a:xfrm>
                </p:grpSpPr>
                <p:grpSp>
                  <p:nvGrpSpPr>
                    <p:cNvPr id="5873" name="Group 5872"/>
                    <p:cNvGrpSpPr/>
                    <p:nvPr/>
                  </p:nvGrpSpPr>
                  <p:grpSpPr>
                    <a:xfrm>
                      <a:off x="19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74" name="Group 587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80" name="Straight Connector 587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1" name="Straight Connector 588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2" name="Straight Connector 588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3" name="Straight Connector 588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4" name="Straight Connector 588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75" name="Group 587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76" name="Straight Connector 587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7" name="Straight Connector 587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8" name="Straight Connector 587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79" name="Straight Connector 587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85" name="Group 5884"/>
                    <p:cNvGrpSpPr/>
                    <p:nvPr/>
                  </p:nvGrpSpPr>
                  <p:grpSpPr>
                    <a:xfrm>
                      <a:off x="26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86" name="Group 588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892" name="Straight Connector 589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3" name="Straight Connector 589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4" name="Straight Connector 589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5" name="Straight Connector 589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6" name="Straight Connector 589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87" name="Group 588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888" name="Straight Connector 588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89" name="Straight Connector 588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0" name="Straight Connector 588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891" name="Straight Connector 589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897" name="Group 5896"/>
                    <p:cNvGrpSpPr/>
                    <p:nvPr/>
                  </p:nvGrpSpPr>
                  <p:grpSpPr>
                    <a:xfrm>
                      <a:off x="34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898" name="Group 589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04" name="Straight Connector 590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5" name="Straight Connector 590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6" name="Straight Connector 590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7" name="Straight Connector 590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8" name="Straight Connector 590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899" name="Group 589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00" name="Straight Connector 589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1" name="Straight Connector 590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2" name="Straight Connector 590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03" name="Straight Connector 590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09" name="Group 5908"/>
                    <p:cNvGrpSpPr/>
                    <p:nvPr/>
                  </p:nvGrpSpPr>
                  <p:grpSpPr>
                    <a:xfrm>
                      <a:off x="41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10" name="Group 590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16" name="Straight Connector 591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7" name="Straight Connector 591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8" name="Straight Connector 591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9" name="Straight Connector 591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0" name="Straight Connector 591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11" name="Group 591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12" name="Straight Connector 591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3" name="Straight Connector 591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4" name="Straight Connector 591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15" name="Straight Connector 591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21" name="Group 5920"/>
                    <p:cNvGrpSpPr/>
                    <p:nvPr/>
                  </p:nvGrpSpPr>
                  <p:grpSpPr>
                    <a:xfrm>
                      <a:off x="48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22" name="Group 592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28" name="Straight Connector 592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9" name="Straight Connector 592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0" name="Straight Connector 592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1" name="Straight Connector 593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2" name="Straight Connector 593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23" name="Group 592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24" name="Straight Connector 592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5" name="Straight Connector 592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6" name="Straight Connector 592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27" name="Straight Connector 592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33" name="Group 5932"/>
                    <p:cNvGrpSpPr/>
                    <p:nvPr/>
                  </p:nvGrpSpPr>
                  <p:grpSpPr>
                    <a:xfrm>
                      <a:off x="55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34" name="Group 593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40" name="Straight Connector 593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1" name="Straight Connector 594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2" name="Straight Connector 594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3" name="Straight Connector 594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4" name="Straight Connector 594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35" name="Group 593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36" name="Straight Connector 593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7" name="Straight Connector 593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8" name="Straight Connector 593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39" name="Straight Connector 593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45" name="Group 5944"/>
                    <p:cNvGrpSpPr/>
                    <p:nvPr/>
                  </p:nvGrpSpPr>
                  <p:grpSpPr>
                    <a:xfrm>
                      <a:off x="62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46" name="Group 594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52" name="Straight Connector 595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3" name="Straight Connector 595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4" name="Straight Connector 595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5" name="Straight Connector 595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6" name="Straight Connector 595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47" name="Group 594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48" name="Straight Connector 594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49" name="Straight Connector 594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0" name="Straight Connector 594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51" name="Straight Connector 595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57" name="Group 5956"/>
                    <p:cNvGrpSpPr/>
                    <p:nvPr/>
                  </p:nvGrpSpPr>
                  <p:grpSpPr>
                    <a:xfrm>
                      <a:off x="70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58" name="Group 595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64" name="Straight Connector 596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5" name="Straight Connector 596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6" name="Straight Connector 596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7" name="Straight Connector 596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8" name="Straight Connector 596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59" name="Group 595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60" name="Straight Connector 595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1" name="Straight Connector 596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2" name="Straight Connector 596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63" name="Straight Connector 596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69" name="Group 5968"/>
                    <p:cNvGrpSpPr/>
                    <p:nvPr/>
                  </p:nvGrpSpPr>
                  <p:grpSpPr>
                    <a:xfrm>
                      <a:off x="77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70" name="Group 596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76" name="Straight Connector 597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7" name="Straight Connector 597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8" name="Straight Connector 597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9" name="Straight Connector 597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0" name="Straight Connector 597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71" name="Group 597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72" name="Straight Connector 597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3" name="Straight Connector 597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4" name="Straight Connector 597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75" name="Straight Connector 597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81" name="Group 5980"/>
                    <p:cNvGrpSpPr/>
                    <p:nvPr/>
                  </p:nvGrpSpPr>
                  <p:grpSpPr>
                    <a:xfrm>
                      <a:off x="84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82" name="Group 59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5988" name="Straight Connector 59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9" name="Straight Connector 59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0" name="Straight Connector 59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1" name="Straight Connector 59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2" name="Straight Connector 59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83" name="Group 59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84" name="Straight Connector 59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5" name="Straight Connector 59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6" name="Straight Connector 59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87" name="Straight Connector 59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5993" name="Group 5992"/>
                    <p:cNvGrpSpPr/>
                    <p:nvPr/>
                  </p:nvGrpSpPr>
                  <p:grpSpPr>
                    <a:xfrm>
                      <a:off x="916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5994" name="Group 5993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00" name="Straight Connector 5999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1" name="Straight Connector 6000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2" name="Straight Connector 6001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3" name="Straight Connector 6002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4" name="Straight Connector 6003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5995" name="Group 5994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5996" name="Straight Connector 5995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7" name="Straight Connector 5996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8" name="Straight Connector 5997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999" name="Straight Connector 5998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05" name="Group 6004"/>
                    <p:cNvGrpSpPr/>
                    <p:nvPr/>
                  </p:nvGrpSpPr>
                  <p:grpSpPr>
                    <a:xfrm>
                      <a:off x="988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06" name="Group 6005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12" name="Straight Connector 6011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3" name="Straight Connector 6012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4" name="Straight Connector 6013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5" name="Straight Connector 6014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6" name="Straight Connector 6015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07" name="Group 6006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08" name="Straight Connector 6007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09" name="Straight Connector 6008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0" name="Straight Connector 6009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11" name="Straight Connector 6010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17" name="Group 6016"/>
                    <p:cNvGrpSpPr/>
                    <p:nvPr/>
                  </p:nvGrpSpPr>
                  <p:grpSpPr>
                    <a:xfrm>
                      <a:off x="1060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18" name="Group 6017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24" name="Straight Connector 6023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5" name="Straight Connector 6024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6" name="Straight Connector 6025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7" name="Straight Connector 6026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8" name="Straight Connector 6027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19" name="Group 6018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20" name="Straight Connector 6019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1" name="Straight Connector 6020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2" name="Straight Connector 6021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23" name="Straight Connector 6022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029" name="Group 6028"/>
                    <p:cNvGrpSpPr/>
                    <p:nvPr/>
                  </p:nvGrpSpPr>
                  <p:grpSpPr>
                    <a:xfrm>
                      <a:off x="1132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030" name="Group 6029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036" name="Straight Connector 6035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7" name="Straight Connector 6036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8" name="Straight Connector 6037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9" name="Straight Connector 6038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40" name="Straight Connector 6039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031" name="Group 6030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032" name="Straight Connector 6031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3" name="Straight Connector 6032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4" name="Straight Connector 6033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035" name="Straight Connector 6034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6181" name="Group 6180"/>
                    <p:cNvGrpSpPr/>
                    <p:nvPr/>
                  </p:nvGrpSpPr>
                  <p:grpSpPr>
                    <a:xfrm>
                      <a:off x="1249087" y="6138500"/>
                      <a:ext cx="720000" cy="576000"/>
                      <a:chOff x="599788" y="3793179"/>
                      <a:chExt cx="720000" cy="576000"/>
                    </a:xfrm>
                  </p:grpSpPr>
                  <p:grpSp>
                    <p:nvGrpSpPr>
                      <p:cNvPr id="6182" name="Group 6181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1034970" y="5049000"/>
                        <a:chExt cx="720000" cy="720000"/>
                      </a:xfrm>
                    </p:grpSpPr>
                    <p:cxnSp>
                      <p:nvCxnSpPr>
                        <p:cNvPr id="6188" name="Straight Connector 6187"/>
                        <p:cNvCxnSpPr/>
                        <p:nvPr/>
                      </p:nvCxnSpPr>
                      <p:spPr>
                        <a:xfrm>
                          <a:off x="103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9" name="Straight Connector 6188"/>
                        <p:cNvCxnSpPr/>
                        <p:nvPr/>
                      </p:nvCxnSpPr>
                      <p:spPr>
                        <a:xfrm>
                          <a:off x="1754970" y="5049000"/>
                          <a:ext cx="0" cy="720000"/>
                        </a:xfrm>
                        <a:prstGeom prst="line">
                          <a:avLst/>
                        </a:prstGeom>
                        <a:ln w="22225">
                          <a:prstDash val="solid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0" name="Straight Connector 6189"/>
                        <p:cNvCxnSpPr/>
                        <p:nvPr/>
                      </p:nvCxnSpPr>
                      <p:spPr>
                        <a:xfrm>
                          <a:off x="121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1" name="Straight Connector 6190"/>
                        <p:cNvCxnSpPr/>
                        <p:nvPr/>
                      </p:nvCxnSpPr>
                      <p:spPr>
                        <a:xfrm>
                          <a:off x="139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92" name="Straight Connector 6191"/>
                        <p:cNvCxnSpPr/>
                        <p:nvPr/>
                      </p:nvCxnSpPr>
                      <p:spPr>
                        <a:xfrm>
                          <a:off x="1574970" y="5049000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183" name="Group 6182"/>
                      <p:cNvGrpSpPr/>
                      <p:nvPr/>
                    </p:nvGrpSpPr>
                    <p:grpSpPr>
                      <a:xfrm>
                        <a:off x="599788" y="3793179"/>
                        <a:ext cx="720000" cy="576000"/>
                        <a:chOff x="662060" y="4151964"/>
                        <a:chExt cx="720000" cy="576000"/>
                      </a:xfrm>
                    </p:grpSpPr>
                    <p:cxnSp>
                      <p:nvCxnSpPr>
                        <p:cNvPr id="6184" name="Straight Connector 6183"/>
                        <p:cNvCxnSpPr/>
                        <p:nvPr/>
                      </p:nvCxnSpPr>
                      <p:spPr>
                        <a:xfrm rot="5400000">
                          <a:off x="1022060" y="4367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5" name="Straight Connector 6184"/>
                        <p:cNvCxnSpPr/>
                        <p:nvPr/>
                      </p:nvCxnSpPr>
                      <p:spPr>
                        <a:xfrm rot="5400000">
                          <a:off x="1022060" y="3791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6" name="Straight Connector 6185"/>
                        <p:cNvCxnSpPr/>
                        <p:nvPr/>
                      </p:nvCxnSpPr>
                      <p:spPr>
                        <a:xfrm rot="5400000">
                          <a:off x="1022060" y="3983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187" name="Straight Connector 6186"/>
                        <p:cNvCxnSpPr/>
                        <p:nvPr/>
                      </p:nvCxnSpPr>
                      <p:spPr>
                        <a:xfrm rot="5400000">
                          <a:off x="1022060" y="4175964"/>
                          <a:ext cx="0" cy="720000"/>
                        </a:xfrm>
                        <a:prstGeom prst="line">
                          <a:avLst/>
                        </a:prstGeom>
                        <a:ln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</p:grpSp>
          </p:grpSp>
        </p:grpSp>
        <p:cxnSp>
          <p:nvCxnSpPr>
            <p:cNvPr id="37" name="Straight Connector 36"/>
            <p:cNvCxnSpPr/>
            <p:nvPr/>
          </p:nvCxnSpPr>
          <p:spPr>
            <a:xfrm>
              <a:off x="1191562" y="99000"/>
              <a:ext cx="0" cy="6660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00853" y="99000"/>
            <a:ext cx="11990294" cy="6660000"/>
          </a:xfrm>
          <a:prstGeom prst="roundRect">
            <a:avLst>
              <a:gd name="adj" fmla="val 246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32" name="TextBox 1931"/>
          <p:cNvSpPr txBox="1"/>
          <p:nvPr/>
        </p:nvSpPr>
        <p:spPr>
          <a:xfrm>
            <a:off x="2627302" y="2872449"/>
            <a:ext cx="81434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vi-VN" dirty="0">
                <a:latin typeface="HP001 4 hàng" pitchFamily="34" charset="0"/>
              </a:rPr>
              <a:t>Q</a:t>
            </a:r>
            <a:r>
              <a:rPr lang="el-GR" dirty="0">
                <a:latin typeface="HP001 4 hàng" pitchFamily="34" charset="0"/>
              </a:rPr>
              <a:t>Μ</a:t>
            </a:r>
            <a:r>
              <a:rPr lang="en-US" dirty="0">
                <a:latin typeface="HP001 4 hàng" pitchFamily="34" charset="0"/>
              </a:rPr>
              <a:t>ê</a:t>
            </a:r>
            <a:r>
              <a:rPr lang="el-GR" dirty="0">
                <a:latin typeface="HP001 4 hàng" pitchFamily="34" charset="0"/>
              </a:rPr>
              <a:t> </a:t>
            </a:r>
            <a:r>
              <a:rPr lang="vi-VN" dirty="0">
                <a:latin typeface="HP001 4 hàng" pitchFamily="34" charset="0"/>
              </a:rPr>
              <a:t>Ǉa có dải SŪgHàn</a:t>
            </a:r>
          </a:p>
        </p:txBody>
      </p:sp>
      <p:sp>
        <p:nvSpPr>
          <p:cNvPr id="1933" name="TextBox 1932"/>
          <p:cNvSpPr txBox="1"/>
          <p:nvPr/>
        </p:nvSpPr>
        <p:spPr>
          <a:xfrm>
            <a:off x="1715037" y="3592449"/>
            <a:ext cx="7650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500" b="1">
                <a:solidFill>
                  <a:srgbClr val="000099"/>
                </a:solidFill>
                <a:latin typeface="HP001 4 hàng" panose="020B0603050302020204" pitchFamily="34" charset="-93"/>
              </a:defRPr>
            </a:lvl1pPr>
          </a:lstStyle>
          <a:p>
            <a:pPr algn="l"/>
            <a:r>
              <a:rPr lang="vi-VN" dirty="0">
                <a:latin typeface="HP001 4 hàng" pitchFamily="34" charset="0"/>
              </a:rPr>
              <a:t>Có </a:t>
            </a:r>
            <a:r>
              <a:rPr lang="el-GR" dirty="0">
                <a:latin typeface="HP001 4 hàng" pitchFamily="34" charset="0"/>
              </a:rPr>
              <a:t>ε</a:t>
            </a:r>
            <a:r>
              <a:rPr lang="vi-VN" dirty="0">
                <a:latin typeface="HP001 4 hàng" pitchFamily="34" charset="0"/>
              </a:rPr>
              <a:t>ùa N</a:t>
            </a:r>
            <a:r>
              <a:rPr lang="el-GR" dirty="0">
                <a:latin typeface="HP001 4 hàng" pitchFamily="34" charset="0"/>
              </a:rPr>
              <a:t>Ϊ </a:t>
            </a:r>
            <a:r>
              <a:rPr lang="vi-VN" dirty="0">
                <a:latin typeface="HP001 4 hàng" pitchFamily="34" charset="0"/>
              </a:rPr>
              <a:t>Nư</a:t>
            </a:r>
            <a:r>
              <a:rPr lang="el-GR" dirty="0">
                <a:latin typeface="HP001 4 hàng" pitchFamily="34" charset="0"/>
              </a:rPr>
              <a:t>ϐ, </a:t>
            </a:r>
            <a:r>
              <a:rPr lang="vi-VN" dirty="0">
                <a:latin typeface="HP001 4 hàng" pitchFamily="34" charset="0"/>
              </a:rPr>
              <a:t>có hang S</a:t>
            </a:r>
            <a:r>
              <a:rPr lang="el-GR" dirty="0">
                <a:latin typeface="HP001 4 hàng" pitchFamily="34" charset="0"/>
              </a:rPr>
              <a:t>Ω </a:t>
            </a:r>
            <a:r>
              <a:rPr lang="vi-VN" dirty="0">
                <a:latin typeface="HP001 4 hàng" pitchFamily="34" charset="0"/>
              </a:rPr>
              <a:t>Tǟà</a:t>
            </a:r>
          </a:p>
        </p:txBody>
      </p:sp>
    </p:spTree>
    <p:extLst>
      <p:ext uri="{BB962C8B-B14F-4D97-AF65-F5344CB8AC3E}">
        <p14:creationId xmlns:p14="http://schemas.microsoft.com/office/powerpoint/2010/main" val="3145220399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0" y="1261481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6"/>
          <p:cNvSpPr txBox="1"/>
          <p:nvPr/>
        </p:nvSpPr>
        <p:spPr>
          <a:xfrm>
            <a:off x="821635" y="2999208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Trong câu ứng dụng trên, chữ nào được viết hoa?</a:t>
            </a:r>
            <a:endParaRPr sz="3000">
              <a:latin typeface="UTM Avo" panose="02040603050506020204" pitchFamily="18" charset="0"/>
            </a:endParaRP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6876" y="547149"/>
            <a:ext cx="7979421" cy="2189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 txBox="1"/>
          <p:nvPr/>
        </p:nvSpPr>
        <p:spPr>
          <a:xfrm>
            <a:off x="821635" y="3599195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2,5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821635" y="4291333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với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0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 ô li?</a:t>
            </a:r>
            <a:endParaRPr sz="3000" dirty="0">
              <a:latin typeface="UTM Avo" panose="02040603050506020204" pitchFamily="18" charset="0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821635" y="4983471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1,5 ô li?</a:t>
            </a:r>
            <a:endParaRPr sz="3000">
              <a:latin typeface="UTM Avo" panose="02040603050506020204" pitchFamily="18" charset="0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821635" y="5675609"/>
            <a:ext cx="1054873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</a:t>
            </a:r>
            <a:r>
              <a:rPr lang="vi-VN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 chữ nào viết với độ cao 1 ô li?</a:t>
            </a:r>
            <a:endParaRPr sz="30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-89455" y="2501864"/>
            <a:ext cx="12577156" cy="4472528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886" y="4369575"/>
            <a:ext cx="3052463" cy="255463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-119119" y="-159332"/>
            <a:ext cx="12606820" cy="3454400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45079" y="3150047"/>
            <a:ext cx="214681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3"/>
          <p:cNvGrpSpPr/>
          <p:nvPr/>
        </p:nvGrpSpPr>
        <p:grpSpPr>
          <a:xfrm>
            <a:off x="11190516" y="5129103"/>
            <a:ext cx="3252704" cy="1089219"/>
            <a:chOff x="9019068" y="4420621"/>
            <a:chExt cx="2141156" cy="982061"/>
          </a:xfrm>
        </p:grpSpPr>
        <p:pic>
          <p:nvPicPr>
            <p:cNvPr id="125" name="Google Shape;125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3"/>
            <p:cNvSpPr txBox="1"/>
            <p:nvPr/>
          </p:nvSpPr>
          <p:spPr>
            <a:xfrm>
              <a:off x="9019068" y="4808556"/>
              <a:ext cx="539187" cy="4717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11190515" y="3349418"/>
            <a:ext cx="3091083" cy="958463"/>
            <a:chOff x="8847870" y="4420621"/>
            <a:chExt cx="2312354" cy="982061"/>
          </a:xfrm>
        </p:grpSpPr>
        <p:pic>
          <p:nvPicPr>
            <p:cNvPr id="128" name="Google Shape;128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 txBox="1"/>
            <p:nvPr/>
          </p:nvSpPr>
          <p:spPr>
            <a:xfrm>
              <a:off x="8847870" y="4740048"/>
              <a:ext cx="665479" cy="5360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0" name="Google Shape;130;p3"/>
          <p:cNvGrpSpPr/>
          <p:nvPr/>
        </p:nvGrpSpPr>
        <p:grpSpPr>
          <a:xfrm flipH="1">
            <a:off x="-2175268" y="5464487"/>
            <a:ext cx="3678270" cy="958462"/>
            <a:chOff x="8408610" y="4420621"/>
            <a:chExt cx="2751614" cy="982061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3"/>
            <p:cNvSpPr txBox="1"/>
            <p:nvPr/>
          </p:nvSpPr>
          <p:spPr>
            <a:xfrm>
              <a:off x="8408610" y="4793163"/>
              <a:ext cx="862923" cy="5360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33" name="Google Shape;133;p3"/>
          <p:cNvGrpSpPr/>
          <p:nvPr/>
        </p:nvGrpSpPr>
        <p:grpSpPr>
          <a:xfrm flipH="1">
            <a:off x="-1690064" y="3479500"/>
            <a:ext cx="3230176" cy="1030894"/>
            <a:chOff x="8913598" y="4420621"/>
            <a:chExt cx="2246626" cy="982061"/>
          </a:xfrm>
        </p:grpSpPr>
        <p:pic>
          <p:nvPicPr>
            <p:cNvPr id="134" name="Google Shape;134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3"/>
            <p:cNvSpPr txBox="1"/>
            <p:nvPr/>
          </p:nvSpPr>
          <p:spPr>
            <a:xfrm>
              <a:off x="8913598" y="4764100"/>
              <a:ext cx="554651" cy="4983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6" name="Google Shape;136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71860" y="937919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 flipH="1">
            <a:off x="7442149" y="464947"/>
            <a:ext cx="2093736" cy="837947"/>
            <a:chOff x="8552241" y="4400245"/>
            <a:chExt cx="2746614" cy="1111954"/>
          </a:xfrm>
        </p:grpSpPr>
        <p:pic>
          <p:nvPicPr>
            <p:cNvPr id="138" name="Google Shape;138;p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679183" y="4400245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3"/>
            <p:cNvSpPr txBox="1"/>
            <p:nvPr/>
          </p:nvSpPr>
          <p:spPr>
            <a:xfrm>
              <a:off x="8552241" y="4817940"/>
              <a:ext cx="1113265" cy="6942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 txBox="1"/>
          <p:nvPr/>
        </p:nvSpPr>
        <p:spPr>
          <a:xfrm>
            <a:off x="623544" y="786203"/>
            <a:ext cx="6174071" cy="553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O,Ô,Ơ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vừa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3000" b="1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2E4E65-1BE7-4083-852E-C1BC0A4714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-150125" y="2501864"/>
            <a:ext cx="12678771" cy="4381536"/>
          </a:xfrm>
          <a:prstGeom prst="rect">
            <a:avLst/>
          </a:prstGeom>
          <a:solidFill>
            <a:srgbClr val="ACB8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2967" y="2445485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9054" y="3562934"/>
            <a:ext cx="3927231" cy="328673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-150125" y="-25400"/>
            <a:ext cx="12678770" cy="3320467"/>
          </a:xfrm>
          <a:custGeom>
            <a:avLst/>
            <a:gdLst/>
            <a:ahLst/>
            <a:cxnLst/>
            <a:rect l="l" t="t" r="r" b="b"/>
            <a:pathLst>
              <a:path w="9144000" h="3404828" extrusionOk="0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0623" y="3523090"/>
            <a:ext cx="2482924" cy="1862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587523" y="3615950"/>
            <a:ext cx="336551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14019" y="3066027"/>
            <a:ext cx="2285047" cy="382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2445" y="1197938"/>
            <a:ext cx="2365052" cy="3567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4"/>
          <p:cNvGrpSpPr/>
          <p:nvPr/>
        </p:nvGrpSpPr>
        <p:grpSpPr>
          <a:xfrm>
            <a:off x="9806003" y="3355504"/>
            <a:ext cx="2626610" cy="1089218"/>
            <a:chOff x="8792021" y="4420621"/>
            <a:chExt cx="2368203" cy="982061"/>
          </a:xfrm>
        </p:grpSpPr>
        <p:pic>
          <p:nvPicPr>
            <p:cNvPr id="160" name="Google Shape;160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4"/>
            <p:cNvSpPr txBox="1"/>
            <p:nvPr/>
          </p:nvSpPr>
          <p:spPr>
            <a:xfrm>
              <a:off x="8792021" y="4850276"/>
              <a:ext cx="709931" cy="4439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2" name="Google Shape;162;p4"/>
          <p:cNvGrpSpPr/>
          <p:nvPr/>
        </p:nvGrpSpPr>
        <p:grpSpPr>
          <a:xfrm flipH="1">
            <a:off x="-28761" y="3873434"/>
            <a:ext cx="2359123" cy="958463"/>
            <a:chOff x="8743015" y="4420621"/>
            <a:chExt cx="2417209" cy="982061"/>
          </a:xfrm>
        </p:grpSpPr>
        <p:pic>
          <p:nvPicPr>
            <p:cNvPr id="163" name="Google Shape;163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4"/>
            <p:cNvSpPr txBox="1"/>
            <p:nvPr/>
          </p:nvSpPr>
          <p:spPr>
            <a:xfrm>
              <a:off x="8743015" y="4814692"/>
              <a:ext cx="806782" cy="5045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3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5" name="Google Shape;165;p4"/>
          <p:cNvGrpSpPr/>
          <p:nvPr/>
        </p:nvGrpSpPr>
        <p:grpSpPr>
          <a:xfrm flipH="1">
            <a:off x="-1599871" y="5432312"/>
            <a:ext cx="2380249" cy="958462"/>
            <a:chOff x="8721372" y="4420621"/>
            <a:chExt cx="2438852" cy="982061"/>
          </a:xfrm>
        </p:grpSpPr>
        <p:pic>
          <p:nvPicPr>
            <p:cNvPr id="166" name="Google Shape;166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4"/>
            <p:cNvSpPr txBox="1"/>
            <p:nvPr/>
          </p:nvSpPr>
          <p:spPr>
            <a:xfrm>
              <a:off x="8721372" y="4834642"/>
              <a:ext cx="806782" cy="5045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4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1029530" y="5337043"/>
            <a:ext cx="2913220" cy="1030894"/>
            <a:chOff x="8385004" y="4420621"/>
            <a:chExt cx="2775220" cy="982061"/>
          </a:xfrm>
        </p:grpSpPr>
        <p:pic>
          <p:nvPicPr>
            <p:cNvPr id="169" name="Google Shape;169;p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4"/>
            <p:cNvSpPr txBox="1"/>
            <p:nvPr/>
          </p:nvSpPr>
          <p:spPr>
            <a:xfrm>
              <a:off x="8385004" y="4789239"/>
              <a:ext cx="1095214" cy="4690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1" name="Google Shape;1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3279" y="898083"/>
            <a:ext cx="4226211" cy="2153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4"/>
          <p:cNvGrpSpPr/>
          <p:nvPr/>
        </p:nvGrpSpPr>
        <p:grpSpPr>
          <a:xfrm flipH="1">
            <a:off x="7547833" y="480299"/>
            <a:ext cx="2359224" cy="764149"/>
            <a:chOff x="8065335" y="4420621"/>
            <a:chExt cx="3094889" cy="1014025"/>
          </a:xfrm>
        </p:grpSpPr>
        <p:pic>
          <p:nvPicPr>
            <p:cNvPr id="173" name="Google Shape;173;p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174;p4"/>
            <p:cNvSpPr txBox="1"/>
            <p:nvPr/>
          </p:nvSpPr>
          <p:spPr>
            <a:xfrm>
              <a:off x="8065335" y="4767476"/>
              <a:ext cx="1426111" cy="6671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UTM Avo" panose="02040603050506020204" pitchFamily="18" charset="0"/>
                  <a:sym typeface="Arial"/>
                </a:rPr>
                <a:t>2,5 ô</a:t>
              </a:r>
              <a:endParaRPr sz="2600">
                <a:solidFill>
                  <a:schemeClr val="dk1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75" name="Google Shape;17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23260" y="4352665"/>
            <a:ext cx="270331" cy="253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1" y="3429000"/>
            <a:ext cx="368300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04760" y="2503687"/>
            <a:ext cx="742680" cy="34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77523" y="2213277"/>
            <a:ext cx="620819" cy="62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86675" y="2534067"/>
            <a:ext cx="457405" cy="45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110" y="3596284"/>
            <a:ext cx="345053" cy="58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 txBox="1"/>
          <p:nvPr/>
        </p:nvSpPr>
        <p:spPr>
          <a:xfrm>
            <a:off x="529374" y="407150"/>
            <a:ext cx="5983451" cy="5539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</a:rPr>
              <a:t>O,Ô,Ơ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3000" b="1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110E77-139A-43CB-9E71-83C59BB678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12345"/>
            <a:ext cx="1896758" cy="84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/>
          <p:nvPr/>
        </p:nvSpPr>
        <p:spPr>
          <a:xfrm>
            <a:off x="5006612" y="574493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vừa</a:t>
            </a:r>
            <a:endParaRPr sz="34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5605670" y="1550504"/>
            <a:ext cx="658633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6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5632928" y="2410319"/>
            <a:ext cx="583095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2600" dirty="0">
              <a:latin typeface="UTM Avo" panose="02040603050506020204" pitchFamily="18" charset="0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5632928" y="3018917"/>
            <a:ext cx="5830956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5 ô li,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nằm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trên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6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đường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kẻ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6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ngang</a:t>
            </a:r>
            <a:r>
              <a:rPr lang="en-US" sz="26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</a:t>
            </a:r>
            <a:endParaRPr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F5A69-2C16-6A6E-224E-874880401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6" y="368892"/>
            <a:ext cx="3557270" cy="58842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/>
        </p:nvSpPr>
        <p:spPr>
          <a:xfrm>
            <a:off x="5605670" y="654667"/>
            <a:ext cx="37071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5605670" y="1550504"/>
            <a:ext cx="6586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8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5318339" y="2228671"/>
            <a:ext cx="65863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bởi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Đó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là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những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?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5300449" y="3153062"/>
            <a:ext cx="58309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được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viết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bởi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nét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. </a:t>
            </a:r>
            <a:endParaRPr sz="28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79D0C-F5E6-6C8C-C6EB-58F29003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6" y="368892"/>
            <a:ext cx="3557270" cy="58842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6DA68CAF-8C9F-96B7-4247-E119C9B82C14}"/>
              </a:ext>
            </a:extLst>
          </p:cNvPr>
          <p:cNvSpPr txBox="1"/>
          <p:nvPr/>
        </p:nvSpPr>
        <p:spPr>
          <a:xfrm>
            <a:off x="5055855" y="3675263"/>
            <a:ext cx="6848814" cy="2893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 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1:Móc ngược trái, (phía trên hơi lượn, đầu móc hơi cong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phía trong) 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en-US" altLang="en-US" sz="2800" b="1" dirty="0" err="1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Nét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 2: nét cong trên (hai đầu nét lượn v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solidFill>
                  <a:srgbClr val="006600"/>
                </a:solidFill>
                <a:latin typeface="+mn-lt"/>
                <a:cs typeface="Arial" panose="020B0604020202020204" pitchFamily="34" charset="0"/>
              </a:rPr>
              <a:t>o trong không đều, hướng sang bên phải.  </a:t>
            </a:r>
            <a:endParaRPr lang="en-US" altLang="en-US" sz="2800" b="1" dirty="0">
              <a:solidFill>
                <a:srgbClr val="006600"/>
              </a:solidFill>
              <a:latin typeface="+mn-lt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/>
          <p:nvPr/>
        </p:nvSpPr>
        <p:spPr>
          <a:xfrm>
            <a:off x="4016012" y="681037"/>
            <a:ext cx="51279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nhỏ</a:t>
            </a:r>
            <a:endParaRPr sz="36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4200939" y="1749286"/>
            <a:ext cx="79910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Quan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sát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i="1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3200" i="1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:</a:t>
            </a:r>
            <a:endParaRPr sz="3200" dirty="0">
              <a:latin typeface="UTM Avo" panose="02040603050506020204" pitchFamily="18" charset="0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4546250" y="2609101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mấy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ô li?</a:t>
            </a:r>
            <a:endParaRPr sz="3200" dirty="0">
              <a:latin typeface="UTM Avo" panose="02040603050506020204" pitchFamily="18" charset="0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4546250" y="3217699"/>
            <a:ext cx="73144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-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P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cỡ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nhỏ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cao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2,5 ô li.</a:t>
            </a:r>
            <a:endParaRPr sz="32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D50D5-9A8F-51AD-ADE0-CDFF0F1AE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3" t="23984" r="13536" b="23984"/>
          <a:stretch/>
        </p:blipFill>
        <p:spPr>
          <a:xfrm>
            <a:off x="659668" y="1831895"/>
            <a:ext cx="3356344" cy="335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"/>
          <p:cNvSpPr/>
          <p:nvPr/>
        </p:nvSpPr>
        <p:spPr>
          <a:xfrm>
            <a:off x="6096000" y="1510748"/>
            <a:ext cx="4518991" cy="1550504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Hướng dẫn viết</a:t>
            </a:r>
            <a:endParaRPr sz="380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3D9B1-F239-96B8-B917-08BFEECE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6" y="368892"/>
            <a:ext cx="3557270" cy="588427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5080" y="198120"/>
            <a:ext cx="7186440" cy="6400983"/>
          </a:xfrm>
        </p:spPr>
      </p:pic>
    </p:spTree>
    <p:extLst>
      <p:ext uri="{BB962C8B-B14F-4D97-AF65-F5344CB8AC3E}">
        <p14:creationId xmlns:p14="http://schemas.microsoft.com/office/powerpoint/2010/main" val="34279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76</TotalTime>
  <Words>478</Words>
  <Application>Microsoft Office PowerPoint</Application>
  <PresentationFormat>Widescreen</PresentationFormat>
  <Paragraphs>62</Paragraphs>
  <Slides>23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Arial-Rounded</vt:lpstr>
      <vt:lpstr>HP001 4 hàng</vt:lpstr>
      <vt:lpstr>HP001 5 hàng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P hoa cỡ vừa</vt:lpstr>
      <vt:lpstr>Viết bảng con chữ P hoa cỡ nhỏ</vt:lpstr>
      <vt:lpstr>PowerPoint Presentation</vt:lpstr>
      <vt:lpstr>Viết từ ứng dụng: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9</cp:revision>
  <dcterms:created xsi:type="dcterms:W3CDTF">2021-11-01T08:16:43Z</dcterms:created>
  <dcterms:modified xsi:type="dcterms:W3CDTF">2022-11-30T09:27:58Z</dcterms:modified>
</cp:coreProperties>
</file>