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7" r:id="rId1"/>
    <p:sldMasterId id="2147483720" r:id="rId2"/>
    <p:sldMasterId id="2147483733" r:id="rId3"/>
    <p:sldMasterId id="2147483746" r:id="rId4"/>
  </p:sldMasterIdLst>
  <p:notesMasterIdLst>
    <p:notesMasterId r:id="rId30"/>
  </p:notesMasterIdLst>
  <p:handoutMasterIdLst>
    <p:handoutMasterId r:id="rId31"/>
  </p:handoutMasterIdLst>
  <p:sldIdLst>
    <p:sldId id="283" r:id="rId5"/>
    <p:sldId id="288" r:id="rId6"/>
    <p:sldId id="384" r:id="rId7"/>
    <p:sldId id="259" r:id="rId8"/>
    <p:sldId id="407" r:id="rId9"/>
    <p:sldId id="408" r:id="rId10"/>
    <p:sldId id="409" r:id="rId11"/>
    <p:sldId id="410" r:id="rId12"/>
    <p:sldId id="347" r:id="rId13"/>
    <p:sldId id="391" r:id="rId14"/>
    <p:sldId id="413" r:id="rId15"/>
    <p:sldId id="414" r:id="rId16"/>
    <p:sldId id="333" r:id="rId17"/>
    <p:sldId id="415" r:id="rId18"/>
    <p:sldId id="416" r:id="rId19"/>
    <p:sldId id="417" r:id="rId20"/>
    <p:sldId id="418" r:id="rId21"/>
    <p:sldId id="401" r:id="rId22"/>
    <p:sldId id="402" r:id="rId23"/>
    <p:sldId id="419" r:id="rId24"/>
    <p:sldId id="381" r:id="rId25"/>
    <p:sldId id="337" r:id="rId26"/>
    <p:sldId id="420" r:id="rId27"/>
    <p:sldId id="421" r:id="rId28"/>
    <p:sldId id="313" r:id="rId29"/>
  </p:sldIdLst>
  <p:sldSz cx="9144000" cy="5143500" type="screen16x9"/>
  <p:notesSz cx="6858000" cy="9144000"/>
  <p:embeddedFontLs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Tahoma" pitchFamily="34" charset="0"/>
      <p:regular r:id="rId36"/>
      <p:bold r:id="rId37"/>
    </p:embeddedFont>
    <p:embeddedFont>
      <p:font typeface="#9Slide03 Arima Madurai" charset="0"/>
      <p:regular r:id="rId38"/>
    </p:embeddedFont>
  </p:embeddedFontLst>
  <p:custDataLst>
    <p:tags r:id="rId39"/>
  </p:custDataLst>
  <p:defaultTextStyle>
    <a:defPPr>
      <a:defRPr lang="zh-CN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9900FF"/>
    <a:srgbClr val="FFFF66"/>
    <a:srgbClr val="FDE1C8"/>
    <a:srgbClr val="E8959F"/>
    <a:srgbClr val="E6E6E6"/>
    <a:srgbClr val="FFFBF7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8" autoAdjust="0"/>
    <p:restoredTop sz="96691" autoAdjust="0"/>
  </p:normalViewPr>
  <p:slideViewPr>
    <p:cSldViewPr>
      <p:cViewPr varScale="1">
        <p:scale>
          <a:sx n="100" d="100"/>
          <a:sy n="100" d="100"/>
        </p:scale>
        <p:origin x="-56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280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90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90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15A54DC-E9E8-43B5-9BA2-351F5C965F59}" type="datetimeFigureOut">
              <a:rPr lang="zh-CN" altLang="en-US"/>
              <a:pPr>
                <a:defRPr/>
              </a:pPr>
              <a:t>2023/2/5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90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90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B01DE0-93CD-4409-A779-1AD4AED67B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90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90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B33D5F7-C804-4A14-A540-32F726EF9CD0}" type="datetimeFigureOut">
              <a:rPr lang="zh-CN" altLang="en-US"/>
              <a:pPr>
                <a:defRPr/>
              </a:pPr>
              <a:t>2023/2/5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90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905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69CCA07-EF3E-41A0-84B3-BDBE1073CC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4746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684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88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2A1FA6F0-BB49-4407-B5BF-07704CCB854D}" type="slidenum">
              <a:rPr lang="zh-CN" altLang="en-US">
                <a:solidFill>
                  <a:srgbClr val="000000"/>
                </a:solidFill>
                <a:cs typeface="宋体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>
              <a:solidFill>
                <a:srgbClr val="000000"/>
              </a:solidFill>
              <a:cs typeface="宋体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68263"/>
            <a:ext cx="9459913" cy="532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7">
            <a:extLst>
              <a:ext uri="{FF2B5EF4-FFF2-40B4-BE49-F238E27FC236}"/>
            </a:extLst>
          </p:cNvPr>
          <p:cNvSpPr/>
          <p:nvPr userDrawn="1"/>
        </p:nvSpPr>
        <p:spPr>
          <a:xfrm>
            <a:off x="1971675" y="1447800"/>
            <a:ext cx="639763" cy="6397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9" rIns="68558" bIns="34289" anchor="ctr"/>
          <a:lstStyle/>
          <a:p>
            <a:pPr algn="ctr" defTabSz="68554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7" indent="0" algn="ctr">
              <a:buNone/>
              <a:defRPr sz="1500"/>
            </a:lvl2pPr>
            <a:lvl3pPr marL="685545" indent="0" algn="ctr">
              <a:buNone/>
              <a:defRPr sz="1400"/>
            </a:lvl3pPr>
            <a:lvl4pPr marL="1028318" indent="0" algn="ctr">
              <a:buNone/>
              <a:defRPr sz="1200"/>
            </a:lvl4pPr>
            <a:lvl5pPr marL="1371090" indent="0" algn="ctr">
              <a:buNone/>
              <a:defRPr sz="1200"/>
            </a:lvl5pPr>
            <a:lvl6pPr marL="1713869" indent="0" algn="ctr">
              <a:buNone/>
              <a:defRPr sz="1200"/>
            </a:lvl6pPr>
            <a:lvl7pPr marL="2056634" indent="0" algn="ctr">
              <a:buNone/>
              <a:defRPr sz="1200"/>
            </a:lvl7pPr>
            <a:lvl8pPr marL="2399400" indent="0" algn="ctr">
              <a:buNone/>
              <a:defRPr sz="1200"/>
            </a:lvl8pPr>
            <a:lvl9pPr marL="274216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BBFE3A-CE6D-4B90-9D3D-3E7EE26CE457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34DCE0-E9D5-4550-91EE-11471CD66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E3AD68-1F7C-440D-9BD4-5520F87A0E4D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36C6A0-F181-4A87-82DC-AF902C8AD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9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9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322239-7F5C-4CA4-94FC-91FD898C3AD7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DBA7F8-AFC5-4363-8A3E-D6DAEEAE6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7" indent="0">
              <a:buNone/>
              <a:defRPr sz="1500" b="1"/>
            </a:lvl2pPr>
            <a:lvl3pPr marL="685545" indent="0">
              <a:buNone/>
              <a:defRPr sz="1400" b="1"/>
            </a:lvl3pPr>
            <a:lvl4pPr marL="1028318" indent="0">
              <a:buNone/>
              <a:defRPr sz="1200" b="1"/>
            </a:lvl4pPr>
            <a:lvl5pPr marL="1371090" indent="0">
              <a:buNone/>
              <a:defRPr sz="1200" b="1"/>
            </a:lvl5pPr>
            <a:lvl6pPr marL="1713869" indent="0">
              <a:buNone/>
              <a:defRPr sz="1200" b="1"/>
            </a:lvl6pPr>
            <a:lvl7pPr marL="2056634" indent="0">
              <a:buNone/>
              <a:defRPr sz="1200" b="1"/>
            </a:lvl7pPr>
            <a:lvl8pPr marL="2399400" indent="0">
              <a:buNone/>
              <a:defRPr sz="1200" b="1"/>
            </a:lvl8pPr>
            <a:lvl9pPr marL="274216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7" indent="0">
              <a:buNone/>
              <a:defRPr sz="1500" b="1"/>
            </a:lvl2pPr>
            <a:lvl3pPr marL="685545" indent="0">
              <a:buNone/>
              <a:defRPr sz="1400" b="1"/>
            </a:lvl3pPr>
            <a:lvl4pPr marL="1028318" indent="0">
              <a:buNone/>
              <a:defRPr sz="1200" b="1"/>
            </a:lvl4pPr>
            <a:lvl5pPr marL="1371090" indent="0">
              <a:buNone/>
              <a:defRPr sz="1200" b="1"/>
            </a:lvl5pPr>
            <a:lvl6pPr marL="1713869" indent="0">
              <a:buNone/>
              <a:defRPr sz="1200" b="1"/>
            </a:lvl6pPr>
            <a:lvl7pPr marL="2056634" indent="0">
              <a:buNone/>
              <a:defRPr sz="1200" b="1"/>
            </a:lvl7pPr>
            <a:lvl8pPr marL="2399400" indent="0">
              <a:buNone/>
              <a:defRPr sz="1200" b="1"/>
            </a:lvl8pPr>
            <a:lvl9pPr marL="274216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437D74-1664-4486-98BC-570793F96A09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A581D0-1EFA-4FF5-BEA6-72132F86A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68263"/>
            <a:ext cx="9459913" cy="532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7">
            <a:extLst>
              <a:ext uri="{FF2B5EF4-FFF2-40B4-BE49-F238E27FC236}"/>
            </a:extLst>
          </p:cNvPr>
          <p:cNvSpPr/>
          <p:nvPr userDrawn="1"/>
        </p:nvSpPr>
        <p:spPr>
          <a:xfrm>
            <a:off x="1971675" y="1447800"/>
            <a:ext cx="639763" cy="6397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anchor="ctr"/>
          <a:lstStyle/>
          <a:p>
            <a:pPr algn="ctr" defTabSz="68561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03" indent="0" algn="ctr">
              <a:buNone/>
              <a:defRPr sz="1500"/>
            </a:lvl2pPr>
            <a:lvl3pPr marL="685613" indent="0" algn="ctr">
              <a:buNone/>
              <a:defRPr sz="1400"/>
            </a:lvl3pPr>
            <a:lvl4pPr marL="1028420" indent="0" algn="ctr">
              <a:buNone/>
              <a:defRPr sz="1200"/>
            </a:lvl4pPr>
            <a:lvl5pPr marL="1371226" indent="0" algn="ctr">
              <a:buNone/>
              <a:defRPr sz="1200"/>
            </a:lvl5pPr>
            <a:lvl6pPr marL="1714037" indent="0" algn="ctr">
              <a:buNone/>
              <a:defRPr sz="1200"/>
            </a:lvl6pPr>
            <a:lvl7pPr marL="2056838" indent="0" algn="ctr">
              <a:buNone/>
              <a:defRPr sz="1200"/>
            </a:lvl7pPr>
            <a:lvl8pPr marL="2399640" indent="0" algn="ctr">
              <a:buNone/>
              <a:defRPr sz="1200"/>
            </a:lvl8pPr>
            <a:lvl9pPr marL="274244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816191-3B37-46A3-A7FB-20473E3829AB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D3975A-1E28-4959-A1FB-18741EC1A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51CA06-F506-4F8D-B293-7BA10FE8BBDD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9305AD-ACF9-42C3-A91F-78ACD5C20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F49A76-2550-4583-B7B0-05A353B6499B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98E852-4E1E-4B0C-8925-9DD02DA8C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0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8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6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4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9B966A-434E-4908-A909-2420F89DD468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CF2A16-3642-4954-A726-E9A851848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E74C5D-F6EB-4F11-B214-16FE3E1E7159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3BE212-E969-4161-959F-B9D6AABA9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2811A7-61BA-4C8B-BC2E-A4014E69F9B9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E03338-B71D-4594-91B4-C11038A9C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88A447-C792-4416-936A-B2AF924C90AE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44E81-4607-405A-AB1B-DE4A10C43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8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03" indent="0">
              <a:buNone/>
              <a:defRPr sz="1100"/>
            </a:lvl2pPr>
            <a:lvl3pPr marL="685613" indent="0">
              <a:buNone/>
              <a:defRPr sz="900"/>
            </a:lvl3pPr>
            <a:lvl4pPr marL="1028420" indent="0">
              <a:buNone/>
              <a:defRPr sz="800"/>
            </a:lvl4pPr>
            <a:lvl5pPr marL="1371226" indent="0">
              <a:buNone/>
              <a:defRPr sz="800"/>
            </a:lvl5pPr>
            <a:lvl6pPr marL="1714037" indent="0">
              <a:buNone/>
              <a:defRPr sz="800"/>
            </a:lvl6pPr>
            <a:lvl7pPr marL="2056838" indent="0">
              <a:buNone/>
              <a:defRPr sz="800"/>
            </a:lvl7pPr>
            <a:lvl8pPr marL="2399640" indent="0">
              <a:buNone/>
              <a:defRPr sz="800"/>
            </a:lvl8pPr>
            <a:lvl9pPr marL="274244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E706A0-68AB-4B8B-9F11-407CDC575E7E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ECC74B-C1D5-45AA-B9CE-36911C54F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8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03" indent="0">
              <a:buNone/>
              <a:defRPr sz="2100"/>
            </a:lvl2pPr>
            <a:lvl3pPr marL="685613" indent="0">
              <a:buNone/>
              <a:defRPr sz="1800"/>
            </a:lvl3pPr>
            <a:lvl4pPr marL="1028420" indent="0">
              <a:buNone/>
              <a:defRPr sz="1500"/>
            </a:lvl4pPr>
            <a:lvl5pPr marL="1371226" indent="0">
              <a:buNone/>
              <a:defRPr sz="1500"/>
            </a:lvl5pPr>
            <a:lvl6pPr marL="1714037" indent="0">
              <a:buNone/>
              <a:defRPr sz="1500"/>
            </a:lvl6pPr>
            <a:lvl7pPr marL="2056838" indent="0">
              <a:buNone/>
              <a:defRPr sz="1500"/>
            </a:lvl7pPr>
            <a:lvl8pPr marL="2399640" indent="0">
              <a:buNone/>
              <a:defRPr sz="1500"/>
            </a:lvl8pPr>
            <a:lvl9pPr marL="2742443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03" indent="0">
              <a:buNone/>
              <a:defRPr sz="1100"/>
            </a:lvl2pPr>
            <a:lvl3pPr marL="685613" indent="0">
              <a:buNone/>
              <a:defRPr sz="900"/>
            </a:lvl3pPr>
            <a:lvl4pPr marL="1028420" indent="0">
              <a:buNone/>
              <a:defRPr sz="800"/>
            </a:lvl4pPr>
            <a:lvl5pPr marL="1371226" indent="0">
              <a:buNone/>
              <a:defRPr sz="800"/>
            </a:lvl5pPr>
            <a:lvl6pPr marL="1714037" indent="0">
              <a:buNone/>
              <a:defRPr sz="800"/>
            </a:lvl6pPr>
            <a:lvl7pPr marL="2056838" indent="0">
              <a:buNone/>
              <a:defRPr sz="800"/>
            </a:lvl7pPr>
            <a:lvl8pPr marL="2399640" indent="0">
              <a:buNone/>
              <a:defRPr sz="800"/>
            </a:lvl8pPr>
            <a:lvl9pPr marL="274244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C9F07E-B69F-4AA7-B740-18DEC2C8011E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535932-A273-42B8-9981-C7D83EE42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D294AC-D5F0-452D-94CB-1D53743CF0A4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EC97C6-36EE-4FB1-8CE8-671AB26F3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927CCD-3820-44CB-AFB2-A2F1EEBC9F05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083987-4B41-47F4-BA31-480671A8D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03" indent="0">
              <a:buNone/>
              <a:defRPr sz="1500" b="1"/>
            </a:lvl2pPr>
            <a:lvl3pPr marL="685613" indent="0">
              <a:buNone/>
              <a:defRPr sz="1400" b="1"/>
            </a:lvl3pPr>
            <a:lvl4pPr marL="1028420" indent="0">
              <a:buNone/>
              <a:defRPr sz="1200" b="1"/>
            </a:lvl4pPr>
            <a:lvl5pPr marL="1371226" indent="0">
              <a:buNone/>
              <a:defRPr sz="1200" b="1"/>
            </a:lvl5pPr>
            <a:lvl6pPr marL="1714037" indent="0">
              <a:buNone/>
              <a:defRPr sz="1200" b="1"/>
            </a:lvl6pPr>
            <a:lvl7pPr marL="2056838" indent="0">
              <a:buNone/>
              <a:defRPr sz="1200" b="1"/>
            </a:lvl7pPr>
            <a:lvl8pPr marL="2399640" indent="0">
              <a:buNone/>
              <a:defRPr sz="1200" b="1"/>
            </a:lvl8pPr>
            <a:lvl9pPr marL="274244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03" indent="0">
              <a:buNone/>
              <a:defRPr sz="1500" b="1"/>
            </a:lvl2pPr>
            <a:lvl3pPr marL="685613" indent="0">
              <a:buNone/>
              <a:defRPr sz="1400" b="1"/>
            </a:lvl3pPr>
            <a:lvl4pPr marL="1028420" indent="0">
              <a:buNone/>
              <a:defRPr sz="1200" b="1"/>
            </a:lvl4pPr>
            <a:lvl5pPr marL="1371226" indent="0">
              <a:buNone/>
              <a:defRPr sz="1200" b="1"/>
            </a:lvl5pPr>
            <a:lvl6pPr marL="1714037" indent="0">
              <a:buNone/>
              <a:defRPr sz="1200" b="1"/>
            </a:lvl6pPr>
            <a:lvl7pPr marL="2056838" indent="0">
              <a:buNone/>
              <a:defRPr sz="1200" b="1"/>
            </a:lvl7pPr>
            <a:lvl8pPr marL="2399640" indent="0">
              <a:buNone/>
              <a:defRPr sz="1200" b="1"/>
            </a:lvl8pPr>
            <a:lvl9pPr marL="274244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0018A7-6644-4A6A-8D28-E8C6A0116D44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BEC9D3-5BAA-455E-A7ED-A9DE3AC68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68263"/>
            <a:ext cx="9459913" cy="532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7">
            <a:extLst>
              <a:ext uri="{FF2B5EF4-FFF2-40B4-BE49-F238E27FC236}"/>
            </a:extLst>
          </p:cNvPr>
          <p:cNvSpPr/>
          <p:nvPr userDrawn="1"/>
        </p:nvSpPr>
        <p:spPr>
          <a:xfrm>
            <a:off x="1971675" y="1447800"/>
            <a:ext cx="639763" cy="6397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148320-45A8-49F9-9DDF-BE837A3890A7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3B8591-2A80-46C1-A069-D3E142C96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BB9DAC-91E5-4483-BF2B-69DCADB388E3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2E4178-820B-4E0B-A3C8-0C5745C9E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EBEA60-F11C-4522-AFB5-570C994C9466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07E329-1138-4E9D-ABEE-9406EB804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39C9AC-3394-44CD-9286-4251A97A4039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454CDF-7A86-46C1-BEAE-693A1DE95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DF740B-A100-4BED-A470-FE346434BB3E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09D91D-2BBF-4EBA-98EA-8F2F2039F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BCFCE6-F07E-48BB-8401-4383DF499D7D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08F8FF-5394-4889-A50E-64CC42845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C035C2-BDEF-4680-98DE-3F9F030F29C2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463CD7-D3D1-49A1-9CCE-A1A4DC81C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8141E-5D47-4BB5-9E81-DE1B2C610F56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D54962-4E34-49F5-BABA-A7292FC9A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5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DF1C11-B9DB-40B9-A30D-2A5971A0C2A7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D62C27-500F-4804-A950-C201C2D7C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9BCE98-78F1-4389-B897-B99D9E4B03EB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727A4F-8771-49D6-A625-28BBBDC97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0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406935-6B1C-4645-9529-3BF19DED3E82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E3BA0A-3385-4A32-8EF6-F23514EAA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887444-F749-4B24-B0B8-7D3C042ACE35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6CC1B5-EDA6-4104-8BFC-518B8BD81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68263"/>
            <a:ext cx="9459913" cy="532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7">
            <a:extLst>
              <a:ext uri="{FF2B5EF4-FFF2-40B4-BE49-F238E27FC236}"/>
            </a:extLst>
          </p:cNvPr>
          <p:cNvSpPr/>
          <p:nvPr userDrawn="1"/>
        </p:nvSpPr>
        <p:spPr>
          <a:xfrm>
            <a:off x="1971675" y="1447800"/>
            <a:ext cx="639763" cy="6397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67A05-F5E7-45DD-8379-9F9024810D73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FD4BC-4AF5-41A0-99EB-F11663F96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1AF91-24EF-42ED-808E-9084A110ADE7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8EEB-B47A-46B6-B53B-5E89A23F1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84308-4D35-4809-8A93-C3D6D4566F29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0833A-3FFC-410C-8422-545A23F19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A7932-3B46-4506-AD48-87BBE9482A05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4B51B-AD5A-48BB-91D2-2C772F9A0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1AE3-FE73-443C-9FC7-D5A5FA55004E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4B431-647E-408A-A88A-B815E307C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7A8D-7832-46CB-ACBC-654D6E73DB8C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7EACB-77E1-44FF-8FB9-233834031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34503-852C-416B-BE71-595A0B19C146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AA4BC-3E15-45CD-A204-FE60E6E86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A17D6-B099-4160-99CA-AEC644D96566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D2D47-1715-40DE-8282-0BBAE9374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3132A-45EF-4AD1-9FFE-2F80F4D45C39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C0FEC-ADC8-4772-B51C-8A3D2BAE3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F6F85-3D5B-48B3-BCDA-4DA002009CC3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BA6E8-A1D5-445A-8A68-AB9A3202B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1F4A8-CC92-4757-8FA4-018A26E1D9ED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4FB6B-398F-492E-AF04-9068B0CEA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/>
          <a:srcRect r="2711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1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57575"/>
            <a:ext cx="9144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5B8043-DF7D-4BF8-9151-71C03A5F4081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A7B0C9-5100-4434-B474-0FC5B09FF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D4FE00-766D-469B-8261-52F8D6BA5979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8D4D20-8B1B-4111-B38A-17851BA89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8D924D-91A8-4F2F-BCEB-F124CAF647D9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152002-5249-43FB-A0B9-6693ED9DE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8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7" indent="0">
              <a:buNone/>
              <a:defRPr sz="1100"/>
            </a:lvl2pPr>
            <a:lvl3pPr marL="685545" indent="0">
              <a:buNone/>
              <a:defRPr sz="900"/>
            </a:lvl3pPr>
            <a:lvl4pPr marL="1028318" indent="0">
              <a:buNone/>
              <a:defRPr sz="800"/>
            </a:lvl4pPr>
            <a:lvl5pPr marL="1371090" indent="0">
              <a:buNone/>
              <a:defRPr sz="800"/>
            </a:lvl5pPr>
            <a:lvl6pPr marL="1713869" indent="0">
              <a:buNone/>
              <a:defRPr sz="800"/>
            </a:lvl6pPr>
            <a:lvl7pPr marL="2056634" indent="0">
              <a:buNone/>
              <a:defRPr sz="800"/>
            </a:lvl7pPr>
            <a:lvl8pPr marL="2399400" indent="0">
              <a:buNone/>
              <a:defRPr sz="800"/>
            </a:lvl8pPr>
            <a:lvl9pPr marL="274216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8CFF2E-4044-4EC4-9FCF-DC96488B6CE4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B05EA1-E456-4C56-9CA4-88F62736B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392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84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767" indent="0">
              <a:buNone/>
              <a:defRPr sz="2100"/>
            </a:lvl2pPr>
            <a:lvl3pPr marL="685545" indent="0">
              <a:buNone/>
              <a:defRPr sz="1800"/>
            </a:lvl3pPr>
            <a:lvl4pPr marL="1028318" indent="0">
              <a:buNone/>
              <a:defRPr sz="1500"/>
            </a:lvl4pPr>
            <a:lvl5pPr marL="1371090" indent="0">
              <a:buNone/>
              <a:defRPr sz="1500"/>
            </a:lvl5pPr>
            <a:lvl6pPr marL="1713869" indent="0">
              <a:buNone/>
              <a:defRPr sz="1500"/>
            </a:lvl6pPr>
            <a:lvl7pPr marL="2056634" indent="0">
              <a:buNone/>
              <a:defRPr sz="1500"/>
            </a:lvl7pPr>
            <a:lvl8pPr marL="2399400" indent="0">
              <a:buNone/>
              <a:defRPr sz="1500"/>
            </a:lvl8pPr>
            <a:lvl9pPr marL="2742167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7" indent="0">
              <a:buNone/>
              <a:defRPr sz="1100"/>
            </a:lvl2pPr>
            <a:lvl3pPr marL="685545" indent="0">
              <a:buNone/>
              <a:defRPr sz="900"/>
            </a:lvl3pPr>
            <a:lvl4pPr marL="1028318" indent="0">
              <a:buNone/>
              <a:defRPr sz="800"/>
            </a:lvl4pPr>
            <a:lvl5pPr marL="1371090" indent="0">
              <a:buNone/>
              <a:defRPr sz="800"/>
            </a:lvl5pPr>
            <a:lvl6pPr marL="1713869" indent="0">
              <a:buNone/>
              <a:defRPr sz="800"/>
            </a:lvl6pPr>
            <a:lvl7pPr marL="2056634" indent="0">
              <a:buNone/>
              <a:defRPr sz="800"/>
            </a:lvl7pPr>
            <a:lvl8pPr marL="2399400" indent="0">
              <a:buNone/>
              <a:defRPr sz="800"/>
            </a:lvl8pPr>
            <a:lvl9pPr marL="274216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0BA0AE-C1B5-4208-8F40-F8F96BED8002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90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18E60-BB85-4D6B-A288-51CD303C0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0" y="-1512888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FCFCF"/>
                </a:solidFill>
                <a:latin typeface="+mn-lt"/>
                <a:cs typeface="+mn-cs"/>
              </a:rPr>
              <a:t>www.9slide.vn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58" tIns="34289" rIns="68558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58" tIns="34289" rIns="68558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68558" tIns="34289" rIns="68558" bIns="34289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UTM Avo"/>
              </a:defRPr>
            </a:lvl1pPr>
          </a:lstStyle>
          <a:p>
            <a:fld id="{CE2D1CC5-F580-4CFF-A6B2-C7159481E184}" type="datetimeFigureOut">
              <a:rPr lang="en-US"/>
              <a:pPr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68558" tIns="34289" rIns="68558" bIns="34289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UTM Avo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58" tIns="34289" rIns="68558" bIns="3428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UTM Avo"/>
              </a:defRPr>
            </a:lvl1pPr>
          </a:lstStyle>
          <a:p>
            <a:fld id="{84B2908D-8E29-4F6B-A16B-53EA3D975C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2pPr>
      <a:lvl3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3pPr>
      <a:lvl4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4pPr>
      <a:lvl5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9pPr>
    </p:titleStyle>
    <p:bodyStyle>
      <a:lvl1pPr marL="169863" indent="-169863" algn="l" defTabSz="684213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45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18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90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69" indent="-171390" algn="l" defTabSz="68554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45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18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9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9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34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00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67" algn="l" defTabSz="685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0" y="-1512888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FCFCF"/>
                </a:solidFill>
                <a:latin typeface="+mn-lt"/>
                <a:cs typeface="+mn-cs"/>
              </a:rPr>
              <a:t>www.9slide.vn</a:t>
            </a:r>
          </a:p>
        </p:txBody>
      </p:sp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4" tIns="34289" rIns="68564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4" tIns="34289" rIns="68564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68564" tIns="34289" rIns="68564" bIns="34289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UTM Avo"/>
              </a:defRPr>
            </a:lvl1pPr>
          </a:lstStyle>
          <a:p>
            <a:fld id="{6461DC0F-D51D-4430-8973-F88373BA4411}" type="datetimeFigureOut">
              <a:rPr lang="en-US"/>
              <a:pPr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68564" tIns="34289" rIns="68564" bIns="34289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UTM Avo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64" tIns="34289" rIns="68564" bIns="3428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UTM Avo"/>
              </a:defRPr>
            </a:lvl1pPr>
          </a:lstStyle>
          <a:p>
            <a:fld id="{A9917006-DB61-4B95-A067-FCE163DBFA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xStyles>
    <p:titleStyle>
      <a:lvl1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2pPr>
      <a:lvl3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3pPr>
      <a:lvl4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4pPr>
      <a:lvl5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9pPr>
    </p:titleStyle>
    <p:bodyStyle>
      <a:lvl1pPr marL="169863" indent="-169863" algn="l" defTabSz="684213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33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40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46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57" indent="-171406" algn="l" defTabSz="6856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26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37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38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40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43" algn="l" defTabSz="6856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0" y="-1512888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FCFCF"/>
                </a:solidFill>
                <a:latin typeface="+mn-lt"/>
                <a:cs typeface="+mn-cs"/>
              </a:rPr>
              <a:t>www.9slide.vn</a:t>
            </a:r>
          </a:p>
        </p:txBody>
      </p:sp>
      <p:sp>
        <p:nvSpPr>
          <p:cNvPr id="27651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1" tIns="34289" rIns="68571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1" tIns="34289" rIns="68571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68571" tIns="34289" rIns="68571" bIns="34289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UTM Avo"/>
              </a:defRPr>
            </a:lvl1pPr>
          </a:lstStyle>
          <a:p>
            <a:fld id="{01763264-CADC-4C0A-9353-830C69D50F29}" type="datetimeFigureOut">
              <a:rPr lang="en-US"/>
              <a:pPr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68571" tIns="34289" rIns="68571" bIns="34289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UTM Avo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71" tIns="34289" rIns="68571" bIns="3428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UTM Avo"/>
              </a:defRPr>
            </a:lvl1pPr>
          </a:lstStyle>
          <a:p>
            <a:fld id="{1B2A2E3B-9724-40E6-AF0F-7139712D42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2pPr>
      <a:lvl3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3pPr>
      <a:lvl4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4pPr>
      <a:lvl5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9pPr>
    </p:titleStyle>
    <p:bodyStyle>
      <a:lvl1pPr marL="169863" indent="-169863" algn="l" defTabSz="684213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0" y="-1512888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CFCFCF"/>
                </a:solidFill>
                <a:latin typeface="+mn-lt"/>
                <a:cs typeface="+mn-cs"/>
              </a:rPr>
              <a:t>www.9slide.vn</a:t>
            </a:r>
          </a:p>
        </p:txBody>
      </p:sp>
      <p:sp>
        <p:nvSpPr>
          <p:cNvPr id="40963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3905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44A7C5-1CF3-4B72-AB7B-22D4D5A34F91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3905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3905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659A3B-B977-4604-8A83-5D3A7F560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UTM Avo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9.xml"/><Relationship Id="rId1" Type="http://schemas.openxmlformats.org/officeDocument/2006/relationships/video" Target="NUL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7.xml"/><Relationship Id="rId1" Type="http://schemas.openxmlformats.org/officeDocument/2006/relationships/audio" Target="NULL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7.xml"/><Relationship Id="rId1" Type="http://schemas.openxmlformats.org/officeDocument/2006/relationships/audio" Target="NULL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6227763" y="9525"/>
            <a:ext cx="21431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 3</a:t>
            </a:r>
            <a:endParaRPr 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7670800" y="471488"/>
            <a:ext cx="7889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Tập</a:t>
            </a:r>
            <a:r>
              <a:rPr lang="en-US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1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/>
            </a:extLst>
          </p:cNvPr>
          <p:cNvSpPr/>
          <p:nvPr/>
        </p:nvSpPr>
        <p:spPr>
          <a:xfrm>
            <a:off x="2559050" y="1995488"/>
            <a:ext cx="4794250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Tuần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21: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quê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dấu</a:t>
            </a:r>
            <a:endParaRPr lang="en-US" sz="28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1&amp;2 –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1: 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Sông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quê</a:t>
            </a:r>
            <a:endParaRPr lang="en-US" sz="28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25385" r="15401" b="6796"/>
          <a:stretch>
            <a:fillRect/>
          </a:stretch>
        </p:blipFill>
        <p:spPr bwMode="auto">
          <a:xfrm>
            <a:off x="-138113" y="411163"/>
            <a:ext cx="2333626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4663" y="339725"/>
            <a:ext cx="60150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908300" y="2211388"/>
            <a:ext cx="3429000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đọc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t="19704" b="11697"/>
          <a:stretch>
            <a:fillRect/>
          </a:stretch>
        </p:blipFill>
        <p:spPr bwMode="auto">
          <a:xfrm>
            <a:off x="6227763" y="3386138"/>
            <a:ext cx="26098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842963"/>
            <a:ext cx="669607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TextBox 3"/>
          <p:cNvSpPr txBox="1">
            <a:spLocks noChangeArrowheads="1"/>
          </p:cNvSpPr>
          <p:nvPr/>
        </p:nvSpPr>
        <p:spPr bwMode="auto">
          <a:xfrm>
            <a:off x="3276600" y="195263"/>
            <a:ext cx="155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UTM Avo"/>
              </a:rPr>
              <a:t>Sông quê</a:t>
            </a:r>
            <a:endParaRPr lang="en-SG" sz="2800" b="1">
              <a:solidFill>
                <a:srgbClr val="002060"/>
              </a:solidFill>
              <a:latin typeface="UTM Avo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65175" y="1149350"/>
            <a:ext cx="454025" cy="1228725"/>
            <a:chOff x="395536" y="1031823"/>
            <a:chExt cx="454526" cy="1129045"/>
          </a:xfrm>
        </p:grpSpPr>
        <p:cxnSp>
          <p:nvCxnSpPr>
            <p:cNvPr id="6" name="Straight Connector 5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95536" y="1031823"/>
              <a:ext cx="375063" cy="33404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65175" y="2501900"/>
            <a:ext cx="455613" cy="1109663"/>
            <a:chOff x="395536" y="1031823"/>
            <a:chExt cx="454526" cy="1129045"/>
          </a:xfrm>
        </p:grpSpPr>
        <p:cxnSp>
          <p:nvCxnSpPr>
            <p:cNvPr id="9" name="Straight Connector 8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850062" y="1031823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95536" y="1031823"/>
              <a:ext cx="373756" cy="3343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065588" y="1187450"/>
            <a:ext cx="369887" cy="984250"/>
            <a:chOff x="376014" y="3889766"/>
            <a:chExt cx="454526" cy="1129045"/>
          </a:xfrm>
        </p:grpSpPr>
        <p:cxnSp>
          <p:nvCxnSpPr>
            <p:cNvPr id="12" name="Straight Connector 11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830540" y="3889766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76014" y="3889766"/>
              <a:ext cx="374546" cy="3350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065588" y="2501900"/>
            <a:ext cx="358775" cy="1109663"/>
            <a:chOff x="4443900" y="1013258"/>
            <a:chExt cx="454526" cy="1129045"/>
          </a:xfrm>
        </p:grpSpPr>
        <p:cxnSp>
          <p:nvCxnSpPr>
            <p:cNvPr id="15" name="Straight Connector 14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4898426" y="1013258"/>
              <a:ext cx="0" cy="112904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443900" y="1013258"/>
              <a:ext cx="374079" cy="3343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vi-VN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Flowchart: Terminator 16">
            <a:extLst>
              <a:ext uri="{FF2B5EF4-FFF2-40B4-BE49-F238E27FC236}"/>
            </a:extLst>
          </p:cNvPr>
          <p:cNvSpPr/>
          <p:nvPr/>
        </p:nvSpPr>
        <p:spPr>
          <a:xfrm>
            <a:off x="2014538" y="4386263"/>
            <a:ext cx="4392612" cy="603250"/>
          </a:xfrm>
          <a:prstGeom prst="flowChartTerminator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8" name="Flowchart: Terminator 17">
            <a:extLst>
              <a:ext uri="{FF2B5EF4-FFF2-40B4-BE49-F238E27FC236}"/>
            </a:extLst>
          </p:cNvPr>
          <p:cNvSpPr/>
          <p:nvPr/>
        </p:nvSpPr>
        <p:spPr>
          <a:xfrm>
            <a:off x="2024063" y="4427538"/>
            <a:ext cx="4383087" cy="520700"/>
          </a:xfrm>
          <a:prstGeom prst="flowChartTerminator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3568700" y="1168400"/>
            <a:ext cx="71438" cy="2127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3419475" y="1485900"/>
            <a:ext cx="73025" cy="2127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3455988" y="1797050"/>
            <a:ext cx="71437" cy="2127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640138" y="2065338"/>
            <a:ext cx="144462" cy="212725"/>
            <a:chOff x="2267744" y="1892686"/>
            <a:chExt cx="144016" cy="213816"/>
          </a:xfrm>
        </p:grpSpPr>
        <p:cxnSp>
          <p:nvCxnSpPr>
            <p:cNvPr id="26" name="Straight Connector 25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>
              <a:off x="2267744" y="1892686"/>
              <a:ext cx="72800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 flipH="1">
              <a:off x="2340544" y="1892686"/>
              <a:ext cx="71216" cy="2138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842963"/>
            <a:ext cx="669607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TextBox 2"/>
          <p:cNvSpPr txBox="1">
            <a:spLocks noChangeArrowheads="1"/>
          </p:cNvSpPr>
          <p:nvPr/>
        </p:nvSpPr>
        <p:spPr bwMode="auto">
          <a:xfrm>
            <a:off x="3276600" y="195263"/>
            <a:ext cx="155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UTM Avo"/>
              </a:rPr>
              <a:t>Sông quê</a:t>
            </a:r>
            <a:endParaRPr lang="en-SG" sz="2800" b="1">
              <a:solidFill>
                <a:srgbClr val="002060"/>
              </a:solidFill>
              <a:latin typeface="UTM Avo"/>
            </a:endParaRPr>
          </a:p>
        </p:txBody>
      </p:sp>
      <p:sp>
        <p:nvSpPr>
          <p:cNvPr id="4" name="Flowchart: Terminator 3">
            <a:extLst>
              <a:ext uri="{FF2B5EF4-FFF2-40B4-BE49-F238E27FC236}"/>
            </a:extLst>
          </p:cNvPr>
          <p:cNvSpPr/>
          <p:nvPr/>
        </p:nvSpPr>
        <p:spPr>
          <a:xfrm>
            <a:off x="2736850" y="4033838"/>
            <a:ext cx="2968625" cy="698500"/>
          </a:xfrm>
          <a:prstGeom prst="flowChartTerminator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ĐOẠN</a:t>
            </a:r>
          </a:p>
        </p:txBody>
      </p:sp>
      <p:sp>
        <p:nvSpPr>
          <p:cNvPr id="5" name="Flowchart: Terminator 4">
            <a:extLst>
              <a:ext uri="{FF2B5EF4-FFF2-40B4-BE49-F238E27FC236}"/>
            </a:extLst>
          </p:cNvPr>
          <p:cNvSpPr/>
          <p:nvPr/>
        </p:nvSpPr>
        <p:spPr>
          <a:xfrm>
            <a:off x="2743200" y="4040188"/>
            <a:ext cx="2962275" cy="698500"/>
          </a:xfrm>
          <a:prstGeom prst="flowChartTerminator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TOÀN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25385" r="15401" b="6796"/>
          <a:stretch>
            <a:fillRect/>
          </a:stretch>
        </p:blipFill>
        <p:spPr bwMode="auto">
          <a:xfrm>
            <a:off x="-138113" y="411163"/>
            <a:ext cx="2333626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4663" y="339725"/>
            <a:ext cx="60150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908300" y="2211388"/>
            <a:ext cx="4081463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ĐỌC HIỂU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t="19704" b="11697"/>
          <a:stretch>
            <a:fillRect/>
          </a:stretch>
        </p:blipFill>
        <p:spPr bwMode="auto">
          <a:xfrm>
            <a:off x="6227763" y="3386138"/>
            <a:ext cx="26098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542925"/>
            <a:ext cx="610552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TextBox 2"/>
          <p:cNvSpPr txBox="1">
            <a:spLocks noChangeArrowheads="1"/>
          </p:cNvSpPr>
          <p:nvPr/>
        </p:nvSpPr>
        <p:spPr bwMode="auto">
          <a:xfrm>
            <a:off x="3492500" y="0"/>
            <a:ext cx="155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UTM Avo"/>
              </a:rPr>
              <a:t>Sông quê</a:t>
            </a:r>
            <a:endParaRPr lang="en-SG" sz="2800" b="1">
              <a:solidFill>
                <a:srgbClr val="002060"/>
              </a:solidFill>
              <a:latin typeface="UTM Avo"/>
            </a:endParaRPr>
          </a:p>
        </p:txBody>
      </p:sp>
      <p:sp>
        <p:nvSpPr>
          <p:cNvPr id="4" name="Speech Bubble: Oval 3">
            <a:extLst>
              <a:ext uri="{FF2B5EF4-FFF2-40B4-BE49-F238E27FC236}"/>
            </a:extLst>
          </p:cNvPr>
          <p:cNvSpPr/>
          <p:nvPr/>
        </p:nvSpPr>
        <p:spPr>
          <a:xfrm>
            <a:off x="1630363" y="3365500"/>
            <a:ext cx="2179637" cy="1922463"/>
          </a:xfrm>
          <a:prstGeom prst="wedgeEllipseCallout">
            <a:avLst>
              <a:gd name="adj1" fmla="val -60506"/>
              <a:gd name="adj2" fmla="val -7659"/>
            </a:avLst>
          </a:prstGeom>
          <a:solidFill>
            <a:srgbClr val="99CC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28788" y="3717925"/>
            <a:ext cx="23193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r>
              <a:rPr lang="en-US">
                <a:latin typeface="UTM Avo"/>
              </a:rPr>
              <a:t>Những từ ngữ, hình ảnh nào cho biết bài thơ tả cảnh một vùng quê?</a:t>
            </a:r>
            <a:endParaRPr lang="vi-VN" sz="2400">
              <a:latin typeface="#9Slide03 Arima Madurai"/>
            </a:endParaRPr>
          </a:p>
        </p:txBody>
      </p:sp>
      <p:grpSp>
        <p:nvGrpSpPr>
          <p:cNvPr id="6" name="Google Shape;1184;p63"/>
          <p:cNvGrpSpPr>
            <a:grpSpLocks/>
          </p:cNvGrpSpPr>
          <p:nvPr/>
        </p:nvGrpSpPr>
        <p:grpSpPr bwMode="auto">
          <a:xfrm rot="-406829">
            <a:off x="77788" y="3224213"/>
            <a:ext cx="1401762" cy="1716087"/>
            <a:chOff x="2039108" y="678179"/>
            <a:chExt cx="1846062" cy="2319889"/>
          </a:xfrm>
        </p:grpSpPr>
        <p:grpSp>
          <p:nvGrpSpPr>
            <p:cNvPr id="71773" name="Google Shape;1185;p63"/>
            <p:cNvGrpSpPr>
              <a:grpSpLocks/>
            </p:cNvGrpSpPr>
            <p:nvPr/>
          </p:nvGrpSpPr>
          <p:grpSpPr bwMode="auto">
            <a:xfrm>
              <a:off x="2039108" y="678179"/>
              <a:ext cx="1846062" cy="2319889"/>
              <a:chOff x="-1122992" y="804804"/>
              <a:chExt cx="1846062" cy="2319889"/>
            </a:xfrm>
          </p:grpSpPr>
          <p:sp>
            <p:nvSpPr>
              <p:cNvPr id="71775" name="Google Shape;1186;p63"/>
              <p:cNvSpPr>
                <a:spLocks/>
              </p:cNvSpPr>
              <p:nvPr/>
            </p:nvSpPr>
            <p:spPr bwMode="auto">
              <a:xfrm>
                <a:off x="-901238" y="2245689"/>
                <a:ext cx="1402621" cy="655824"/>
              </a:xfrm>
              <a:custGeom>
                <a:avLst/>
                <a:gdLst/>
                <a:ahLst/>
                <a:cxnLst>
                  <a:cxn ang="0">
                    <a:pos x="15508" y="0"/>
                  </a:cxn>
                  <a:cxn ang="0">
                    <a:pos x="14408" y="90"/>
                  </a:cxn>
                  <a:cxn ang="0">
                    <a:pos x="14073" y="1123"/>
                  </a:cxn>
                  <a:cxn ang="0">
                    <a:pos x="11763" y="1518"/>
                  </a:cxn>
                  <a:cxn ang="0">
                    <a:pos x="11733" y="1518"/>
                  </a:cxn>
                  <a:cxn ang="0">
                    <a:pos x="9392" y="1123"/>
                  </a:cxn>
                  <a:cxn ang="0">
                    <a:pos x="9362" y="211"/>
                  </a:cxn>
                  <a:cxn ang="0">
                    <a:pos x="8060" y="99"/>
                  </a:cxn>
                  <a:cxn ang="0">
                    <a:pos x="0" y="5895"/>
                  </a:cxn>
                  <a:cxn ang="0">
                    <a:pos x="4590" y="8509"/>
                  </a:cxn>
                  <a:cxn ang="0">
                    <a:pos x="4833" y="10698"/>
                  </a:cxn>
                  <a:cxn ang="0">
                    <a:pos x="11398" y="10819"/>
                  </a:cxn>
                  <a:cxn ang="0">
                    <a:pos x="12098" y="10819"/>
                  </a:cxn>
                  <a:cxn ang="0">
                    <a:pos x="18693" y="10971"/>
                  </a:cxn>
                  <a:cxn ang="0">
                    <a:pos x="18876" y="8509"/>
                  </a:cxn>
                  <a:cxn ang="0">
                    <a:pos x="23466" y="5895"/>
                  </a:cxn>
                  <a:cxn ang="0">
                    <a:pos x="15508" y="0"/>
                  </a:cxn>
                </a:cxnLst>
                <a:rect l="0" t="0" r="r" b="b"/>
                <a:pathLst>
                  <a:path w="23466" h="10972" extrusionOk="0">
                    <a:moveTo>
                      <a:pt x="15508" y="0"/>
                    </a:moveTo>
                    <a:cubicBezTo>
                      <a:pt x="14830" y="0"/>
                      <a:pt x="14408" y="90"/>
                      <a:pt x="14408" y="90"/>
                    </a:cubicBezTo>
                    <a:lnTo>
                      <a:pt x="14073" y="1123"/>
                    </a:lnTo>
                    <a:cubicBezTo>
                      <a:pt x="13344" y="1458"/>
                      <a:pt x="12158" y="1488"/>
                      <a:pt x="11763" y="1518"/>
                    </a:cubicBezTo>
                    <a:lnTo>
                      <a:pt x="11733" y="1518"/>
                    </a:lnTo>
                    <a:cubicBezTo>
                      <a:pt x="11307" y="1488"/>
                      <a:pt x="10122" y="1458"/>
                      <a:pt x="9392" y="1123"/>
                    </a:cubicBezTo>
                    <a:lnTo>
                      <a:pt x="9362" y="211"/>
                    </a:lnTo>
                    <a:cubicBezTo>
                      <a:pt x="9362" y="211"/>
                      <a:pt x="8855" y="99"/>
                      <a:pt x="8060" y="99"/>
                    </a:cubicBezTo>
                    <a:cubicBezTo>
                      <a:pt x="6046" y="99"/>
                      <a:pt x="2179" y="818"/>
                      <a:pt x="0" y="5895"/>
                    </a:cubicBezTo>
                    <a:cubicBezTo>
                      <a:pt x="0" y="5895"/>
                      <a:pt x="3526" y="8327"/>
                      <a:pt x="4590" y="8509"/>
                    </a:cubicBezTo>
                    <a:lnTo>
                      <a:pt x="4833" y="10698"/>
                    </a:lnTo>
                    <a:lnTo>
                      <a:pt x="11398" y="10819"/>
                    </a:lnTo>
                    <a:lnTo>
                      <a:pt x="12098" y="10819"/>
                    </a:lnTo>
                    <a:lnTo>
                      <a:pt x="18693" y="10971"/>
                    </a:lnTo>
                    <a:lnTo>
                      <a:pt x="18876" y="8509"/>
                    </a:lnTo>
                    <a:cubicBezTo>
                      <a:pt x="19970" y="8327"/>
                      <a:pt x="23466" y="5895"/>
                      <a:pt x="23466" y="5895"/>
                    </a:cubicBezTo>
                    <a:cubicBezTo>
                      <a:pt x="21231" y="690"/>
                      <a:pt x="17388" y="0"/>
                      <a:pt x="15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" name="Google Shape;1187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373622" y="2081667"/>
                <a:ext cx="388865" cy="261819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90" extrusionOk="0">
                    <a:moveTo>
                      <a:pt x="6505" y="1"/>
                    </a:moveTo>
                    <a:lnTo>
                      <a:pt x="0" y="639"/>
                    </a:lnTo>
                    <a:cubicBezTo>
                      <a:pt x="0" y="639"/>
                      <a:pt x="578" y="2007"/>
                      <a:pt x="608" y="4074"/>
                    </a:cubicBezTo>
                    <a:cubicBezTo>
                      <a:pt x="608" y="4074"/>
                      <a:pt x="1725" y="4389"/>
                      <a:pt x="3052" y="4389"/>
                    </a:cubicBezTo>
                    <a:cubicBezTo>
                      <a:pt x="3743" y="4389"/>
                      <a:pt x="4491" y="4304"/>
                      <a:pt x="5167" y="4044"/>
                    </a:cubicBezTo>
                    <a:lnTo>
                      <a:pt x="6505" y="1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defTabSz="91390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cs typeface="+mn-cs"/>
                </a:endParaRPr>
              </a:p>
            </p:txBody>
          </p:sp>
          <p:sp>
            <p:nvSpPr>
              <p:cNvPr id="71777" name="Google Shape;1188;p63"/>
              <p:cNvSpPr>
                <a:spLocks/>
              </p:cNvSpPr>
              <p:nvPr/>
            </p:nvSpPr>
            <p:spPr bwMode="auto">
              <a:xfrm>
                <a:off x="-1061128" y="1684786"/>
                <a:ext cx="270769" cy="167662"/>
              </a:xfrm>
              <a:custGeom>
                <a:avLst/>
                <a:gdLst/>
                <a:ahLst/>
                <a:cxnLst>
                  <a:cxn ang="0">
                    <a:pos x="2592" y="0"/>
                  </a:cxn>
                  <a:cxn ang="0">
                    <a:pos x="0" y="865"/>
                  </a:cxn>
                  <a:cxn ang="0">
                    <a:pos x="2558" y="2804"/>
                  </a:cxn>
                  <a:cxn ang="0">
                    <a:pos x="4529" y="2354"/>
                  </a:cxn>
                  <a:cxn ang="0">
                    <a:pos x="4438" y="409"/>
                  </a:cxn>
                  <a:cxn ang="0">
                    <a:pos x="2592" y="0"/>
                  </a:cxn>
                </a:cxnLst>
                <a:rect l="0" t="0" r="r" b="b"/>
                <a:pathLst>
                  <a:path w="4530" h="2805" extrusionOk="0">
                    <a:moveTo>
                      <a:pt x="2592" y="0"/>
                    </a:moveTo>
                    <a:cubicBezTo>
                      <a:pt x="1673" y="0"/>
                      <a:pt x="757" y="289"/>
                      <a:pt x="0" y="865"/>
                    </a:cubicBezTo>
                    <a:cubicBezTo>
                      <a:pt x="199" y="1859"/>
                      <a:pt x="1055" y="2804"/>
                      <a:pt x="2558" y="2804"/>
                    </a:cubicBezTo>
                    <a:cubicBezTo>
                      <a:pt x="3124" y="2804"/>
                      <a:pt x="3781" y="2670"/>
                      <a:pt x="4529" y="2354"/>
                    </a:cubicBezTo>
                    <a:lnTo>
                      <a:pt x="4438" y="409"/>
                    </a:lnTo>
                    <a:cubicBezTo>
                      <a:pt x="3856" y="137"/>
                      <a:pt x="3224" y="0"/>
                      <a:pt x="2592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778" name="Google Shape;1189;p63"/>
              <p:cNvSpPr>
                <a:spLocks/>
              </p:cNvSpPr>
              <p:nvPr/>
            </p:nvSpPr>
            <p:spPr bwMode="auto">
              <a:xfrm>
                <a:off x="-1070213" y="1590284"/>
                <a:ext cx="274356" cy="146861"/>
              </a:xfrm>
              <a:custGeom>
                <a:avLst/>
                <a:gdLst/>
                <a:ahLst/>
                <a:cxnLst>
                  <a:cxn ang="0">
                    <a:pos x="2427" y="1"/>
                  </a:cxn>
                  <a:cxn ang="0">
                    <a:pos x="882" y="451"/>
                  </a:cxn>
                  <a:cxn ang="0">
                    <a:pos x="152" y="2457"/>
                  </a:cxn>
                  <a:cxn ang="0">
                    <a:pos x="2744" y="1592"/>
                  </a:cxn>
                  <a:cxn ang="0">
                    <a:pos x="4590" y="2001"/>
                  </a:cxn>
                  <a:cxn ang="0">
                    <a:pos x="4529" y="664"/>
                  </a:cxn>
                  <a:cxn ang="0">
                    <a:pos x="2427" y="1"/>
                  </a:cxn>
                </a:cxnLst>
                <a:rect l="0" t="0" r="r" b="b"/>
                <a:pathLst>
                  <a:path w="4590" h="2457" extrusionOk="0">
                    <a:moveTo>
                      <a:pt x="2427" y="1"/>
                    </a:moveTo>
                    <a:cubicBezTo>
                      <a:pt x="1936" y="1"/>
                      <a:pt x="1404" y="118"/>
                      <a:pt x="882" y="451"/>
                    </a:cubicBezTo>
                    <a:cubicBezTo>
                      <a:pt x="243" y="876"/>
                      <a:pt x="0" y="1697"/>
                      <a:pt x="152" y="2457"/>
                    </a:cubicBezTo>
                    <a:cubicBezTo>
                      <a:pt x="909" y="1881"/>
                      <a:pt x="1825" y="1592"/>
                      <a:pt x="2744" y="1592"/>
                    </a:cubicBezTo>
                    <a:cubicBezTo>
                      <a:pt x="3376" y="1592"/>
                      <a:pt x="4008" y="1729"/>
                      <a:pt x="4590" y="2001"/>
                    </a:cubicBezTo>
                    <a:lnTo>
                      <a:pt x="4529" y="664"/>
                    </a:lnTo>
                    <a:cubicBezTo>
                      <a:pt x="4529" y="664"/>
                      <a:pt x="3595" y="1"/>
                      <a:pt x="2427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779" name="Google Shape;1190;p63"/>
              <p:cNvSpPr>
                <a:spLocks/>
              </p:cNvSpPr>
              <p:nvPr/>
            </p:nvSpPr>
            <p:spPr bwMode="auto">
              <a:xfrm>
                <a:off x="-983006" y="1697293"/>
                <a:ext cx="170830" cy="135923"/>
              </a:xfrm>
              <a:custGeom>
                <a:avLst/>
                <a:gdLst/>
                <a:ahLst/>
                <a:cxnLst>
                  <a:cxn ang="0">
                    <a:pos x="1290" y="0"/>
                  </a:cxn>
                  <a:cxn ang="0">
                    <a:pos x="31" y="237"/>
                  </a:cxn>
                  <a:cxn ang="0">
                    <a:pos x="31" y="298"/>
                  </a:cxn>
                  <a:cxn ang="0">
                    <a:pos x="1327" y="134"/>
                  </a:cxn>
                  <a:cxn ang="0">
                    <a:pos x="2250" y="480"/>
                  </a:cxn>
                  <a:cxn ang="0">
                    <a:pos x="2675" y="2183"/>
                  </a:cxn>
                  <a:cxn ang="0">
                    <a:pos x="2778" y="2274"/>
                  </a:cxn>
                  <a:cxn ang="0">
                    <a:pos x="2857" y="2183"/>
                  </a:cxn>
                  <a:cxn ang="0">
                    <a:pos x="2280" y="359"/>
                  </a:cxn>
                  <a:cxn ang="0">
                    <a:pos x="1290" y="0"/>
                  </a:cxn>
                </a:cxnLst>
                <a:rect l="0" t="0" r="r" b="b"/>
                <a:pathLst>
                  <a:path w="2858" h="2274" extrusionOk="0">
                    <a:moveTo>
                      <a:pt x="1290" y="0"/>
                    </a:moveTo>
                    <a:cubicBezTo>
                      <a:pt x="860" y="0"/>
                      <a:pt x="406" y="123"/>
                      <a:pt x="31" y="237"/>
                    </a:cubicBezTo>
                    <a:cubicBezTo>
                      <a:pt x="0" y="237"/>
                      <a:pt x="0" y="298"/>
                      <a:pt x="31" y="298"/>
                    </a:cubicBezTo>
                    <a:cubicBezTo>
                      <a:pt x="440" y="264"/>
                      <a:pt x="897" y="134"/>
                      <a:pt x="1327" y="134"/>
                    </a:cubicBezTo>
                    <a:cubicBezTo>
                      <a:pt x="1663" y="134"/>
                      <a:pt x="1983" y="214"/>
                      <a:pt x="2250" y="480"/>
                    </a:cubicBezTo>
                    <a:cubicBezTo>
                      <a:pt x="2645" y="906"/>
                      <a:pt x="2645" y="1635"/>
                      <a:pt x="2675" y="2183"/>
                    </a:cubicBezTo>
                    <a:cubicBezTo>
                      <a:pt x="2690" y="2243"/>
                      <a:pt x="2736" y="2274"/>
                      <a:pt x="2778" y="2274"/>
                    </a:cubicBezTo>
                    <a:cubicBezTo>
                      <a:pt x="2819" y="2274"/>
                      <a:pt x="2857" y="2243"/>
                      <a:pt x="2857" y="2183"/>
                    </a:cubicBezTo>
                    <a:cubicBezTo>
                      <a:pt x="2827" y="1575"/>
                      <a:pt x="2797" y="784"/>
                      <a:pt x="2280" y="359"/>
                    </a:cubicBezTo>
                    <a:cubicBezTo>
                      <a:pt x="2013" y="91"/>
                      <a:pt x="1660" y="0"/>
                      <a:pt x="12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780" name="Google Shape;1191;p63"/>
              <p:cNvSpPr>
                <a:spLocks/>
              </p:cNvSpPr>
              <p:nvPr/>
            </p:nvSpPr>
            <p:spPr bwMode="auto">
              <a:xfrm>
                <a:off x="-911698" y="1733763"/>
                <a:ext cx="98445" cy="54991"/>
              </a:xfrm>
              <a:custGeom>
                <a:avLst/>
                <a:gdLst/>
                <a:ahLst/>
                <a:cxnLst>
                  <a:cxn ang="0">
                    <a:pos x="580" y="1"/>
                  </a:cxn>
                  <a:cxn ang="0">
                    <a:pos x="53" y="213"/>
                  </a:cxn>
                  <a:cxn ang="0">
                    <a:pos x="119" y="341"/>
                  </a:cxn>
                  <a:cxn ang="0">
                    <a:pos x="145" y="335"/>
                  </a:cxn>
                  <a:cxn ang="0">
                    <a:pos x="585" y="190"/>
                  </a:cxn>
                  <a:cxn ang="0">
                    <a:pos x="1026" y="365"/>
                  </a:cxn>
                  <a:cxn ang="0">
                    <a:pos x="1482" y="882"/>
                  </a:cxn>
                  <a:cxn ang="0">
                    <a:pos x="1545" y="920"/>
                  </a:cxn>
                  <a:cxn ang="0">
                    <a:pos x="1604" y="791"/>
                  </a:cxn>
                  <a:cxn ang="0">
                    <a:pos x="580" y="1"/>
                  </a:cxn>
                </a:cxnLst>
                <a:rect l="0" t="0" r="r" b="b"/>
                <a:pathLst>
                  <a:path w="1647" h="920" extrusionOk="0">
                    <a:moveTo>
                      <a:pt x="580" y="1"/>
                    </a:moveTo>
                    <a:cubicBezTo>
                      <a:pt x="408" y="1"/>
                      <a:pt x="229" y="64"/>
                      <a:pt x="53" y="213"/>
                    </a:cubicBezTo>
                    <a:cubicBezTo>
                      <a:pt x="1" y="266"/>
                      <a:pt x="62" y="341"/>
                      <a:pt x="119" y="341"/>
                    </a:cubicBezTo>
                    <a:cubicBezTo>
                      <a:pt x="127" y="341"/>
                      <a:pt x="136" y="339"/>
                      <a:pt x="145" y="335"/>
                    </a:cubicBezTo>
                    <a:cubicBezTo>
                      <a:pt x="297" y="244"/>
                      <a:pt x="441" y="190"/>
                      <a:pt x="585" y="190"/>
                    </a:cubicBezTo>
                    <a:cubicBezTo>
                      <a:pt x="730" y="190"/>
                      <a:pt x="874" y="244"/>
                      <a:pt x="1026" y="365"/>
                    </a:cubicBezTo>
                    <a:cubicBezTo>
                      <a:pt x="1209" y="517"/>
                      <a:pt x="1330" y="730"/>
                      <a:pt x="1482" y="882"/>
                    </a:cubicBezTo>
                    <a:cubicBezTo>
                      <a:pt x="1500" y="909"/>
                      <a:pt x="1523" y="920"/>
                      <a:pt x="1545" y="920"/>
                    </a:cubicBezTo>
                    <a:cubicBezTo>
                      <a:pt x="1598" y="920"/>
                      <a:pt x="1647" y="855"/>
                      <a:pt x="1604" y="791"/>
                    </a:cubicBezTo>
                    <a:cubicBezTo>
                      <a:pt x="1388" y="380"/>
                      <a:pt x="1003" y="1"/>
                      <a:pt x="58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781" name="Google Shape;1192;p63"/>
              <p:cNvSpPr>
                <a:spLocks/>
              </p:cNvSpPr>
              <p:nvPr/>
            </p:nvSpPr>
            <p:spPr bwMode="auto">
              <a:xfrm>
                <a:off x="408664" y="1616687"/>
                <a:ext cx="265330" cy="168678"/>
              </a:xfrm>
              <a:custGeom>
                <a:avLst/>
                <a:gdLst/>
                <a:ahLst/>
                <a:cxnLst>
                  <a:cxn ang="0">
                    <a:pos x="2197" y="0"/>
                  </a:cxn>
                  <a:cxn ang="0">
                    <a:pos x="0" y="589"/>
                  </a:cxn>
                  <a:cxn ang="0">
                    <a:pos x="92" y="2534"/>
                  </a:cxn>
                  <a:cxn ang="0">
                    <a:pos x="1746" y="2822"/>
                  </a:cxn>
                  <a:cxn ang="0">
                    <a:pos x="4438" y="619"/>
                  </a:cxn>
                  <a:cxn ang="0">
                    <a:pos x="2197" y="0"/>
                  </a:cxn>
                </a:cxnLst>
                <a:rect l="0" t="0" r="r" b="b"/>
                <a:pathLst>
                  <a:path w="4439" h="2822" extrusionOk="0">
                    <a:moveTo>
                      <a:pt x="2197" y="0"/>
                    </a:moveTo>
                    <a:cubicBezTo>
                      <a:pt x="1430" y="0"/>
                      <a:pt x="663" y="198"/>
                      <a:pt x="0" y="589"/>
                    </a:cubicBezTo>
                    <a:lnTo>
                      <a:pt x="92" y="2534"/>
                    </a:lnTo>
                    <a:cubicBezTo>
                      <a:pt x="711" y="2734"/>
                      <a:pt x="1262" y="2822"/>
                      <a:pt x="1746" y="2822"/>
                    </a:cubicBezTo>
                    <a:cubicBezTo>
                      <a:pt x="3470" y="2822"/>
                      <a:pt x="4343" y="1711"/>
                      <a:pt x="4438" y="619"/>
                    </a:cubicBezTo>
                    <a:cubicBezTo>
                      <a:pt x="3763" y="205"/>
                      <a:pt x="2980" y="0"/>
                      <a:pt x="2197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782" name="Google Shape;1193;p63"/>
              <p:cNvSpPr>
                <a:spLocks/>
              </p:cNvSpPr>
              <p:nvPr/>
            </p:nvSpPr>
            <p:spPr bwMode="auto">
              <a:xfrm>
                <a:off x="403225" y="1521229"/>
                <a:ext cx="276209" cy="133173"/>
              </a:xfrm>
              <a:custGeom>
                <a:avLst/>
                <a:gdLst/>
                <a:ahLst/>
                <a:cxnLst>
                  <a:cxn ang="0">
                    <a:pos x="2320" y="0"/>
                  </a:cxn>
                  <a:cxn ang="0">
                    <a:pos x="0" y="860"/>
                  </a:cxn>
                  <a:cxn ang="0">
                    <a:pos x="91" y="2197"/>
                  </a:cxn>
                  <a:cxn ang="0">
                    <a:pos x="2288" y="1608"/>
                  </a:cxn>
                  <a:cxn ang="0">
                    <a:pos x="4529" y="2227"/>
                  </a:cxn>
                  <a:cxn ang="0">
                    <a:pos x="3617" y="313"/>
                  </a:cxn>
                  <a:cxn ang="0">
                    <a:pos x="2320" y="0"/>
                  </a:cxn>
                </a:cxnLst>
                <a:rect l="0" t="0" r="r" b="b"/>
                <a:pathLst>
                  <a:path w="4621" h="2228" extrusionOk="0">
                    <a:moveTo>
                      <a:pt x="2320" y="0"/>
                    </a:moveTo>
                    <a:cubicBezTo>
                      <a:pt x="1018" y="0"/>
                      <a:pt x="0" y="860"/>
                      <a:pt x="0" y="860"/>
                    </a:cubicBezTo>
                    <a:lnTo>
                      <a:pt x="91" y="2197"/>
                    </a:lnTo>
                    <a:cubicBezTo>
                      <a:pt x="754" y="1806"/>
                      <a:pt x="1521" y="1608"/>
                      <a:pt x="2288" y="1608"/>
                    </a:cubicBezTo>
                    <a:cubicBezTo>
                      <a:pt x="3071" y="1608"/>
                      <a:pt x="3854" y="1813"/>
                      <a:pt x="4529" y="2227"/>
                    </a:cubicBezTo>
                    <a:cubicBezTo>
                      <a:pt x="4620" y="1437"/>
                      <a:pt x="4286" y="677"/>
                      <a:pt x="3617" y="313"/>
                    </a:cubicBezTo>
                    <a:cubicBezTo>
                      <a:pt x="3172" y="86"/>
                      <a:pt x="2731" y="0"/>
                      <a:pt x="2320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783" name="Google Shape;1194;p63"/>
              <p:cNvSpPr>
                <a:spLocks/>
              </p:cNvSpPr>
              <p:nvPr/>
            </p:nvSpPr>
            <p:spPr bwMode="auto">
              <a:xfrm>
                <a:off x="430481" y="1626823"/>
                <a:ext cx="163538" cy="144649"/>
              </a:xfrm>
              <a:custGeom>
                <a:avLst/>
                <a:gdLst/>
                <a:ahLst/>
                <a:cxnLst>
                  <a:cxn ang="0">
                    <a:pos x="1698" y="1"/>
                  </a:cxn>
                  <a:cxn ang="0">
                    <a:pos x="456" y="474"/>
                  </a:cxn>
                  <a:cxn ang="0">
                    <a:pos x="91" y="2328"/>
                  </a:cxn>
                  <a:cxn ang="0">
                    <a:pos x="167" y="2419"/>
                  </a:cxn>
                  <a:cxn ang="0">
                    <a:pos x="243" y="2328"/>
                  </a:cxn>
                  <a:cxn ang="0">
                    <a:pos x="456" y="687"/>
                  </a:cxn>
                  <a:cxn ang="0">
                    <a:pos x="1683" y="137"/>
                  </a:cxn>
                  <a:cxn ang="0">
                    <a:pos x="2587" y="172"/>
                  </a:cxn>
                  <a:cxn ang="0">
                    <a:pos x="2705" y="170"/>
                  </a:cxn>
                  <a:cxn ang="0">
                    <a:pos x="2705" y="109"/>
                  </a:cxn>
                  <a:cxn ang="0">
                    <a:pos x="1698" y="1"/>
                  </a:cxn>
                </a:cxnLst>
                <a:rect l="0" t="0" r="r" b="b"/>
                <a:pathLst>
                  <a:path w="2736" h="2420" extrusionOk="0">
                    <a:moveTo>
                      <a:pt x="1698" y="1"/>
                    </a:moveTo>
                    <a:cubicBezTo>
                      <a:pt x="1228" y="1"/>
                      <a:pt x="771" y="106"/>
                      <a:pt x="456" y="474"/>
                    </a:cubicBezTo>
                    <a:cubicBezTo>
                      <a:pt x="0" y="960"/>
                      <a:pt x="31" y="1720"/>
                      <a:pt x="91" y="2328"/>
                    </a:cubicBezTo>
                    <a:cubicBezTo>
                      <a:pt x="91" y="2389"/>
                      <a:pt x="129" y="2419"/>
                      <a:pt x="167" y="2419"/>
                    </a:cubicBezTo>
                    <a:cubicBezTo>
                      <a:pt x="205" y="2419"/>
                      <a:pt x="243" y="2389"/>
                      <a:pt x="243" y="2328"/>
                    </a:cubicBezTo>
                    <a:cubicBezTo>
                      <a:pt x="243" y="1811"/>
                      <a:pt x="152" y="1173"/>
                      <a:pt x="456" y="687"/>
                    </a:cubicBezTo>
                    <a:cubicBezTo>
                      <a:pt x="740" y="226"/>
                      <a:pt x="1199" y="137"/>
                      <a:pt x="1683" y="137"/>
                    </a:cubicBezTo>
                    <a:cubicBezTo>
                      <a:pt x="1987" y="137"/>
                      <a:pt x="2301" y="172"/>
                      <a:pt x="2587" y="172"/>
                    </a:cubicBezTo>
                    <a:cubicBezTo>
                      <a:pt x="2627" y="172"/>
                      <a:pt x="2667" y="172"/>
                      <a:pt x="2705" y="170"/>
                    </a:cubicBezTo>
                    <a:cubicBezTo>
                      <a:pt x="2736" y="170"/>
                      <a:pt x="2736" y="140"/>
                      <a:pt x="2705" y="109"/>
                    </a:cubicBezTo>
                    <a:cubicBezTo>
                      <a:pt x="2396" y="58"/>
                      <a:pt x="2043" y="1"/>
                      <a:pt x="1698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784" name="Google Shape;1195;p63"/>
              <p:cNvSpPr>
                <a:spLocks/>
              </p:cNvSpPr>
              <p:nvPr/>
            </p:nvSpPr>
            <p:spPr bwMode="auto">
              <a:xfrm>
                <a:off x="431736" y="1665276"/>
                <a:ext cx="93006" cy="60071"/>
              </a:xfrm>
              <a:custGeom>
                <a:avLst/>
                <a:gdLst/>
                <a:ahLst/>
                <a:cxnLst>
                  <a:cxn ang="0">
                    <a:pos x="1029" y="1"/>
                  </a:cxn>
                  <a:cxn ang="0">
                    <a:pos x="40" y="912"/>
                  </a:cxn>
                  <a:cxn ang="0">
                    <a:pos x="106" y="1004"/>
                  </a:cxn>
                  <a:cxn ang="0">
                    <a:pos x="192" y="972"/>
                  </a:cxn>
                  <a:cxn ang="0">
                    <a:pos x="648" y="334"/>
                  </a:cxn>
                  <a:cxn ang="0">
                    <a:pos x="1054" y="178"/>
                  </a:cxn>
                  <a:cxn ang="0">
                    <a:pos x="1469" y="273"/>
                  </a:cxn>
                  <a:cxn ang="0">
                    <a:pos x="1492" y="279"/>
                  </a:cxn>
                  <a:cxn ang="0">
                    <a:pos x="1529" y="182"/>
                  </a:cxn>
                  <a:cxn ang="0">
                    <a:pos x="1029" y="1"/>
                  </a:cxn>
                </a:cxnLst>
                <a:rect l="0" t="0" r="r" b="b"/>
                <a:pathLst>
                  <a:path w="1556" h="1005" extrusionOk="0">
                    <a:moveTo>
                      <a:pt x="1029" y="1"/>
                    </a:moveTo>
                    <a:cubicBezTo>
                      <a:pt x="582" y="1"/>
                      <a:pt x="220" y="440"/>
                      <a:pt x="40" y="912"/>
                    </a:cubicBezTo>
                    <a:cubicBezTo>
                      <a:pt x="1" y="971"/>
                      <a:pt x="50" y="1004"/>
                      <a:pt x="106" y="1004"/>
                    </a:cubicBezTo>
                    <a:cubicBezTo>
                      <a:pt x="137" y="1004"/>
                      <a:pt x="170" y="994"/>
                      <a:pt x="192" y="972"/>
                    </a:cubicBezTo>
                    <a:cubicBezTo>
                      <a:pt x="344" y="760"/>
                      <a:pt x="435" y="517"/>
                      <a:pt x="648" y="334"/>
                    </a:cubicBezTo>
                    <a:cubicBezTo>
                      <a:pt x="775" y="223"/>
                      <a:pt x="910" y="178"/>
                      <a:pt x="1054" y="178"/>
                    </a:cubicBezTo>
                    <a:cubicBezTo>
                      <a:pt x="1185" y="178"/>
                      <a:pt x="1324" y="215"/>
                      <a:pt x="1469" y="273"/>
                    </a:cubicBezTo>
                    <a:cubicBezTo>
                      <a:pt x="1477" y="278"/>
                      <a:pt x="1485" y="279"/>
                      <a:pt x="1492" y="279"/>
                    </a:cubicBezTo>
                    <a:cubicBezTo>
                      <a:pt x="1537" y="279"/>
                      <a:pt x="1555" y="208"/>
                      <a:pt x="1529" y="182"/>
                    </a:cubicBezTo>
                    <a:cubicBezTo>
                      <a:pt x="1355" y="55"/>
                      <a:pt x="1187" y="1"/>
                      <a:pt x="102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785" name="Google Shape;1196;p63"/>
              <p:cNvSpPr>
                <a:spLocks/>
              </p:cNvSpPr>
              <p:nvPr/>
            </p:nvSpPr>
            <p:spPr bwMode="auto">
              <a:xfrm>
                <a:off x="-859930" y="960743"/>
                <a:ext cx="1321054" cy="1205850"/>
              </a:xfrm>
              <a:custGeom>
                <a:avLst/>
                <a:gdLst/>
                <a:ahLst/>
                <a:cxnLst>
                  <a:cxn ang="0">
                    <a:pos x="8671" y="0"/>
                  </a:cxn>
                  <a:cxn ang="0">
                    <a:pos x="622" y="10585"/>
                  </a:cxn>
                  <a:cxn ang="0">
                    <a:pos x="1716" y="16208"/>
                  </a:cxn>
                  <a:cxn ang="0">
                    <a:pos x="9984" y="20159"/>
                  </a:cxn>
                  <a:cxn ang="0">
                    <a:pos x="10618" y="20173"/>
                  </a:cxn>
                  <a:cxn ang="0">
                    <a:pos x="20501" y="15721"/>
                  </a:cxn>
                  <a:cxn ang="0">
                    <a:pos x="21473" y="7667"/>
                  </a:cxn>
                  <a:cxn ang="0">
                    <a:pos x="17856" y="2135"/>
                  </a:cxn>
                  <a:cxn ang="0">
                    <a:pos x="8671" y="0"/>
                  </a:cxn>
                </a:cxnLst>
                <a:rect l="0" t="0" r="r" b="b"/>
                <a:pathLst>
                  <a:path w="21991" h="20174" extrusionOk="0">
                    <a:moveTo>
                      <a:pt x="8671" y="0"/>
                    </a:moveTo>
                    <a:cubicBezTo>
                      <a:pt x="4207" y="0"/>
                      <a:pt x="1" y="2149"/>
                      <a:pt x="622" y="10585"/>
                    </a:cubicBezTo>
                    <a:cubicBezTo>
                      <a:pt x="622" y="10585"/>
                      <a:pt x="713" y="14384"/>
                      <a:pt x="1716" y="16208"/>
                    </a:cubicBezTo>
                    <a:cubicBezTo>
                      <a:pt x="2719" y="18062"/>
                      <a:pt x="5880" y="20007"/>
                      <a:pt x="9984" y="20159"/>
                    </a:cubicBezTo>
                    <a:cubicBezTo>
                      <a:pt x="10192" y="20169"/>
                      <a:pt x="10404" y="20173"/>
                      <a:pt x="10618" y="20173"/>
                    </a:cubicBezTo>
                    <a:cubicBezTo>
                      <a:pt x="14596" y="20173"/>
                      <a:pt x="19491" y="18577"/>
                      <a:pt x="20501" y="15721"/>
                    </a:cubicBezTo>
                    <a:cubicBezTo>
                      <a:pt x="21595" y="12712"/>
                      <a:pt x="21990" y="10645"/>
                      <a:pt x="21473" y="7667"/>
                    </a:cubicBezTo>
                    <a:cubicBezTo>
                      <a:pt x="20926" y="4688"/>
                      <a:pt x="20713" y="3350"/>
                      <a:pt x="17856" y="2135"/>
                    </a:cubicBezTo>
                    <a:cubicBezTo>
                      <a:pt x="16536" y="1587"/>
                      <a:pt x="12508" y="0"/>
                      <a:pt x="8671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786" name="Google Shape;1197;p63"/>
              <p:cNvSpPr>
                <a:spLocks/>
              </p:cNvSpPr>
              <p:nvPr/>
            </p:nvSpPr>
            <p:spPr bwMode="auto">
              <a:xfrm>
                <a:off x="-238128" y="1562929"/>
                <a:ext cx="92707" cy="152958"/>
              </a:xfrm>
              <a:custGeom>
                <a:avLst/>
                <a:gdLst/>
                <a:ahLst/>
                <a:cxnLst>
                  <a:cxn ang="0">
                    <a:pos x="259" y="0"/>
                  </a:cxn>
                  <a:cxn ang="0">
                    <a:pos x="213" y="23"/>
                  </a:cxn>
                  <a:cxn ang="0">
                    <a:pos x="61" y="1117"/>
                  </a:cxn>
                  <a:cxn ang="0">
                    <a:pos x="152" y="1817"/>
                  </a:cxn>
                  <a:cxn ang="0">
                    <a:pos x="472" y="2007"/>
                  </a:cxn>
                  <a:cxn ang="0">
                    <a:pos x="548" y="1999"/>
                  </a:cxn>
                  <a:cxn ang="0">
                    <a:pos x="791" y="1847"/>
                  </a:cxn>
                  <a:cxn ang="0">
                    <a:pos x="1034" y="1695"/>
                  </a:cxn>
                  <a:cxn ang="0">
                    <a:pos x="1277" y="2151"/>
                  </a:cxn>
                  <a:cxn ang="0">
                    <a:pos x="973" y="2394"/>
                  </a:cxn>
                  <a:cxn ang="0">
                    <a:pos x="1026" y="2558"/>
                  </a:cxn>
                  <a:cxn ang="0">
                    <a:pos x="1064" y="2546"/>
                  </a:cxn>
                  <a:cxn ang="0">
                    <a:pos x="1520" y="1877"/>
                  </a:cxn>
                  <a:cxn ang="0">
                    <a:pos x="1081" y="1530"/>
                  </a:cxn>
                  <a:cxn ang="0">
                    <a:pos x="973" y="1543"/>
                  </a:cxn>
                  <a:cxn ang="0">
                    <a:pos x="700" y="1725"/>
                  </a:cxn>
                  <a:cxn ang="0">
                    <a:pos x="485" y="1773"/>
                  </a:cxn>
                  <a:cxn ang="0">
                    <a:pos x="244" y="1026"/>
                  </a:cxn>
                  <a:cxn ang="0">
                    <a:pos x="304" y="23"/>
                  </a:cxn>
                  <a:cxn ang="0">
                    <a:pos x="259" y="0"/>
                  </a:cxn>
                </a:cxnLst>
                <a:rect l="0" t="0" r="r" b="b"/>
                <a:pathLst>
                  <a:path w="1551" h="2559" extrusionOk="0">
                    <a:moveTo>
                      <a:pt x="259" y="0"/>
                    </a:moveTo>
                    <a:cubicBezTo>
                      <a:pt x="244" y="0"/>
                      <a:pt x="228" y="8"/>
                      <a:pt x="213" y="23"/>
                    </a:cubicBezTo>
                    <a:cubicBezTo>
                      <a:pt x="122" y="388"/>
                      <a:pt x="122" y="783"/>
                      <a:pt x="61" y="1117"/>
                    </a:cubicBezTo>
                    <a:cubicBezTo>
                      <a:pt x="31" y="1361"/>
                      <a:pt x="0" y="1634"/>
                      <a:pt x="152" y="1817"/>
                    </a:cubicBezTo>
                    <a:cubicBezTo>
                      <a:pt x="228" y="1943"/>
                      <a:pt x="347" y="2007"/>
                      <a:pt x="472" y="2007"/>
                    </a:cubicBezTo>
                    <a:cubicBezTo>
                      <a:pt x="497" y="2007"/>
                      <a:pt x="522" y="2004"/>
                      <a:pt x="548" y="1999"/>
                    </a:cubicBezTo>
                    <a:cubicBezTo>
                      <a:pt x="639" y="1969"/>
                      <a:pt x="730" y="1908"/>
                      <a:pt x="791" y="1847"/>
                    </a:cubicBezTo>
                    <a:cubicBezTo>
                      <a:pt x="821" y="1847"/>
                      <a:pt x="973" y="1695"/>
                      <a:pt x="1034" y="1695"/>
                    </a:cubicBezTo>
                    <a:cubicBezTo>
                      <a:pt x="1095" y="1847"/>
                      <a:pt x="1186" y="1999"/>
                      <a:pt x="1277" y="2151"/>
                    </a:cubicBezTo>
                    <a:cubicBezTo>
                      <a:pt x="1186" y="2273"/>
                      <a:pt x="1095" y="2333"/>
                      <a:pt x="973" y="2394"/>
                    </a:cubicBezTo>
                    <a:cubicBezTo>
                      <a:pt x="895" y="2420"/>
                      <a:pt x="951" y="2558"/>
                      <a:pt x="1026" y="2558"/>
                    </a:cubicBezTo>
                    <a:cubicBezTo>
                      <a:pt x="1039" y="2558"/>
                      <a:pt x="1051" y="2555"/>
                      <a:pt x="1064" y="2546"/>
                    </a:cubicBezTo>
                    <a:cubicBezTo>
                      <a:pt x="1338" y="2424"/>
                      <a:pt x="1551" y="2181"/>
                      <a:pt x="1520" y="1877"/>
                    </a:cubicBezTo>
                    <a:cubicBezTo>
                      <a:pt x="1469" y="1670"/>
                      <a:pt x="1285" y="1530"/>
                      <a:pt x="1081" y="1530"/>
                    </a:cubicBezTo>
                    <a:cubicBezTo>
                      <a:pt x="1046" y="1530"/>
                      <a:pt x="1009" y="1534"/>
                      <a:pt x="973" y="1543"/>
                    </a:cubicBezTo>
                    <a:cubicBezTo>
                      <a:pt x="852" y="1573"/>
                      <a:pt x="791" y="1665"/>
                      <a:pt x="700" y="1725"/>
                    </a:cubicBezTo>
                    <a:cubicBezTo>
                      <a:pt x="615" y="1758"/>
                      <a:pt x="544" y="1773"/>
                      <a:pt x="485" y="1773"/>
                    </a:cubicBezTo>
                    <a:cubicBezTo>
                      <a:pt x="163" y="1773"/>
                      <a:pt x="192" y="1335"/>
                      <a:pt x="244" y="1026"/>
                    </a:cubicBezTo>
                    <a:cubicBezTo>
                      <a:pt x="274" y="753"/>
                      <a:pt x="456" y="297"/>
                      <a:pt x="304" y="23"/>
                    </a:cubicBezTo>
                    <a:cubicBezTo>
                      <a:pt x="289" y="8"/>
                      <a:pt x="274" y="0"/>
                      <a:pt x="25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787" name="Google Shape;1198;p63"/>
              <p:cNvSpPr>
                <a:spLocks/>
              </p:cNvSpPr>
              <p:nvPr/>
            </p:nvSpPr>
            <p:spPr bwMode="auto">
              <a:xfrm>
                <a:off x="-630531" y="1389893"/>
                <a:ext cx="116317" cy="91034"/>
              </a:xfrm>
              <a:custGeom>
                <a:avLst/>
                <a:gdLst/>
                <a:ahLst/>
                <a:cxnLst>
                  <a:cxn ang="0">
                    <a:pos x="1824" y="0"/>
                  </a:cxn>
                  <a:cxn ang="0">
                    <a:pos x="0" y="1459"/>
                  </a:cxn>
                  <a:cxn ang="0">
                    <a:pos x="48" y="1523"/>
                  </a:cxn>
                  <a:cxn ang="0">
                    <a:pos x="91" y="1490"/>
                  </a:cxn>
                  <a:cxn ang="0">
                    <a:pos x="1854" y="183"/>
                  </a:cxn>
                  <a:cxn ang="0">
                    <a:pos x="1824" y="0"/>
                  </a:cxn>
                </a:cxnLst>
                <a:rect l="0" t="0" r="r" b="b"/>
                <a:pathLst>
                  <a:path w="1946" h="1523" extrusionOk="0">
                    <a:moveTo>
                      <a:pt x="1824" y="0"/>
                    </a:moveTo>
                    <a:cubicBezTo>
                      <a:pt x="1125" y="0"/>
                      <a:pt x="122" y="730"/>
                      <a:pt x="0" y="1459"/>
                    </a:cubicBezTo>
                    <a:cubicBezTo>
                      <a:pt x="0" y="1497"/>
                      <a:pt x="23" y="1523"/>
                      <a:pt x="48" y="1523"/>
                    </a:cubicBezTo>
                    <a:cubicBezTo>
                      <a:pt x="64" y="1523"/>
                      <a:pt x="80" y="1513"/>
                      <a:pt x="91" y="1490"/>
                    </a:cubicBezTo>
                    <a:cubicBezTo>
                      <a:pt x="517" y="821"/>
                      <a:pt x="1033" y="395"/>
                      <a:pt x="1854" y="183"/>
                    </a:cubicBezTo>
                    <a:cubicBezTo>
                      <a:pt x="1945" y="152"/>
                      <a:pt x="1915" y="31"/>
                      <a:pt x="1824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788" name="Google Shape;1199;p63"/>
              <p:cNvSpPr>
                <a:spLocks/>
              </p:cNvSpPr>
              <p:nvPr/>
            </p:nvSpPr>
            <p:spPr bwMode="auto">
              <a:xfrm>
                <a:off x="81652" y="1345722"/>
                <a:ext cx="133293" cy="53138"/>
              </a:xfrm>
              <a:custGeom>
                <a:avLst/>
                <a:gdLst/>
                <a:ahLst/>
                <a:cxnLst>
                  <a:cxn ang="0">
                    <a:pos x="435" y="1"/>
                  </a:cxn>
                  <a:cxn ang="0">
                    <a:pos x="61" y="40"/>
                  </a:cxn>
                  <a:cxn ang="0">
                    <a:pos x="61" y="162"/>
                  </a:cxn>
                  <a:cxn ang="0">
                    <a:pos x="1976" y="861"/>
                  </a:cxn>
                  <a:cxn ang="0">
                    <a:pos x="2056" y="889"/>
                  </a:cxn>
                  <a:cxn ang="0">
                    <a:pos x="2158" y="709"/>
                  </a:cxn>
                  <a:cxn ang="0">
                    <a:pos x="435" y="1"/>
                  </a:cxn>
                </a:cxnLst>
                <a:rect l="0" t="0" r="r" b="b"/>
                <a:pathLst>
                  <a:path w="2230" h="889" extrusionOk="0">
                    <a:moveTo>
                      <a:pt x="435" y="1"/>
                    </a:moveTo>
                    <a:cubicBezTo>
                      <a:pt x="304" y="1"/>
                      <a:pt x="178" y="14"/>
                      <a:pt x="61" y="40"/>
                    </a:cubicBezTo>
                    <a:cubicBezTo>
                      <a:pt x="0" y="40"/>
                      <a:pt x="0" y="131"/>
                      <a:pt x="61" y="162"/>
                    </a:cubicBezTo>
                    <a:cubicBezTo>
                      <a:pt x="760" y="283"/>
                      <a:pt x="1429" y="344"/>
                      <a:pt x="1976" y="861"/>
                    </a:cubicBezTo>
                    <a:cubicBezTo>
                      <a:pt x="2002" y="881"/>
                      <a:pt x="2030" y="889"/>
                      <a:pt x="2056" y="889"/>
                    </a:cubicBezTo>
                    <a:cubicBezTo>
                      <a:pt x="2152" y="889"/>
                      <a:pt x="2230" y="780"/>
                      <a:pt x="2158" y="709"/>
                    </a:cubicBezTo>
                    <a:cubicBezTo>
                      <a:pt x="1782" y="282"/>
                      <a:pt x="1054" y="1"/>
                      <a:pt x="435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789" name="Google Shape;1200;p63"/>
              <p:cNvSpPr>
                <a:spLocks/>
              </p:cNvSpPr>
              <p:nvPr/>
            </p:nvSpPr>
            <p:spPr bwMode="auto">
              <a:xfrm>
                <a:off x="-653294" y="1750149"/>
                <a:ext cx="287196" cy="264020"/>
              </a:xfrm>
              <a:custGeom>
                <a:avLst/>
                <a:gdLst/>
                <a:ahLst/>
                <a:cxnLst>
                  <a:cxn ang="0">
                    <a:pos x="2063" y="1"/>
                  </a:cxn>
                  <a:cxn ang="0">
                    <a:pos x="1946" y="4"/>
                  </a:cxn>
                  <a:cxn ang="0">
                    <a:pos x="61" y="1980"/>
                  </a:cxn>
                  <a:cxn ang="0">
                    <a:pos x="2067" y="3774"/>
                  </a:cxn>
                  <a:cxn ang="0">
                    <a:pos x="2128" y="3773"/>
                  </a:cxn>
                  <a:cxn ang="0">
                    <a:pos x="4043" y="1797"/>
                  </a:cxn>
                  <a:cxn ang="0">
                    <a:pos x="2063" y="1"/>
                  </a:cxn>
                </a:cxnLst>
                <a:rect l="0" t="0" r="r" b="b"/>
                <a:pathLst>
                  <a:path w="4105" h="3774" extrusionOk="0">
                    <a:moveTo>
                      <a:pt x="2063" y="1"/>
                    </a:moveTo>
                    <a:cubicBezTo>
                      <a:pt x="2024" y="1"/>
                      <a:pt x="1985" y="2"/>
                      <a:pt x="1946" y="4"/>
                    </a:cubicBezTo>
                    <a:cubicBezTo>
                      <a:pt x="852" y="65"/>
                      <a:pt x="1" y="946"/>
                      <a:pt x="61" y="1980"/>
                    </a:cubicBezTo>
                    <a:cubicBezTo>
                      <a:pt x="91" y="2994"/>
                      <a:pt x="999" y="3774"/>
                      <a:pt x="2067" y="3774"/>
                    </a:cubicBezTo>
                    <a:cubicBezTo>
                      <a:pt x="2088" y="3774"/>
                      <a:pt x="2108" y="3774"/>
                      <a:pt x="2128" y="3773"/>
                    </a:cubicBezTo>
                    <a:cubicBezTo>
                      <a:pt x="3253" y="3712"/>
                      <a:pt x="4104" y="2831"/>
                      <a:pt x="4043" y="1797"/>
                    </a:cubicBezTo>
                    <a:cubicBezTo>
                      <a:pt x="3985" y="800"/>
                      <a:pt x="3133" y="1"/>
                      <a:pt x="2063" y="1"/>
                    </a:cubicBezTo>
                    <a:close/>
                  </a:path>
                </a:pathLst>
              </a:custGeom>
              <a:solidFill>
                <a:srgbClr val="F1C1C7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790" name="Google Shape;1201;p63"/>
              <p:cNvSpPr>
                <a:spLocks/>
              </p:cNvSpPr>
              <p:nvPr/>
            </p:nvSpPr>
            <p:spPr bwMode="auto">
              <a:xfrm>
                <a:off x="-13510" y="1706137"/>
                <a:ext cx="313902" cy="288697"/>
              </a:xfrm>
              <a:custGeom>
                <a:avLst/>
                <a:gdLst/>
                <a:ahLst/>
                <a:cxnLst>
                  <a:cxn ang="0">
                    <a:pos x="2064" y="1"/>
                  </a:cxn>
                  <a:cxn ang="0">
                    <a:pos x="1945" y="4"/>
                  </a:cxn>
                  <a:cxn ang="0">
                    <a:pos x="30" y="1980"/>
                  </a:cxn>
                  <a:cxn ang="0">
                    <a:pos x="2010" y="3746"/>
                  </a:cxn>
                  <a:cxn ang="0">
                    <a:pos x="2128" y="3743"/>
                  </a:cxn>
                  <a:cxn ang="0">
                    <a:pos x="4043" y="1767"/>
                  </a:cxn>
                  <a:cxn ang="0">
                    <a:pos x="2064" y="1"/>
                  </a:cxn>
                </a:cxnLst>
                <a:rect l="0" t="0" r="r" b="b"/>
                <a:pathLst>
                  <a:path w="4074" h="3747" extrusionOk="0">
                    <a:moveTo>
                      <a:pt x="2064" y="1"/>
                    </a:moveTo>
                    <a:cubicBezTo>
                      <a:pt x="2024" y="1"/>
                      <a:pt x="1985" y="2"/>
                      <a:pt x="1945" y="4"/>
                    </a:cubicBezTo>
                    <a:cubicBezTo>
                      <a:pt x="851" y="35"/>
                      <a:pt x="0" y="916"/>
                      <a:pt x="30" y="1980"/>
                    </a:cubicBezTo>
                    <a:cubicBezTo>
                      <a:pt x="89" y="2976"/>
                      <a:pt x="967" y="3746"/>
                      <a:pt x="2010" y="3746"/>
                    </a:cubicBezTo>
                    <a:cubicBezTo>
                      <a:pt x="2049" y="3746"/>
                      <a:pt x="2088" y="3745"/>
                      <a:pt x="2128" y="3743"/>
                    </a:cubicBezTo>
                    <a:cubicBezTo>
                      <a:pt x="3222" y="3682"/>
                      <a:pt x="4073" y="2801"/>
                      <a:pt x="4043" y="1767"/>
                    </a:cubicBezTo>
                    <a:cubicBezTo>
                      <a:pt x="3984" y="771"/>
                      <a:pt x="3107" y="1"/>
                      <a:pt x="2064" y="1"/>
                    </a:cubicBezTo>
                    <a:close/>
                  </a:path>
                </a:pathLst>
              </a:custGeom>
              <a:solidFill>
                <a:srgbClr val="F1C1C7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791" name="Google Shape;1202;p63"/>
              <p:cNvSpPr>
                <a:spLocks/>
              </p:cNvSpPr>
              <p:nvPr/>
            </p:nvSpPr>
            <p:spPr bwMode="auto">
              <a:xfrm>
                <a:off x="-516127" y="1598671"/>
                <a:ext cx="67304" cy="78302"/>
              </a:xfrm>
              <a:custGeom>
                <a:avLst/>
                <a:gdLst/>
                <a:ahLst/>
                <a:cxnLst>
                  <a:cxn ang="0">
                    <a:pos x="564" y="0"/>
                  </a:cxn>
                  <a:cxn ang="0">
                    <a:pos x="518" y="3"/>
                  </a:cxn>
                  <a:cxn ang="0">
                    <a:pos x="1" y="702"/>
                  </a:cxn>
                  <a:cxn ang="0">
                    <a:pos x="609" y="1310"/>
                  </a:cxn>
                  <a:cxn ang="0">
                    <a:pos x="1095" y="611"/>
                  </a:cxn>
                  <a:cxn ang="0">
                    <a:pos x="564" y="0"/>
                  </a:cxn>
                </a:cxnLst>
                <a:rect l="0" t="0" r="r" b="b"/>
                <a:pathLst>
                  <a:path w="1126" h="1310" extrusionOk="0">
                    <a:moveTo>
                      <a:pt x="564" y="0"/>
                    </a:moveTo>
                    <a:cubicBezTo>
                      <a:pt x="548" y="0"/>
                      <a:pt x="533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913" y="1279"/>
                      <a:pt x="1126" y="975"/>
                      <a:pt x="1095" y="611"/>
                    </a:cubicBezTo>
                    <a:cubicBezTo>
                      <a:pt x="1066" y="264"/>
                      <a:pt x="846" y="0"/>
                      <a:pt x="56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792" name="Google Shape;1203;p63"/>
              <p:cNvSpPr>
                <a:spLocks/>
              </p:cNvSpPr>
              <p:nvPr/>
            </p:nvSpPr>
            <p:spPr bwMode="auto">
              <a:xfrm>
                <a:off x="16201" y="1562331"/>
                <a:ext cx="67304" cy="78302"/>
              </a:xfrm>
              <a:custGeom>
                <a:avLst/>
                <a:gdLst/>
                <a:ahLst/>
                <a:cxnLst>
                  <a:cxn ang="0">
                    <a:pos x="559" y="1"/>
                  </a:cxn>
                  <a:cxn ang="0">
                    <a:pos x="518" y="3"/>
                  </a:cxn>
                  <a:cxn ang="0">
                    <a:pos x="1" y="702"/>
                  </a:cxn>
                  <a:cxn ang="0">
                    <a:pos x="609" y="1310"/>
                  </a:cxn>
                  <a:cxn ang="0">
                    <a:pos x="1095" y="611"/>
                  </a:cxn>
                  <a:cxn ang="0">
                    <a:pos x="559" y="1"/>
                  </a:cxn>
                </a:cxnLst>
                <a:rect l="0" t="0" r="r" b="b"/>
                <a:pathLst>
                  <a:path w="1126" h="1310" extrusionOk="0">
                    <a:moveTo>
                      <a:pt x="559" y="1"/>
                    </a:moveTo>
                    <a:cubicBezTo>
                      <a:pt x="545" y="1"/>
                      <a:pt x="532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882" y="1279"/>
                      <a:pt x="1126" y="976"/>
                      <a:pt x="1095" y="611"/>
                    </a:cubicBezTo>
                    <a:cubicBezTo>
                      <a:pt x="1066" y="265"/>
                      <a:pt x="818" y="1"/>
                      <a:pt x="559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793" name="Google Shape;1204;p63"/>
              <p:cNvSpPr>
                <a:spLocks/>
              </p:cNvSpPr>
              <p:nvPr/>
            </p:nvSpPr>
            <p:spPr bwMode="auto">
              <a:xfrm>
                <a:off x="-944705" y="978696"/>
                <a:ext cx="316197" cy="640621"/>
              </a:xfrm>
              <a:custGeom>
                <a:avLst/>
                <a:gdLst/>
                <a:ahLst/>
                <a:cxnLst>
                  <a:cxn ang="0">
                    <a:pos x="5289" y="1"/>
                  </a:cxn>
                  <a:cxn ang="0">
                    <a:pos x="5289" y="1"/>
                  </a:cxn>
                  <a:cxn ang="0">
                    <a:pos x="973" y="4165"/>
                  </a:cxn>
                  <a:cxn ang="0">
                    <a:pos x="547" y="10244"/>
                  </a:cxn>
                  <a:cxn ang="0">
                    <a:pos x="2158" y="10700"/>
                  </a:cxn>
                  <a:cxn ang="0">
                    <a:pos x="2209" y="10718"/>
                  </a:cxn>
                  <a:cxn ang="0">
                    <a:pos x="2189" y="9514"/>
                  </a:cxn>
                  <a:cxn ang="0">
                    <a:pos x="4195" y="8998"/>
                  </a:cxn>
                  <a:cxn ang="0">
                    <a:pos x="4894" y="1460"/>
                  </a:cxn>
                  <a:cxn ang="0">
                    <a:pos x="5289" y="1"/>
                  </a:cxn>
                </a:cxnLst>
                <a:rect l="0" t="0" r="r" b="b"/>
                <a:pathLst>
                  <a:path w="5290" h="10719" extrusionOk="0">
                    <a:moveTo>
                      <a:pt x="5289" y="1"/>
                    </a:moveTo>
                    <a:lnTo>
                      <a:pt x="5289" y="1"/>
                    </a:lnTo>
                    <a:cubicBezTo>
                      <a:pt x="3192" y="882"/>
                      <a:pt x="1520" y="2554"/>
                      <a:pt x="973" y="4165"/>
                    </a:cubicBezTo>
                    <a:cubicBezTo>
                      <a:pt x="0" y="7022"/>
                      <a:pt x="547" y="10244"/>
                      <a:pt x="547" y="10244"/>
                    </a:cubicBezTo>
                    <a:cubicBezTo>
                      <a:pt x="912" y="10305"/>
                      <a:pt x="1976" y="10639"/>
                      <a:pt x="2158" y="10700"/>
                    </a:cubicBezTo>
                    <a:cubicBezTo>
                      <a:pt x="2179" y="10712"/>
                      <a:pt x="2196" y="10718"/>
                      <a:pt x="2209" y="10718"/>
                    </a:cubicBezTo>
                    <a:cubicBezTo>
                      <a:pt x="2388" y="10718"/>
                      <a:pt x="1905" y="9628"/>
                      <a:pt x="2189" y="9514"/>
                    </a:cubicBezTo>
                    <a:cubicBezTo>
                      <a:pt x="2857" y="9302"/>
                      <a:pt x="3526" y="9119"/>
                      <a:pt x="4195" y="8998"/>
                    </a:cubicBezTo>
                    <a:cubicBezTo>
                      <a:pt x="3830" y="6414"/>
                      <a:pt x="4134" y="3831"/>
                      <a:pt x="4894" y="1460"/>
                    </a:cubicBezTo>
                    <a:cubicBezTo>
                      <a:pt x="5046" y="973"/>
                      <a:pt x="5167" y="487"/>
                      <a:pt x="5289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794" name="Google Shape;1205;p63"/>
              <p:cNvSpPr>
                <a:spLocks/>
              </p:cNvSpPr>
              <p:nvPr/>
            </p:nvSpPr>
            <p:spPr bwMode="auto">
              <a:xfrm>
                <a:off x="-724621" y="949286"/>
                <a:ext cx="206611" cy="570154"/>
              </a:xfrm>
              <a:custGeom>
                <a:avLst/>
                <a:gdLst/>
                <a:ahLst/>
                <a:cxnLst>
                  <a:cxn ang="0">
                    <a:pos x="3040" y="0"/>
                  </a:cxn>
                  <a:cxn ang="0">
                    <a:pos x="1489" y="487"/>
                  </a:cxn>
                  <a:cxn ang="0">
                    <a:pos x="1094" y="1946"/>
                  </a:cxn>
                  <a:cxn ang="0">
                    <a:pos x="365" y="9484"/>
                  </a:cxn>
                  <a:cxn ang="0">
                    <a:pos x="3222" y="8997"/>
                  </a:cxn>
                  <a:cxn ang="0">
                    <a:pos x="3040" y="0"/>
                  </a:cxn>
                </a:cxnLst>
                <a:rect l="0" t="0" r="r" b="b"/>
                <a:pathLst>
                  <a:path w="3222" h="9484" extrusionOk="0">
                    <a:moveTo>
                      <a:pt x="3040" y="0"/>
                    </a:moveTo>
                    <a:cubicBezTo>
                      <a:pt x="2492" y="92"/>
                      <a:pt x="1976" y="274"/>
                      <a:pt x="1489" y="487"/>
                    </a:cubicBezTo>
                    <a:cubicBezTo>
                      <a:pt x="1337" y="973"/>
                      <a:pt x="1216" y="1459"/>
                      <a:pt x="1094" y="1946"/>
                    </a:cubicBezTo>
                    <a:cubicBezTo>
                      <a:pt x="334" y="4317"/>
                      <a:pt x="0" y="6900"/>
                      <a:pt x="365" y="9484"/>
                    </a:cubicBezTo>
                    <a:cubicBezTo>
                      <a:pt x="1337" y="9271"/>
                      <a:pt x="2280" y="9119"/>
                      <a:pt x="3222" y="8997"/>
                    </a:cubicBezTo>
                    <a:cubicBezTo>
                      <a:pt x="2553" y="6019"/>
                      <a:pt x="2523" y="2979"/>
                      <a:pt x="3040" y="0"/>
                    </a:cubicBezTo>
                    <a:close/>
                  </a:path>
                </a:pathLst>
              </a:custGeom>
              <a:solidFill>
                <a:srgbClr val="5829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795" name="Google Shape;1206;p63"/>
              <p:cNvSpPr>
                <a:spLocks/>
              </p:cNvSpPr>
              <p:nvPr/>
            </p:nvSpPr>
            <p:spPr bwMode="auto">
              <a:xfrm>
                <a:off x="-576698" y="804804"/>
                <a:ext cx="831620" cy="695991"/>
              </a:xfrm>
              <a:custGeom>
                <a:avLst/>
                <a:gdLst/>
                <a:ahLst/>
                <a:cxnLst>
                  <a:cxn ang="0">
                    <a:pos x="6538" y="1"/>
                  </a:cxn>
                  <a:cxn ang="0">
                    <a:pos x="6506" y="2"/>
                  </a:cxn>
                  <a:cxn ang="0">
                    <a:pos x="5138" y="2525"/>
                  </a:cxn>
                  <a:cxn ang="0">
                    <a:pos x="3954" y="839"/>
                  </a:cxn>
                  <a:cxn ang="0">
                    <a:pos x="3709" y="883"/>
                  </a:cxn>
                  <a:cxn ang="0">
                    <a:pos x="4135" y="2616"/>
                  </a:cxn>
                  <a:cxn ang="0">
                    <a:pos x="2083" y="2297"/>
                  </a:cxn>
                  <a:cxn ang="0">
                    <a:pos x="518" y="2464"/>
                  </a:cxn>
                  <a:cxn ang="0">
                    <a:pos x="700" y="11491"/>
                  </a:cxn>
                  <a:cxn ang="0">
                    <a:pos x="5490" y="11237"/>
                  </a:cxn>
                  <a:cxn ang="0">
                    <a:pos x="7326" y="11279"/>
                  </a:cxn>
                  <a:cxn ang="0">
                    <a:pos x="7396" y="8376"/>
                  </a:cxn>
                  <a:cxn ang="0">
                    <a:pos x="7509" y="8482"/>
                  </a:cxn>
                  <a:cxn ang="0">
                    <a:pos x="8208" y="11339"/>
                  </a:cxn>
                  <a:cxn ang="0">
                    <a:pos x="11035" y="11309"/>
                  </a:cxn>
                  <a:cxn ang="0">
                    <a:pos x="10852" y="7449"/>
                  </a:cxn>
                  <a:cxn ang="0">
                    <a:pos x="10852" y="7449"/>
                  </a:cxn>
                  <a:cxn ang="0">
                    <a:pos x="12220" y="11431"/>
                  </a:cxn>
                  <a:cxn ang="0">
                    <a:pos x="13588" y="11643"/>
                  </a:cxn>
                  <a:cxn ang="0">
                    <a:pos x="9180" y="2008"/>
                  </a:cxn>
                  <a:cxn ang="0">
                    <a:pos x="5928" y="2494"/>
                  </a:cxn>
                  <a:cxn ang="0">
                    <a:pos x="6538" y="1"/>
                  </a:cxn>
                </a:cxnLst>
                <a:rect l="0" t="0" r="r" b="b"/>
                <a:pathLst>
                  <a:path w="13588" h="11644" extrusionOk="0">
                    <a:moveTo>
                      <a:pt x="6538" y="1"/>
                    </a:moveTo>
                    <a:cubicBezTo>
                      <a:pt x="6527" y="1"/>
                      <a:pt x="6517" y="1"/>
                      <a:pt x="6506" y="2"/>
                    </a:cubicBezTo>
                    <a:cubicBezTo>
                      <a:pt x="5563" y="32"/>
                      <a:pt x="5138" y="2525"/>
                      <a:pt x="5138" y="2525"/>
                    </a:cubicBezTo>
                    <a:cubicBezTo>
                      <a:pt x="5138" y="2525"/>
                      <a:pt x="4806" y="839"/>
                      <a:pt x="3954" y="839"/>
                    </a:cubicBezTo>
                    <a:cubicBezTo>
                      <a:pt x="3877" y="839"/>
                      <a:pt x="3795" y="853"/>
                      <a:pt x="3709" y="883"/>
                    </a:cubicBezTo>
                    <a:cubicBezTo>
                      <a:pt x="2676" y="1248"/>
                      <a:pt x="4135" y="2616"/>
                      <a:pt x="4135" y="2616"/>
                    </a:cubicBezTo>
                    <a:cubicBezTo>
                      <a:pt x="3453" y="2394"/>
                      <a:pt x="2762" y="2297"/>
                      <a:pt x="2083" y="2297"/>
                    </a:cubicBezTo>
                    <a:cubicBezTo>
                      <a:pt x="1551" y="2297"/>
                      <a:pt x="1025" y="2357"/>
                      <a:pt x="518" y="2464"/>
                    </a:cubicBezTo>
                    <a:cubicBezTo>
                      <a:pt x="1" y="5473"/>
                      <a:pt x="31" y="8513"/>
                      <a:pt x="700" y="11491"/>
                    </a:cubicBezTo>
                    <a:cubicBezTo>
                      <a:pt x="2549" y="11286"/>
                      <a:pt x="4267" y="11237"/>
                      <a:pt x="5490" y="11237"/>
                    </a:cubicBezTo>
                    <a:cubicBezTo>
                      <a:pt x="6619" y="11237"/>
                      <a:pt x="7326" y="11279"/>
                      <a:pt x="7326" y="11279"/>
                    </a:cubicBezTo>
                    <a:cubicBezTo>
                      <a:pt x="7326" y="11279"/>
                      <a:pt x="7103" y="8376"/>
                      <a:pt x="7396" y="8376"/>
                    </a:cubicBezTo>
                    <a:cubicBezTo>
                      <a:pt x="7427" y="8376"/>
                      <a:pt x="7465" y="8409"/>
                      <a:pt x="7509" y="8482"/>
                    </a:cubicBezTo>
                    <a:cubicBezTo>
                      <a:pt x="7965" y="9242"/>
                      <a:pt x="8208" y="11339"/>
                      <a:pt x="8208" y="11339"/>
                    </a:cubicBezTo>
                    <a:lnTo>
                      <a:pt x="11035" y="11309"/>
                    </a:lnTo>
                    <a:cubicBezTo>
                      <a:pt x="11156" y="10610"/>
                      <a:pt x="10852" y="7449"/>
                      <a:pt x="10852" y="7449"/>
                    </a:cubicBezTo>
                    <a:cubicBezTo>
                      <a:pt x="11521" y="8482"/>
                      <a:pt x="12220" y="11431"/>
                      <a:pt x="12220" y="11431"/>
                    </a:cubicBezTo>
                    <a:cubicBezTo>
                      <a:pt x="12585" y="11491"/>
                      <a:pt x="13071" y="11583"/>
                      <a:pt x="13588" y="11643"/>
                    </a:cubicBezTo>
                    <a:cubicBezTo>
                      <a:pt x="12858" y="8269"/>
                      <a:pt x="11095" y="4987"/>
                      <a:pt x="9180" y="2008"/>
                    </a:cubicBezTo>
                    <a:cubicBezTo>
                      <a:pt x="7387" y="2099"/>
                      <a:pt x="5928" y="2494"/>
                      <a:pt x="5928" y="2494"/>
                    </a:cubicBezTo>
                    <a:cubicBezTo>
                      <a:pt x="5928" y="2494"/>
                      <a:pt x="7412" y="1"/>
                      <a:pt x="6538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796" name="Google Shape;1207;p63"/>
              <p:cNvSpPr>
                <a:spLocks/>
              </p:cNvSpPr>
              <p:nvPr/>
            </p:nvSpPr>
            <p:spPr bwMode="auto">
              <a:xfrm>
                <a:off x="-27600" y="924907"/>
                <a:ext cx="438386" cy="594543"/>
              </a:xfrm>
              <a:custGeom>
                <a:avLst/>
                <a:gdLst/>
                <a:ahLst/>
                <a:cxnLst>
                  <a:cxn ang="0">
                    <a:pos x="617" y="1"/>
                  </a:cxn>
                  <a:cxn ang="0">
                    <a:pos x="0" y="11"/>
                  </a:cxn>
                  <a:cxn ang="0">
                    <a:pos x="4408" y="9646"/>
                  </a:cxn>
                  <a:cxn ang="0">
                    <a:pos x="6961" y="9981"/>
                  </a:cxn>
                  <a:cxn ang="0">
                    <a:pos x="2949" y="193"/>
                  </a:cxn>
                  <a:cxn ang="0">
                    <a:pos x="617" y="1"/>
                  </a:cxn>
                </a:cxnLst>
                <a:rect l="0" t="0" r="r" b="b"/>
                <a:pathLst>
                  <a:path w="6961" h="9981" extrusionOk="0">
                    <a:moveTo>
                      <a:pt x="617" y="1"/>
                    </a:moveTo>
                    <a:cubicBezTo>
                      <a:pt x="409" y="1"/>
                      <a:pt x="203" y="4"/>
                      <a:pt x="0" y="11"/>
                    </a:cubicBezTo>
                    <a:cubicBezTo>
                      <a:pt x="1915" y="3020"/>
                      <a:pt x="3678" y="6303"/>
                      <a:pt x="4408" y="9646"/>
                    </a:cubicBezTo>
                    <a:cubicBezTo>
                      <a:pt x="5259" y="9768"/>
                      <a:pt x="6201" y="9890"/>
                      <a:pt x="6961" y="9981"/>
                    </a:cubicBezTo>
                    <a:cubicBezTo>
                      <a:pt x="6566" y="6455"/>
                      <a:pt x="5168" y="2959"/>
                      <a:pt x="2949" y="193"/>
                    </a:cubicBezTo>
                    <a:cubicBezTo>
                      <a:pt x="2162" y="50"/>
                      <a:pt x="1374" y="1"/>
                      <a:pt x="617" y="1"/>
                    </a:cubicBezTo>
                    <a:close/>
                  </a:path>
                </a:pathLst>
              </a:custGeom>
              <a:solidFill>
                <a:srgbClr val="5829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797" name="Google Shape;1208;p63"/>
              <p:cNvSpPr>
                <a:spLocks/>
              </p:cNvSpPr>
              <p:nvPr/>
            </p:nvSpPr>
            <p:spPr bwMode="auto">
              <a:xfrm>
                <a:off x="157272" y="935691"/>
                <a:ext cx="336161" cy="61438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013" y="9788"/>
                  </a:cxn>
                  <a:cxn ang="0">
                    <a:pos x="4560" y="9849"/>
                  </a:cxn>
                  <a:cxn ang="0">
                    <a:pos x="4712" y="10304"/>
                  </a:cxn>
                  <a:cxn ang="0">
                    <a:pos x="5594" y="9940"/>
                  </a:cxn>
                  <a:cxn ang="0">
                    <a:pos x="3739" y="2797"/>
                  </a:cxn>
                  <a:cxn ang="0">
                    <a:pos x="1" y="0"/>
                  </a:cxn>
                </a:cxnLst>
                <a:rect l="0" t="0" r="r" b="b"/>
                <a:pathLst>
                  <a:path w="5624" h="10305" extrusionOk="0">
                    <a:moveTo>
                      <a:pt x="1" y="0"/>
                    </a:moveTo>
                    <a:cubicBezTo>
                      <a:pt x="2220" y="2766"/>
                      <a:pt x="3618" y="6262"/>
                      <a:pt x="4013" y="9788"/>
                    </a:cubicBezTo>
                    <a:cubicBezTo>
                      <a:pt x="4195" y="9818"/>
                      <a:pt x="4378" y="9818"/>
                      <a:pt x="4560" y="9849"/>
                    </a:cubicBezTo>
                    <a:cubicBezTo>
                      <a:pt x="5046" y="9909"/>
                      <a:pt x="4469" y="10274"/>
                      <a:pt x="4712" y="10304"/>
                    </a:cubicBezTo>
                    <a:cubicBezTo>
                      <a:pt x="4955" y="10304"/>
                      <a:pt x="5594" y="9940"/>
                      <a:pt x="5594" y="9940"/>
                    </a:cubicBezTo>
                    <a:cubicBezTo>
                      <a:pt x="5594" y="9940"/>
                      <a:pt x="5624" y="7478"/>
                      <a:pt x="3739" y="2797"/>
                    </a:cubicBezTo>
                    <a:cubicBezTo>
                      <a:pt x="3040" y="1125"/>
                      <a:pt x="1581" y="335"/>
                      <a:pt x="1" y="0"/>
                    </a:cubicBezTo>
                    <a:close/>
                  </a:path>
                </a:pathLst>
              </a:custGeom>
              <a:solidFill>
                <a:srgbClr val="3D1926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798" name="Google Shape;1209;p63"/>
              <p:cNvSpPr>
                <a:spLocks/>
              </p:cNvSpPr>
              <p:nvPr/>
            </p:nvSpPr>
            <p:spPr bwMode="auto">
              <a:xfrm>
                <a:off x="-1108407" y="2605269"/>
                <a:ext cx="394319" cy="383620"/>
              </a:xfrm>
              <a:custGeom>
                <a:avLst/>
                <a:gdLst/>
                <a:ahLst/>
                <a:cxnLst>
                  <a:cxn ang="0">
                    <a:pos x="3648" y="1"/>
                  </a:cxn>
                  <a:cxn ang="0">
                    <a:pos x="31" y="5624"/>
                  </a:cxn>
                  <a:cxn ang="0">
                    <a:pos x="1379" y="6418"/>
                  </a:cxn>
                  <a:cxn ang="0">
                    <a:pos x="3648" y="6050"/>
                  </a:cxn>
                  <a:cxn ang="0">
                    <a:pos x="6597" y="1551"/>
                  </a:cxn>
                  <a:cxn ang="0">
                    <a:pos x="3648" y="1"/>
                  </a:cxn>
                </a:cxnLst>
                <a:rect l="0" t="0" r="r" b="b"/>
                <a:pathLst>
                  <a:path w="6597" h="6418" extrusionOk="0">
                    <a:moveTo>
                      <a:pt x="3648" y="1"/>
                    </a:moveTo>
                    <a:cubicBezTo>
                      <a:pt x="3648" y="1"/>
                      <a:pt x="1" y="4165"/>
                      <a:pt x="31" y="5624"/>
                    </a:cubicBezTo>
                    <a:cubicBezTo>
                      <a:pt x="44" y="6237"/>
                      <a:pt x="659" y="6418"/>
                      <a:pt x="1379" y="6418"/>
                    </a:cubicBezTo>
                    <a:cubicBezTo>
                      <a:pt x="2407" y="6418"/>
                      <a:pt x="3648" y="6050"/>
                      <a:pt x="3648" y="6050"/>
                    </a:cubicBezTo>
                    <a:lnTo>
                      <a:pt x="6597" y="1551"/>
                    </a:lnTo>
                    <a:lnTo>
                      <a:pt x="3648" y="1"/>
                    </a:ln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799" name="Google Shape;1210;p63"/>
              <p:cNvSpPr>
                <a:spLocks/>
              </p:cNvSpPr>
              <p:nvPr/>
            </p:nvSpPr>
            <p:spPr bwMode="auto">
              <a:xfrm>
                <a:off x="-681456" y="2174741"/>
                <a:ext cx="461563" cy="804896"/>
              </a:xfrm>
              <a:custGeom>
                <a:avLst/>
                <a:gdLst/>
                <a:ahLst/>
                <a:cxnLst>
                  <a:cxn ang="0">
                    <a:pos x="1278" y="0"/>
                  </a:cxn>
                  <a:cxn ang="0">
                    <a:pos x="882" y="2067"/>
                  </a:cxn>
                  <a:cxn ang="0">
                    <a:pos x="1" y="10031"/>
                  </a:cxn>
                  <a:cxn ang="0">
                    <a:pos x="7721" y="13465"/>
                  </a:cxn>
                  <a:cxn ang="0">
                    <a:pos x="7721" y="4073"/>
                  </a:cxn>
                  <a:cxn ang="0">
                    <a:pos x="1278" y="0"/>
                  </a:cxn>
                </a:cxnLst>
                <a:rect l="0" t="0" r="r" b="b"/>
                <a:pathLst>
                  <a:path w="7722" h="13466" extrusionOk="0">
                    <a:moveTo>
                      <a:pt x="1278" y="0"/>
                    </a:moveTo>
                    <a:lnTo>
                      <a:pt x="882" y="2067"/>
                    </a:lnTo>
                    <a:lnTo>
                      <a:pt x="1" y="10031"/>
                    </a:lnTo>
                    <a:lnTo>
                      <a:pt x="7721" y="13465"/>
                    </a:lnTo>
                    <a:lnTo>
                      <a:pt x="7721" y="4073"/>
                    </a:lnTo>
                    <a:cubicBezTo>
                      <a:pt x="6202" y="1945"/>
                      <a:pt x="1278" y="0"/>
                      <a:pt x="1278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800" name="Google Shape;1211;p63"/>
              <p:cNvSpPr>
                <a:spLocks/>
              </p:cNvSpPr>
              <p:nvPr/>
            </p:nvSpPr>
            <p:spPr bwMode="auto">
              <a:xfrm>
                <a:off x="-570580" y="2154718"/>
                <a:ext cx="370649" cy="804956"/>
              </a:xfrm>
              <a:custGeom>
                <a:avLst/>
                <a:gdLst/>
                <a:ahLst/>
                <a:cxnLst>
                  <a:cxn ang="0">
                    <a:pos x="1034" y="1"/>
                  </a:cxn>
                  <a:cxn ang="0">
                    <a:pos x="699" y="2068"/>
                  </a:cxn>
                  <a:cxn ang="0">
                    <a:pos x="0" y="10031"/>
                  </a:cxn>
                  <a:cxn ang="0">
                    <a:pos x="6201" y="13466"/>
                  </a:cxn>
                  <a:cxn ang="0">
                    <a:pos x="6201" y="4074"/>
                  </a:cxn>
                  <a:cxn ang="0">
                    <a:pos x="1034" y="1"/>
                  </a:cxn>
                </a:cxnLst>
                <a:rect l="0" t="0" r="r" b="b"/>
                <a:pathLst>
                  <a:path w="6201" h="13467" extrusionOk="0">
                    <a:moveTo>
                      <a:pt x="1034" y="1"/>
                    </a:moveTo>
                    <a:lnTo>
                      <a:pt x="699" y="2068"/>
                    </a:lnTo>
                    <a:lnTo>
                      <a:pt x="0" y="10031"/>
                    </a:lnTo>
                    <a:lnTo>
                      <a:pt x="6201" y="13466"/>
                    </a:lnTo>
                    <a:lnTo>
                      <a:pt x="6201" y="4074"/>
                    </a:lnTo>
                    <a:cubicBezTo>
                      <a:pt x="4985" y="1977"/>
                      <a:pt x="1034" y="1"/>
                      <a:pt x="1034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801" name="Google Shape;1212;p63"/>
              <p:cNvSpPr>
                <a:spLocks/>
              </p:cNvSpPr>
              <p:nvPr/>
            </p:nvSpPr>
            <p:spPr bwMode="auto">
              <a:xfrm>
                <a:off x="-450677" y="2140194"/>
                <a:ext cx="252599" cy="804896"/>
              </a:xfrm>
              <a:custGeom>
                <a:avLst/>
                <a:gdLst/>
                <a:ahLst/>
                <a:cxnLst>
                  <a:cxn ang="0">
                    <a:pos x="699" y="1"/>
                  </a:cxn>
                  <a:cxn ang="0">
                    <a:pos x="456" y="2068"/>
                  </a:cxn>
                  <a:cxn ang="0">
                    <a:pos x="0" y="10031"/>
                  </a:cxn>
                  <a:cxn ang="0">
                    <a:pos x="4225" y="13466"/>
                  </a:cxn>
                  <a:cxn ang="0">
                    <a:pos x="4225" y="4074"/>
                  </a:cxn>
                  <a:cxn ang="0">
                    <a:pos x="699" y="1"/>
                  </a:cxn>
                </a:cxnLst>
                <a:rect l="0" t="0" r="r" b="b"/>
                <a:pathLst>
                  <a:path w="4226" h="13466" extrusionOk="0">
                    <a:moveTo>
                      <a:pt x="699" y="1"/>
                    </a:moveTo>
                    <a:lnTo>
                      <a:pt x="456" y="2068"/>
                    </a:lnTo>
                    <a:lnTo>
                      <a:pt x="0" y="10031"/>
                    </a:lnTo>
                    <a:lnTo>
                      <a:pt x="4225" y="13466"/>
                    </a:lnTo>
                    <a:lnTo>
                      <a:pt x="4225" y="4074"/>
                    </a:lnTo>
                    <a:cubicBezTo>
                      <a:pt x="3405" y="1976"/>
                      <a:pt x="699" y="1"/>
                      <a:pt x="699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802" name="Google Shape;1213;p63"/>
              <p:cNvSpPr>
                <a:spLocks/>
              </p:cNvSpPr>
              <p:nvPr/>
            </p:nvSpPr>
            <p:spPr bwMode="auto">
              <a:xfrm>
                <a:off x="-196348" y="2171095"/>
                <a:ext cx="461563" cy="804896"/>
              </a:xfrm>
              <a:custGeom>
                <a:avLst/>
                <a:gdLst/>
                <a:ahLst/>
                <a:cxnLst>
                  <a:cxn ang="0">
                    <a:pos x="6444" y="0"/>
                  </a:cxn>
                  <a:cxn ang="0">
                    <a:pos x="1" y="4104"/>
                  </a:cxn>
                  <a:cxn ang="0">
                    <a:pos x="1" y="13466"/>
                  </a:cxn>
                  <a:cxn ang="0">
                    <a:pos x="7721" y="10061"/>
                  </a:cxn>
                  <a:cxn ang="0">
                    <a:pos x="6870" y="2067"/>
                  </a:cxn>
                  <a:cxn ang="0">
                    <a:pos x="6444" y="0"/>
                  </a:cxn>
                </a:cxnLst>
                <a:rect l="0" t="0" r="r" b="b"/>
                <a:pathLst>
                  <a:path w="7722" h="13466" extrusionOk="0">
                    <a:moveTo>
                      <a:pt x="6444" y="0"/>
                    </a:moveTo>
                    <a:cubicBezTo>
                      <a:pt x="6444" y="0"/>
                      <a:pt x="1520" y="1976"/>
                      <a:pt x="1" y="4104"/>
                    </a:cubicBezTo>
                    <a:lnTo>
                      <a:pt x="1" y="13466"/>
                    </a:lnTo>
                    <a:lnTo>
                      <a:pt x="7721" y="10061"/>
                    </a:lnTo>
                    <a:lnTo>
                      <a:pt x="6870" y="2067"/>
                    </a:lnTo>
                    <a:lnTo>
                      <a:pt x="6444" y="0"/>
                    </a:ln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803" name="Google Shape;1214;p63"/>
              <p:cNvSpPr>
                <a:spLocks/>
              </p:cNvSpPr>
              <p:nvPr/>
            </p:nvSpPr>
            <p:spPr bwMode="auto">
              <a:xfrm>
                <a:off x="-216311" y="2151132"/>
                <a:ext cx="370649" cy="804896"/>
              </a:xfrm>
              <a:custGeom>
                <a:avLst/>
                <a:gdLst/>
                <a:ahLst/>
                <a:cxnLst>
                  <a:cxn ang="0">
                    <a:pos x="5168" y="0"/>
                  </a:cxn>
                  <a:cxn ang="0">
                    <a:pos x="0" y="4103"/>
                  </a:cxn>
                  <a:cxn ang="0">
                    <a:pos x="0" y="13465"/>
                  </a:cxn>
                  <a:cxn ang="0">
                    <a:pos x="6201" y="10061"/>
                  </a:cxn>
                  <a:cxn ang="0">
                    <a:pos x="5502" y="2067"/>
                  </a:cxn>
                  <a:cxn ang="0">
                    <a:pos x="5168" y="0"/>
                  </a:cxn>
                </a:cxnLst>
                <a:rect l="0" t="0" r="r" b="b"/>
                <a:pathLst>
                  <a:path w="6201" h="13466" extrusionOk="0">
                    <a:moveTo>
                      <a:pt x="5168" y="0"/>
                    </a:moveTo>
                    <a:cubicBezTo>
                      <a:pt x="5168" y="0"/>
                      <a:pt x="1216" y="1976"/>
                      <a:pt x="0" y="4103"/>
                    </a:cubicBezTo>
                    <a:lnTo>
                      <a:pt x="0" y="13465"/>
                    </a:lnTo>
                    <a:lnTo>
                      <a:pt x="6201" y="10061"/>
                    </a:lnTo>
                    <a:lnTo>
                      <a:pt x="5502" y="2067"/>
                    </a:lnTo>
                    <a:lnTo>
                      <a:pt x="5168" y="0"/>
                    </a:ln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804" name="Google Shape;1215;p63"/>
              <p:cNvSpPr>
                <a:spLocks/>
              </p:cNvSpPr>
              <p:nvPr/>
            </p:nvSpPr>
            <p:spPr bwMode="auto">
              <a:xfrm>
                <a:off x="-218164" y="2138400"/>
                <a:ext cx="254452" cy="803103"/>
              </a:xfrm>
              <a:custGeom>
                <a:avLst/>
                <a:gdLst/>
                <a:ahLst/>
                <a:cxnLst>
                  <a:cxn ang="0">
                    <a:pos x="3557" y="0"/>
                  </a:cxn>
                  <a:cxn ang="0">
                    <a:pos x="1" y="4073"/>
                  </a:cxn>
                  <a:cxn ang="0">
                    <a:pos x="1" y="13435"/>
                  </a:cxn>
                  <a:cxn ang="0">
                    <a:pos x="4256" y="10031"/>
                  </a:cxn>
                  <a:cxn ang="0">
                    <a:pos x="3770" y="2037"/>
                  </a:cxn>
                  <a:cxn ang="0">
                    <a:pos x="3557" y="0"/>
                  </a:cxn>
                </a:cxnLst>
                <a:rect l="0" t="0" r="r" b="b"/>
                <a:pathLst>
                  <a:path w="4257" h="13436" extrusionOk="0">
                    <a:moveTo>
                      <a:pt x="3557" y="0"/>
                    </a:moveTo>
                    <a:cubicBezTo>
                      <a:pt x="3557" y="0"/>
                      <a:pt x="852" y="1946"/>
                      <a:pt x="1" y="4073"/>
                    </a:cubicBezTo>
                    <a:lnTo>
                      <a:pt x="1" y="13435"/>
                    </a:lnTo>
                    <a:lnTo>
                      <a:pt x="4256" y="10031"/>
                    </a:lnTo>
                    <a:lnTo>
                      <a:pt x="3770" y="2037"/>
                    </a:lnTo>
                    <a:lnTo>
                      <a:pt x="3557" y="0"/>
                    </a:ln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805" name="Google Shape;1216;p63"/>
              <p:cNvSpPr>
                <a:spLocks/>
              </p:cNvSpPr>
              <p:nvPr/>
            </p:nvSpPr>
            <p:spPr bwMode="auto">
              <a:xfrm>
                <a:off x="-746608" y="2223335"/>
                <a:ext cx="499459" cy="778118"/>
              </a:xfrm>
              <a:custGeom>
                <a:avLst/>
                <a:gdLst/>
                <a:ahLst/>
                <a:cxnLst>
                  <a:cxn ang="0">
                    <a:pos x="1182" y="1"/>
                  </a:cxn>
                  <a:cxn ang="0">
                    <a:pos x="179" y="1376"/>
                  </a:cxn>
                  <a:cxn ang="0">
                    <a:pos x="453" y="9704"/>
                  </a:cxn>
                  <a:cxn ang="0">
                    <a:pos x="8356" y="13017"/>
                  </a:cxn>
                  <a:cxn ang="0">
                    <a:pos x="8356" y="3199"/>
                  </a:cxn>
                  <a:cxn ang="0">
                    <a:pos x="1547" y="38"/>
                  </a:cxn>
                  <a:cxn ang="0">
                    <a:pos x="1182" y="1"/>
                  </a:cxn>
                </a:cxnLst>
                <a:rect l="0" t="0" r="r" b="b"/>
                <a:pathLst>
                  <a:path w="8356" h="13018" extrusionOk="0">
                    <a:moveTo>
                      <a:pt x="1182" y="1"/>
                    </a:moveTo>
                    <a:cubicBezTo>
                      <a:pt x="1" y="1"/>
                      <a:pt x="179" y="1376"/>
                      <a:pt x="179" y="1376"/>
                    </a:cubicBezTo>
                    <a:lnTo>
                      <a:pt x="453" y="9704"/>
                    </a:lnTo>
                    <a:cubicBezTo>
                      <a:pt x="2276" y="10069"/>
                      <a:pt x="8356" y="13017"/>
                      <a:pt x="8356" y="13017"/>
                    </a:cubicBezTo>
                    <a:lnTo>
                      <a:pt x="8356" y="3199"/>
                    </a:lnTo>
                    <a:cubicBezTo>
                      <a:pt x="7869" y="2835"/>
                      <a:pt x="3097" y="342"/>
                      <a:pt x="1547" y="38"/>
                    </a:cubicBezTo>
                    <a:cubicBezTo>
                      <a:pt x="1413" y="12"/>
                      <a:pt x="1292" y="1"/>
                      <a:pt x="118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806" name="Google Shape;1217;p63"/>
              <p:cNvSpPr>
                <a:spLocks/>
              </p:cNvSpPr>
              <p:nvPr/>
            </p:nvSpPr>
            <p:spPr bwMode="auto">
              <a:xfrm>
                <a:off x="-149128" y="2212456"/>
                <a:ext cx="499459" cy="778059"/>
              </a:xfrm>
              <a:custGeom>
                <a:avLst/>
                <a:gdLst/>
                <a:ahLst/>
                <a:cxnLst>
                  <a:cxn ang="0">
                    <a:pos x="7174" y="0"/>
                  </a:cxn>
                  <a:cxn ang="0">
                    <a:pos x="6810" y="38"/>
                  </a:cxn>
                  <a:cxn ang="0">
                    <a:pos x="1" y="3321"/>
                  </a:cxn>
                  <a:cxn ang="0">
                    <a:pos x="1" y="13017"/>
                  </a:cxn>
                  <a:cxn ang="0">
                    <a:pos x="7904" y="9673"/>
                  </a:cxn>
                  <a:cxn ang="0">
                    <a:pos x="8177" y="1375"/>
                  </a:cxn>
                  <a:cxn ang="0">
                    <a:pos x="7174" y="0"/>
                  </a:cxn>
                </a:cxnLst>
                <a:rect l="0" t="0" r="r" b="b"/>
                <a:pathLst>
                  <a:path w="8356" h="13017" extrusionOk="0">
                    <a:moveTo>
                      <a:pt x="7174" y="0"/>
                    </a:moveTo>
                    <a:cubicBezTo>
                      <a:pt x="7065" y="0"/>
                      <a:pt x="6943" y="12"/>
                      <a:pt x="6810" y="38"/>
                    </a:cubicBezTo>
                    <a:cubicBezTo>
                      <a:pt x="5259" y="311"/>
                      <a:pt x="487" y="2956"/>
                      <a:pt x="1" y="3321"/>
                    </a:cubicBezTo>
                    <a:lnTo>
                      <a:pt x="1" y="13017"/>
                    </a:lnTo>
                    <a:cubicBezTo>
                      <a:pt x="1" y="13017"/>
                      <a:pt x="6080" y="10068"/>
                      <a:pt x="7904" y="9673"/>
                    </a:cubicBezTo>
                    <a:lnTo>
                      <a:pt x="8177" y="1375"/>
                    </a:lnTo>
                    <a:cubicBezTo>
                      <a:pt x="8177" y="1375"/>
                      <a:pt x="8356" y="0"/>
                      <a:pt x="717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807" name="Google Shape;1218;p63"/>
              <p:cNvSpPr>
                <a:spLocks/>
              </p:cNvSpPr>
              <p:nvPr/>
            </p:nvSpPr>
            <p:spPr bwMode="auto">
              <a:xfrm>
                <a:off x="-247213" y="2396430"/>
                <a:ext cx="98146" cy="611712"/>
              </a:xfrm>
              <a:custGeom>
                <a:avLst/>
                <a:gdLst/>
                <a:ahLst/>
                <a:cxnLst>
                  <a:cxn ang="0">
                    <a:pos x="1008" y="1"/>
                  </a:cxn>
                  <a:cxn ang="0">
                    <a:pos x="1" y="303"/>
                  </a:cxn>
                  <a:cxn ang="0">
                    <a:pos x="1" y="10121"/>
                  </a:cxn>
                  <a:cxn ang="0">
                    <a:pos x="832" y="10234"/>
                  </a:cxn>
                  <a:cxn ang="0">
                    <a:pos x="1642" y="9939"/>
                  </a:cxn>
                  <a:cxn ang="0">
                    <a:pos x="1642" y="243"/>
                  </a:cxn>
                  <a:cxn ang="0">
                    <a:pos x="1008" y="1"/>
                  </a:cxn>
                </a:cxnLst>
                <a:rect l="0" t="0" r="r" b="b"/>
                <a:pathLst>
                  <a:path w="1642" h="10234" extrusionOk="0">
                    <a:moveTo>
                      <a:pt x="1008" y="1"/>
                    </a:moveTo>
                    <a:cubicBezTo>
                      <a:pt x="505" y="1"/>
                      <a:pt x="1" y="303"/>
                      <a:pt x="1" y="303"/>
                    </a:cubicBezTo>
                    <a:lnTo>
                      <a:pt x="1" y="10121"/>
                    </a:lnTo>
                    <a:cubicBezTo>
                      <a:pt x="342" y="10203"/>
                      <a:pt x="615" y="10234"/>
                      <a:pt x="832" y="10234"/>
                    </a:cubicBezTo>
                    <a:cubicBezTo>
                      <a:pt x="1503" y="10234"/>
                      <a:pt x="1642" y="9939"/>
                      <a:pt x="1642" y="9939"/>
                    </a:cubicBezTo>
                    <a:lnTo>
                      <a:pt x="1642" y="243"/>
                    </a:lnTo>
                    <a:cubicBezTo>
                      <a:pt x="1462" y="63"/>
                      <a:pt x="1235" y="1"/>
                      <a:pt x="100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808" name="Google Shape;1219;p63"/>
              <p:cNvSpPr>
                <a:spLocks/>
              </p:cNvSpPr>
              <p:nvPr/>
            </p:nvSpPr>
            <p:spPr bwMode="auto">
              <a:xfrm>
                <a:off x="-1122992" y="2570961"/>
                <a:ext cx="632393" cy="553732"/>
              </a:xfrm>
              <a:custGeom>
                <a:avLst/>
                <a:gdLst/>
                <a:ahLst/>
                <a:cxnLst>
                  <a:cxn ang="0">
                    <a:pos x="8803" y="1"/>
                  </a:cxn>
                  <a:cxn ang="0">
                    <a:pos x="6962" y="1639"/>
                  </a:cxn>
                  <a:cxn ang="0">
                    <a:pos x="5975" y="31"/>
                  </a:cxn>
                  <a:cxn ang="0">
                    <a:pos x="5807" y="58"/>
                  </a:cxn>
                  <a:cxn ang="0">
                    <a:pos x="5807" y="2642"/>
                  </a:cxn>
                  <a:cxn ang="0">
                    <a:pos x="1400" y="5134"/>
                  </a:cxn>
                  <a:cxn ang="0">
                    <a:pos x="245" y="6198"/>
                  </a:cxn>
                  <a:cxn ang="0">
                    <a:pos x="3832" y="9264"/>
                  </a:cxn>
                  <a:cxn ang="0">
                    <a:pos x="5017" y="8903"/>
                  </a:cxn>
                  <a:cxn ang="0">
                    <a:pos x="10549" y="2368"/>
                  </a:cxn>
                  <a:cxn ang="0">
                    <a:pos x="10222" y="2019"/>
                  </a:cxn>
                  <a:cxn ang="0">
                    <a:pos x="9283" y="2360"/>
                  </a:cxn>
                  <a:cxn ang="0">
                    <a:pos x="9283" y="2360"/>
                  </a:cxn>
                  <a:cxn ang="0">
                    <a:pos x="10002" y="1152"/>
                  </a:cxn>
                  <a:cxn ang="0">
                    <a:pos x="9700" y="1069"/>
                  </a:cxn>
                  <a:cxn ang="0">
                    <a:pos x="8548" y="1773"/>
                  </a:cxn>
                  <a:cxn ang="0">
                    <a:pos x="8548" y="1773"/>
                  </a:cxn>
                  <a:cxn ang="0">
                    <a:pos x="8969" y="28"/>
                  </a:cxn>
                  <a:cxn ang="0">
                    <a:pos x="8803" y="1"/>
                  </a:cxn>
                </a:cxnLst>
                <a:rect l="0" t="0" r="r" b="b"/>
                <a:pathLst>
                  <a:path w="10580" h="9264" extrusionOk="0">
                    <a:moveTo>
                      <a:pt x="8803" y="1"/>
                    </a:moveTo>
                    <a:cubicBezTo>
                      <a:pt x="8019" y="1"/>
                      <a:pt x="6962" y="1639"/>
                      <a:pt x="6962" y="1639"/>
                    </a:cubicBezTo>
                    <a:cubicBezTo>
                      <a:pt x="6962" y="1639"/>
                      <a:pt x="6699" y="31"/>
                      <a:pt x="5975" y="31"/>
                    </a:cubicBezTo>
                    <a:cubicBezTo>
                      <a:pt x="5922" y="31"/>
                      <a:pt x="5866" y="39"/>
                      <a:pt x="5807" y="58"/>
                    </a:cubicBezTo>
                    <a:cubicBezTo>
                      <a:pt x="4926" y="301"/>
                      <a:pt x="5807" y="2642"/>
                      <a:pt x="5807" y="2642"/>
                    </a:cubicBezTo>
                    <a:lnTo>
                      <a:pt x="1400" y="5134"/>
                    </a:lnTo>
                    <a:cubicBezTo>
                      <a:pt x="1400" y="5134"/>
                      <a:pt x="397" y="5621"/>
                      <a:pt x="245" y="6198"/>
                    </a:cubicBezTo>
                    <a:cubicBezTo>
                      <a:pt x="1" y="7467"/>
                      <a:pt x="2087" y="9264"/>
                      <a:pt x="3832" y="9264"/>
                    </a:cubicBezTo>
                    <a:cubicBezTo>
                      <a:pt x="4261" y="9264"/>
                      <a:pt x="4669" y="9155"/>
                      <a:pt x="5017" y="8903"/>
                    </a:cubicBezTo>
                    <a:cubicBezTo>
                      <a:pt x="6810" y="7657"/>
                      <a:pt x="10579" y="2824"/>
                      <a:pt x="10549" y="2368"/>
                    </a:cubicBezTo>
                    <a:cubicBezTo>
                      <a:pt x="10549" y="2110"/>
                      <a:pt x="10413" y="2019"/>
                      <a:pt x="10222" y="2019"/>
                    </a:cubicBezTo>
                    <a:cubicBezTo>
                      <a:pt x="9946" y="2019"/>
                      <a:pt x="9554" y="2207"/>
                      <a:pt x="9283" y="2360"/>
                    </a:cubicBezTo>
                    <a:cubicBezTo>
                      <a:pt x="9753" y="2055"/>
                      <a:pt x="10530" y="1460"/>
                      <a:pt x="10002" y="1152"/>
                    </a:cubicBezTo>
                    <a:cubicBezTo>
                      <a:pt x="9906" y="1094"/>
                      <a:pt x="9804" y="1069"/>
                      <a:pt x="9700" y="1069"/>
                    </a:cubicBezTo>
                    <a:cubicBezTo>
                      <a:pt x="9281" y="1069"/>
                      <a:pt x="8823" y="1479"/>
                      <a:pt x="8548" y="1773"/>
                    </a:cubicBezTo>
                    <a:cubicBezTo>
                      <a:pt x="8921" y="1266"/>
                      <a:pt x="9557" y="234"/>
                      <a:pt x="8969" y="28"/>
                    </a:cubicBezTo>
                    <a:cubicBezTo>
                      <a:pt x="8915" y="9"/>
                      <a:pt x="8860" y="1"/>
                      <a:pt x="8803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809" name="Google Shape;1220;p63"/>
              <p:cNvSpPr>
                <a:spLocks/>
              </p:cNvSpPr>
              <p:nvPr/>
            </p:nvSpPr>
            <p:spPr bwMode="auto">
              <a:xfrm>
                <a:off x="314164" y="2605269"/>
                <a:ext cx="396172" cy="383620"/>
              </a:xfrm>
              <a:custGeom>
                <a:avLst/>
                <a:gdLst/>
                <a:ahLst/>
                <a:cxnLst>
                  <a:cxn ang="0">
                    <a:pos x="2980" y="1"/>
                  </a:cxn>
                  <a:cxn ang="0">
                    <a:pos x="1" y="1551"/>
                  </a:cxn>
                  <a:cxn ang="0">
                    <a:pos x="2980" y="6050"/>
                  </a:cxn>
                  <a:cxn ang="0">
                    <a:pos x="5249" y="6418"/>
                  </a:cxn>
                  <a:cxn ang="0">
                    <a:pos x="6597" y="5624"/>
                  </a:cxn>
                  <a:cxn ang="0">
                    <a:pos x="2980" y="1"/>
                  </a:cxn>
                </a:cxnLst>
                <a:rect l="0" t="0" r="r" b="b"/>
                <a:pathLst>
                  <a:path w="6628" h="6418" extrusionOk="0">
                    <a:moveTo>
                      <a:pt x="2980" y="1"/>
                    </a:moveTo>
                    <a:lnTo>
                      <a:pt x="1" y="1551"/>
                    </a:lnTo>
                    <a:lnTo>
                      <a:pt x="2980" y="6050"/>
                    </a:lnTo>
                    <a:cubicBezTo>
                      <a:pt x="2980" y="6050"/>
                      <a:pt x="4221" y="6418"/>
                      <a:pt x="5249" y="6418"/>
                    </a:cubicBezTo>
                    <a:cubicBezTo>
                      <a:pt x="5969" y="6418"/>
                      <a:pt x="6584" y="6237"/>
                      <a:pt x="6597" y="5624"/>
                    </a:cubicBezTo>
                    <a:cubicBezTo>
                      <a:pt x="6627" y="4165"/>
                      <a:pt x="2980" y="1"/>
                      <a:pt x="2980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810" name="Google Shape;1221;p63"/>
              <p:cNvSpPr>
                <a:spLocks/>
              </p:cNvSpPr>
              <p:nvPr/>
            </p:nvSpPr>
            <p:spPr bwMode="auto">
              <a:xfrm>
                <a:off x="92530" y="2570961"/>
                <a:ext cx="630540" cy="553732"/>
              </a:xfrm>
              <a:custGeom>
                <a:avLst/>
                <a:gdLst/>
                <a:ahLst/>
                <a:cxnLst>
                  <a:cxn ang="0">
                    <a:pos x="1777" y="1"/>
                  </a:cxn>
                  <a:cxn ang="0">
                    <a:pos x="1611" y="28"/>
                  </a:cxn>
                  <a:cxn ang="0">
                    <a:pos x="2067" y="1821"/>
                  </a:cxn>
                  <a:cxn ang="0">
                    <a:pos x="2250" y="2064"/>
                  </a:cxn>
                  <a:cxn ang="0">
                    <a:pos x="878" y="1069"/>
                  </a:cxn>
                  <a:cxn ang="0">
                    <a:pos x="578" y="1152"/>
                  </a:cxn>
                  <a:cxn ang="0">
                    <a:pos x="1302" y="2363"/>
                  </a:cxn>
                  <a:cxn ang="0">
                    <a:pos x="1302" y="2363"/>
                  </a:cxn>
                  <a:cxn ang="0">
                    <a:pos x="348" y="2019"/>
                  </a:cxn>
                  <a:cxn ang="0">
                    <a:pos x="1" y="2368"/>
                  </a:cxn>
                  <a:cxn ang="0">
                    <a:pos x="5563" y="8903"/>
                  </a:cxn>
                  <a:cxn ang="0">
                    <a:pos x="6745" y="9264"/>
                  </a:cxn>
                  <a:cxn ang="0">
                    <a:pos x="10305" y="6198"/>
                  </a:cxn>
                  <a:cxn ang="0">
                    <a:pos x="9150" y="5134"/>
                  </a:cxn>
                  <a:cxn ang="0">
                    <a:pos x="4773" y="2642"/>
                  </a:cxn>
                  <a:cxn ang="0">
                    <a:pos x="4773" y="58"/>
                  </a:cxn>
                  <a:cxn ang="0">
                    <a:pos x="4599" y="31"/>
                  </a:cxn>
                  <a:cxn ang="0">
                    <a:pos x="3587" y="1639"/>
                  </a:cxn>
                  <a:cxn ang="0">
                    <a:pos x="1777" y="1"/>
                  </a:cxn>
                </a:cxnLst>
                <a:rect l="0" t="0" r="r" b="b"/>
                <a:pathLst>
                  <a:path w="10549" h="9264" extrusionOk="0">
                    <a:moveTo>
                      <a:pt x="1777" y="1"/>
                    </a:moveTo>
                    <a:cubicBezTo>
                      <a:pt x="1720" y="1"/>
                      <a:pt x="1665" y="9"/>
                      <a:pt x="1611" y="28"/>
                    </a:cubicBezTo>
                    <a:cubicBezTo>
                      <a:pt x="973" y="241"/>
                      <a:pt x="1703" y="1335"/>
                      <a:pt x="2067" y="1821"/>
                    </a:cubicBezTo>
                    <a:cubicBezTo>
                      <a:pt x="2189" y="1973"/>
                      <a:pt x="2250" y="2064"/>
                      <a:pt x="2250" y="2064"/>
                    </a:cubicBezTo>
                    <a:cubicBezTo>
                      <a:pt x="2250" y="2064"/>
                      <a:pt x="1526" y="1069"/>
                      <a:pt x="878" y="1069"/>
                    </a:cubicBezTo>
                    <a:cubicBezTo>
                      <a:pt x="775" y="1069"/>
                      <a:pt x="674" y="1094"/>
                      <a:pt x="578" y="1152"/>
                    </a:cubicBezTo>
                    <a:cubicBezTo>
                      <a:pt x="48" y="1461"/>
                      <a:pt x="832" y="2059"/>
                      <a:pt x="1302" y="2363"/>
                    </a:cubicBezTo>
                    <a:cubicBezTo>
                      <a:pt x="1029" y="2210"/>
                      <a:pt x="631" y="2019"/>
                      <a:pt x="348" y="2019"/>
                    </a:cubicBezTo>
                    <a:cubicBezTo>
                      <a:pt x="151" y="2019"/>
                      <a:pt x="9" y="2110"/>
                      <a:pt x="1" y="2368"/>
                    </a:cubicBezTo>
                    <a:cubicBezTo>
                      <a:pt x="1" y="2824"/>
                      <a:pt x="3770" y="7657"/>
                      <a:pt x="5563" y="8903"/>
                    </a:cubicBezTo>
                    <a:cubicBezTo>
                      <a:pt x="5911" y="9155"/>
                      <a:pt x="6318" y="9264"/>
                      <a:pt x="6745" y="9264"/>
                    </a:cubicBezTo>
                    <a:cubicBezTo>
                      <a:pt x="8482" y="9264"/>
                      <a:pt x="10549" y="7467"/>
                      <a:pt x="10305" y="6198"/>
                    </a:cubicBezTo>
                    <a:cubicBezTo>
                      <a:pt x="10183" y="5621"/>
                      <a:pt x="9150" y="5134"/>
                      <a:pt x="9150" y="5134"/>
                    </a:cubicBezTo>
                    <a:lnTo>
                      <a:pt x="4773" y="2642"/>
                    </a:lnTo>
                    <a:cubicBezTo>
                      <a:pt x="4773" y="2642"/>
                      <a:pt x="5624" y="301"/>
                      <a:pt x="4773" y="58"/>
                    </a:cubicBezTo>
                    <a:cubicBezTo>
                      <a:pt x="4712" y="39"/>
                      <a:pt x="4654" y="31"/>
                      <a:pt x="4599" y="31"/>
                    </a:cubicBezTo>
                    <a:cubicBezTo>
                      <a:pt x="3851" y="31"/>
                      <a:pt x="3587" y="1639"/>
                      <a:pt x="3587" y="1639"/>
                    </a:cubicBezTo>
                    <a:cubicBezTo>
                      <a:pt x="3587" y="1639"/>
                      <a:pt x="2557" y="1"/>
                      <a:pt x="1777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71774" name="Google Shape;1222;p63"/>
            <p:cNvSpPr>
              <a:spLocks/>
            </p:cNvSpPr>
            <p:nvPr/>
          </p:nvSpPr>
          <p:spPr bwMode="auto">
            <a:xfrm>
              <a:off x="2888352" y="1644281"/>
              <a:ext cx="152775" cy="140503"/>
            </a:xfrm>
            <a:custGeom>
              <a:avLst/>
              <a:gdLst/>
              <a:ahLst/>
              <a:cxnLst>
                <a:cxn ang="0">
                  <a:pos x="2064" y="1"/>
                </a:cxn>
                <a:cxn ang="0">
                  <a:pos x="1945" y="4"/>
                </a:cxn>
                <a:cxn ang="0">
                  <a:pos x="30" y="1980"/>
                </a:cxn>
                <a:cxn ang="0">
                  <a:pos x="2010" y="3746"/>
                </a:cxn>
                <a:cxn ang="0">
                  <a:pos x="2128" y="3743"/>
                </a:cxn>
                <a:cxn ang="0">
                  <a:pos x="4043" y="1767"/>
                </a:cxn>
                <a:cxn ang="0">
                  <a:pos x="2064" y="1"/>
                </a:cxn>
              </a:cxnLst>
              <a:rect l="0" t="0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chemeClr val="tx1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5" name="Speech Bubble: Oval 44">
            <a:extLst>
              <a:ext uri="{FF2B5EF4-FFF2-40B4-BE49-F238E27FC236}"/>
            </a:extLst>
          </p:cNvPr>
          <p:cNvSpPr/>
          <p:nvPr/>
        </p:nvSpPr>
        <p:spPr>
          <a:xfrm>
            <a:off x="4421188" y="3429000"/>
            <a:ext cx="2320925" cy="1720850"/>
          </a:xfrm>
          <a:prstGeom prst="wedgeEllipseCallout">
            <a:avLst>
              <a:gd name="adj1" fmla="val 57105"/>
              <a:gd name="adj2" fmla="val -18277"/>
            </a:avLst>
          </a:prstGeom>
          <a:solidFill>
            <a:srgbClr val="99CC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570413" y="3668713"/>
            <a:ext cx="237807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r>
              <a:rPr lang="nl-NL" i="1">
                <a:latin typeface="UTM Avo"/>
              </a:rPr>
              <a:t>bờ tre, bầy sẻ, khúc sông quê, cầu tre lắt lẻo, bờ sông, câu hò, tình quê</a:t>
            </a:r>
            <a:r>
              <a:rPr lang="nl-NL">
                <a:latin typeface="UTM Avo"/>
              </a:rPr>
              <a:t>.</a:t>
            </a:r>
            <a:endParaRPr lang="en-SG">
              <a:latin typeface="UTM Avo"/>
            </a:endParaRPr>
          </a:p>
          <a:p>
            <a:r>
              <a:rPr lang="en-US">
                <a:latin typeface="UTM Avo"/>
              </a:rPr>
              <a:t>.</a:t>
            </a:r>
            <a:endParaRPr lang="en-SG">
              <a:latin typeface="UTM Avo"/>
            </a:endParaRPr>
          </a:p>
          <a:p>
            <a:r>
              <a:rPr lang="en-US">
                <a:latin typeface="UTM Avo"/>
              </a:rPr>
              <a:t> </a:t>
            </a:r>
            <a:endParaRPr lang="vi-VN" sz="2400">
              <a:latin typeface="#9Slide03 Arima Madurai"/>
            </a:endParaRPr>
          </a:p>
        </p:txBody>
      </p:sp>
      <p:grpSp>
        <p:nvGrpSpPr>
          <p:cNvPr id="47" name="Google Shape;1608;p70"/>
          <p:cNvGrpSpPr>
            <a:grpSpLocks/>
          </p:cNvGrpSpPr>
          <p:nvPr/>
        </p:nvGrpSpPr>
        <p:grpSpPr bwMode="auto">
          <a:xfrm flipH="1">
            <a:off x="7181850" y="3092450"/>
            <a:ext cx="1938338" cy="1639888"/>
            <a:chOff x="1862899" y="1669750"/>
            <a:chExt cx="2709114" cy="4593105"/>
          </a:xfrm>
        </p:grpSpPr>
        <p:sp>
          <p:nvSpPr>
            <p:cNvPr id="71689" name="Google Shape;1609;p70"/>
            <p:cNvSpPr>
              <a:spLocks/>
            </p:cNvSpPr>
            <p:nvPr/>
          </p:nvSpPr>
          <p:spPr bwMode="auto">
            <a:xfrm>
              <a:off x="1894306" y="5659175"/>
              <a:ext cx="2598422" cy="603680"/>
            </a:xfrm>
            <a:custGeom>
              <a:avLst/>
              <a:gdLst/>
              <a:ahLst/>
              <a:cxnLst>
                <a:cxn ang="0">
                  <a:pos x="20426" y="0"/>
                </a:cxn>
                <a:cxn ang="0">
                  <a:pos x="0" y="4742"/>
                </a:cxn>
                <a:cxn ang="0">
                  <a:pos x="20426" y="9483"/>
                </a:cxn>
                <a:cxn ang="0">
                  <a:pos x="40821" y="4742"/>
                </a:cxn>
                <a:cxn ang="0">
                  <a:pos x="20426" y="0"/>
                </a:cxn>
              </a:cxnLst>
              <a:rect l="0" t="0" r="r" b="b"/>
              <a:pathLst>
                <a:path w="40822" h="9484" extrusionOk="0">
                  <a:moveTo>
                    <a:pt x="20426" y="0"/>
                  </a:moveTo>
                  <a:cubicBezTo>
                    <a:pt x="9149" y="0"/>
                    <a:pt x="0" y="2128"/>
                    <a:pt x="0" y="4742"/>
                  </a:cubicBezTo>
                  <a:cubicBezTo>
                    <a:pt x="0" y="7386"/>
                    <a:pt x="9149" y="9483"/>
                    <a:pt x="20426" y="9483"/>
                  </a:cubicBezTo>
                  <a:cubicBezTo>
                    <a:pt x="31703" y="9483"/>
                    <a:pt x="40821" y="7386"/>
                    <a:pt x="40821" y="4742"/>
                  </a:cubicBezTo>
                  <a:cubicBezTo>
                    <a:pt x="40821" y="2128"/>
                    <a:pt x="31703" y="0"/>
                    <a:pt x="20426" y="0"/>
                  </a:cubicBezTo>
                  <a:close/>
                </a:path>
              </a:pathLst>
            </a:custGeom>
            <a:solidFill>
              <a:srgbClr val="BCBCBC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690" name="Google Shape;1610;p70"/>
            <p:cNvSpPr>
              <a:spLocks/>
            </p:cNvSpPr>
            <p:nvPr/>
          </p:nvSpPr>
          <p:spPr bwMode="auto">
            <a:xfrm>
              <a:off x="2103210" y="3029857"/>
              <a:ext cx="416033" cy="48375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110" y="7599"/>
                </a:cxn>
                <a:cxn ang="0">
                  <a:pos x="6536" y="791"/>
                </a:cxn>
                <a:cxn ang="0">
                  <a:pos x="6536" y="791"/>
                </a:cxn>
                <a:cxn ang="0">
                  <a:pos x="4401" y="1059"/>
                </a:cxn>
                <a:cxn ang="0">
                  <a:pos x="1" y="0"/>
                </a:cxn>
              </a:cxnLst>
              <a:rect l="0" t="0" r="r" b="b"/>
              <a:pathLst>
                <a:path w="6536" h="7600" extrusionOk="0">
                  <a:moveTo>
                    <a:pt x="1" y="0"/>
                  </a:moveTo>
                  <a:cubicBezTo>
                    <a:pt x="1946" y="3405"/>
                    <a:pt x="4439" y="6475"/>
                    <a:pt x="6110" y="7599"/>
                  </a:cubicBezTo>
                  <a:lnTo>
                    <a:pt x="6536" y="791"/>
                  </a:lnTo>
                  <a:cubicBezTo>
                    <a:pt x="5822" y="974"/>
                    <a:pt x="5108" y="1059"/>
                    <a:pt x="4401" y="1059"/>
                  </a:cubicBezTo>
                  <a:cubicBezTo>
                    <a:pt x="2880" y="1059"/>
                    <a:pt x="1391" y="664"/>
                    <a:pt x="1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691" name="Google Shape;1611;p70"/>
            <p:cNvSpPr>
              <a:spLocks/>
            </p:cNvSpPr>
            <p:nvPr/>
          </p:nvSpPr>
          <p:spPr bwMode="auto">
            <a:xfrm>
              <a:off x="1862899" y="2185683"/>
              <a:ext cx="663705" cy="915132"/>
            </a:xfrm>
            <a:custGeom>
              <a:avLst/>
              <a:gdLst/>
              <a:ahLst/>
              <a:cxnLst>
                <a:cxn ang="0">
                  <a:pos x="3233" y="0"/>
                </a:cxn>
                <a:cxn ang="0">
                  <a:pos x="3192" y="4"/>
                </a:cxn>
                <a:cxn ang="0">
                  <a:pos x="3192" y="2375"/>
                </a:cxn>
                <a:cxn ang="0">
                  <a:pos x="1953" y="146"/>
                </a:cxn>
                <a:cxn ang="0">
                  <a:pos x="1885" y="156"/>
                </a:cxn>
                <a:cxn ang="0">
                  <a:pos x="1977" y="2770"/>
                </a:cxn>
                <a:cxn ang="0">
                  <a:pos x="887" y="670"/>
                </a:cxn>
                <a:cxn ang="0">
                  <a:pos x="852" y="673"/>
                </a:cxn>
                <a:cxn ang="0">
                  <a:pos x="1855" y="9244"/>
                </a:cxn>
                <a:cxn ang="0">
                  <a:pos x="3831" y="13317"/>
                </a:cxn>
                <a:cxn ang="0">
                  <a:pos x="8247" y="14376"/>
                </a:cxn>
                <a:cxn ang="0">
                  <a:pos x="10396" y="14108"/>
                </a:cxn>
                <a:cxn ang="0">
                  <a:pos x="10427" y="13591"/>
                </a:cxn>
                <a:cxn ang="0">
                  <a:pos x="5472" y="6934"/>
                </a:cxn>
                <a:cxn ang="0">
                  <a:pos x="4591" y="4533"/>
                </a:cxn>
                <a:cxn ang="0">
                  <a:pos x="4955" y="1767"/>
                </a:cxn>
                <a:cxn ang="0">
                  <a:pos x="4676" y="1677"/>
                </a:cxn>
                <a:cxn ang="0">
                  <a:pos x="4226" y="2557"/>
                </a:cxn>
                <a:cxn ang="0">
                  <a:pos x="3233" y="0"/>
                </a:cxn>
              </a:cxnLst>
              <a:rect l="0" t="0" r="r" b="b"/>
              <a:pathLst>
                <a:path w="10427" h="14377" extrusionOk="0">
                  <a:moveTo>
                    <a:pt x="3233" y="0"/>
                  </a:moveTo>
                  <a:cubicBezTo>
                    <a:pt x="3219" y="0"/>
                    <a:pt x="3206" y="2"/>
                    <a:pt x="3192" y="4"/>
                  </a:cubicBezTo>
                  <a:cubicBezTo>
                    <a:pt x="2585" y="126"/>
                    <a:pt x="3192" y="2375"/>
                    <a:pt x="3192" y="2375"/>
                  </a:cubicBezTo>
                  <a:cubicBezTo>
                    <a:pt x="3192" y="2375"/>
                    <a:pt x="2544" y="146"/>
                    <a:pt x="1953" y="146"/>
                  </a:cubicBezTo>
                  <a:cubicBezTo>
                    <a:pt x="1930" y="146"/>
                    <a:pt x="1908" y="150"/>
                    <a:pt x="1885" y="156"/>
                  </a:cubicBezTo>
                  <a:cubicBezTo>
                    <a:pt x="1338" y="339"/>
                    <a:pt x="1916" y="2466"/>
                    <a:pt x="1977" y="2770"/>
                  </a:cubicBezTo>
                  <a:cubicBezTo>
                    <a:pt x="1917" y="2473"/>
                    <a:pt x="1365" y="670"/>
                    <a:pt x="887" y="670"/>
                  </a:cubicBezTo>
                  <a:cubicBezTo>
                    <a:pt x="875" y="670"/>
                    <a:pt x="863" y="671"/>
                    <a:pt x="852" y="673"/>
                  </a:cubicBezTo>
                  <a:cubicBezTo>
                    <a:pt x="335" y="764"/>
                    <a:pt x="1" y="4503"/>
                    <a:pt x="1855" y="9244"/>
                  </a:cubicBezTo>
                  <a:cubicBezTo>
                    <a:pt x="2372" y="10582"/>
                    <a:pt x="3071" y="11980"/>
                    <a:pt x="3831" y="13317"/>
                  </a:cubicBezTo>
                  <a:cubicBezTo>
                    <a:pt x="5242" y="13981"/>
                    <a:pt x="6724" y="14376"/>
                    <a:pt x="8247" y="14376"/>
                  </a:cubicBezTo>
                  <a:cubicBezTo>
                    <a:pt x="8956" y="14376"/>
                    <a:pt x="9673" y="14291"/>
                    <a:pt x="10396" y="14108"/>
                  </a:cubicBezTo>
                  <a:lnTo>
                    <a:pt x="10427" y="13591"/>
                  </a:lnTo>
                  <a:cubicBezTo>
                    <a:pt x="10427" y="13591"/>
                    <a:pt x="6323" y="8971"/>
                    <a:pt x="5472" y="6934"/>
                  </a:cubicBezTo>
                  <a:cubicBezTo>
                    <a:pt x="4651" y="4898"/>
                    <a:pt x="4591" y="4533"/>
                    <a:pt x="4591" y="4533"/>
                  </a:cubicBezTo>
                  <a:cubicBezTo>
                    <a:pt x="4591" y="4533"/>
                    <a:pt x="5655" y="2162"/>
                    <a:pt x="4955" y="1767"/>
                  </a:cubicBezTo>
                  <a:cubicBezTo>
                    <a:pt x="4847" y="1704"/>
                    <a:pt x="4754" y="1677"/>
                    <a:pt x="4676" y="1677"/>
                  </a:cubicBezTo>
                  <a:cubicBezTo>
                    <a:pt x="4226" y="1677"/>
                    <a:pt x="4226" y="2557"/>
                    <a:pt x="4226" y="2557"/>
                  </a:cubicBezTo>
                  <a:cubicBezTo>
                    <a:pt x="4226" y="2557"/>
                    <a:pt x="3819" y="0"/>
                    <a:pt x="3233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692" name="Google Shape;1612;p70"/>
            <p:cNvSpPr>
              <a:spLocks/>
            </p:cNvSpPr>
            <p:nvPr/>
          </p:nvSpPr>
          <p:spPr bwMode="auto">
            <a:xfrm>
              <a:off x="2933225" y="3040373"/>
              <a:ext cx="323164" cy="134360"/>
            </a:xfrm>
            <a:custGeom>
              <a:avLst/>
              <a:gdLst/>
              <a:ahLst/>
              <a:cxnLst>
                <a:cxn ang="0">
                  <a:pos x="915" y="1"/>
                </a:cxn>
                <a:cxn ang="0">
                  <a:pos x="1" y="18"/>
                </a:cxn>
                <a:cxn ang="0">
                  <a:pos x="213" y="1781"/>
                </a:cxn>
                <a:cxn ang="0">
                  <a:pos x="2132" y="2080"/>
                </a:cxn>
                <a:cxn ang="0">
                  <a:pos x="5077" y="839"/>
                </a:cxn>
                <a:cxn ang="0">
                  <a:pos x="4833" y="383"/>
                </a:cxn>
                <a:cxn ang="0">
                  <a:pos x="915" y="1"/>
                </a:cxn>
              </a:cxnLst>
              <a:rect l="0" t="0" r="r" b="b"/>
              <a:pathLst>
                <a:path w="5077" h="2081" extrusionOk="0">
                  <a:moveTo>
                    <a:pt x="915" y="1"/>
                  </a:moveTo>
                  <a:cubicBezTo>
                    <a:pt x="610" y="1"/>
                    <a:pt x="305" y="7"/>
                    <a:pt x="1" y="18"/>
                  </a:cubicBezTo>
                  <a:cubicBezTo>
                    <a:pt x="183" y="961"/>
                    <a:pt x="213" y="1781"/>
                    <a:pt x="213" y="1781"/>
                  </a:cubicBezTo>
                  <a:cubicBezTo>
                    <a:pt x="944" y="1995"/>
                    <a:pt x="1581" y="2080"/>
                    <a:pt x="2132" y="2080"/>
                  </a:cubicBezTo>
                  <a:cubicBezTo>
                    <a:pt x="4236" y="2080"/>
                    <a:pt x="5077" y="839"/>
                    <a:pt x="5077" y="839"/>
                  </a:cubicBezTo>
                  <a:cubicBezTo>
                    <a:pt x="4985" y="717"/>
                    <a:pt x="4894" y="565"/>
                    <a:pt x="4833" y="383"/>
                  </a:cubicBezTo>
                  <a:cubicBezTo>
                    <a:pt x="3527" y="112"/>
                    <a:pt x="2221" y="1"/>
                    <a:pt x="915" y="1"/>
                  </a:cubicBezTo>
                  <a:close/>
                </a:path>
              </a:pathLst>
            </a:custGeom>
            <a:solidFill>
              <a:srgbClr val="8E534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693" name="Google Shape;1613;p70"/>
            <p:cNvSpPr>
              <a:spLocks/>
            </p:cNvSpPr>
            <p:nvPr/>
          </p:nvSpPr>
          <p:spPr bwMode="auto">
            <a:xfrm>
              <a:off x="2896500" y="2917639"/>
              <a:ext cx="344424" cy="149011"/>
            </a:xfrm>
            <a:custGeom>
              <a:avLst/>
              <a:gdLst/>
              <a:ahLst/>
              <a:cxnLst>
                <a:cxn ang="0">
                  <a:pos x="5319" y="1"/>
                </a:cxn>
                <a:cxn ang="0">
                  <a:pos x="0" y="183"/>
                </a:cxn>
                <a:cxn ang="0">
                  <a:pos x="578" y="1976"/>
                </a:cxn>
                <a:cxn ang="0">
                  <a:pos x="1492" y="1959"/>
                </a:cxn>
                <a:cxn ang="0">
                  <a:pos x="5410" y="2341"/>
                </a:cxn>
                <a:cxn ang="0">
                  <a:pos x="5319" y="1"/>
                </a:cxn>
              </a:cxnLst>
              <a:rect l="0" t="0" r="r" b="b"/>
              <a:pathLst>
                <a:path w="5411" h="2341" extrusionOk="0">
                  <a:moveTo>
                    <a:pt x="5319" y="1"/>
                  </a:moveTo>
                  <a:lnTo>
                    <a:pt x="0" y="183"/>
                  </a:lnTo>
                  <a:cubicBezTo>
                    <a:pt x="274" y="730"/>
                    <a:pt x="456" y="1368"/>
                    <a:pt x="578" y="1976"/>
                  </a:cubicBezTo>
                  <a:cubicBezTo>
                    <a:pt x="882" y="1965"/>
                    <a:pt x="1187" y="1959"/>
                    <a:pt x="1492" y="1959"/>
                  </a:cubicBezTo>
                  <a:cubicBezTo>
                    <a:pt x="2798" y="1959"/>
                    <a:pt x="4104" y="2070"/>
                    <a:pt x="5410" y="2341"/>
                  </a:cubicBezTo>
                  <a:cubicBezTo>
                    <a:pt x="5076" y="1368"/>
                    <a:pt x="5319" y="1"/>
                    <a:pt x="5319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694" name="Google Shape;1614;p70"/>
            <p:cNvSpPr>
              <a:spLocks/>
            </p:cNvSpPr>
            <p:nvPr/>
          </p:nvSpPr>
          <p:spPr bwMode="auto">
            <a:xfrm>
              <a:off x="2499823" y="3033739"/>
              <a:ext cx="1298320" cy="489551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62" y="2250"/>
                </a:cxn>
                <a:cxn ang="0">
                  <a:pos x="1" y="2827"/>
                </a:cxn>
                <a:cxn ang="0">
                  <a:pos x="19454" y="7690"/>
                </a:cxn>
                <a:cxn ang="0">
                  <a:pos x="20396" y="6991"/>
                </a:cxn>
                <a:cxn ang="0">
                  <a:pos x="19849" y="6079"/>
                </a:cxn>
                <a:cxn ang="0">
                  <a:pos x="18086" y="3800"/>
                </a:cxn>
                <a:cxn ang="0">
                  <a:pos x="16779" y="2462"/>
                </a:cxn>
                <a:cxn ang="0">
                  <a:pos x="15715" y="1672"/>
                </a:cxn>
                <a:cxn ang="0">
                  <a:pos x="12890" y="843"/>
                </a:cxn>
                <a:cxn ang="0">
                  <a:pos x="11886" y="973"/>
                </a:cxn>
                <a:cxn ang="0">
                  <a:pos x="9003" y="2078"/>
                </a:cxn>
                <a:cxn ang="0">
                  <a:pos x="7022" y="1733"/>
                </a:cxn>
                <a:cxn ang="0">
                  <a:pos x="4864" y="1550"/>
                </a:cxn>
                <a:cxn ang="0">
                  <a:pos x="396" y="0"/>
                </a:cxn>
              </a:cxnLst>
              <a:rect l="0" t="0" r="r" b="b"/>
              <a:pathLst>
                <a:path w="20397" h="7691" extrusionOk="0">
                  <a:moveTo>
                    <a:pt x="396" y="0"/>
                  </a:moveTo>
                  <a:cubicBezTo>
                    <a:pt x="396" y="0"/>
                    <a:pt x="214" y="973"/>
                    <a:pt x="62" y="2250"/>
                  </a:cubicBezTo>
                  <a:cubicBezTo>
                    <a:pt x="31" y="2432"/>
                    <a:pt x="31" y="2645"/>
                    <a:pt x="1" y="2827"/>
                  </a:cubicBezTo>
                  <a:cubicBezTo>
                    <a:pt x="6080" y="5623"/>
                    <a:pt x="12828" y="7326"/>
                    <a:pt x="19454" y="7690"/>
                  </a:cubicBezTo>
                  <a:cubicBezTo>
                    <a:pt x="20032" y="7265"/>
                    <a:pt x="20396" y="6991"/>
                    <a:pt x="20396" y="6991"/>
                  </a:cubicBezTo>
                  <a:cubicBezTo>
                    <a:pt x="20244" y="6687"/>
                    <a:pt x="20062" y="6383"/>
                    <a:pt x="19849" y="6079"/>
                  </a:cubicBezTo>
                  <a:cubicBezTo>
                    <a:pt x="19333" y="5350"/>
                    <a:pt x="18725" y="4529"/>
                    <a:pt x="18086" y="3800"/>
                  </a:cubicBezTo>
                  <a:cubicBezTo>
                    <a:pt x="17661" y="3313"/>
                    <a:pt x="17205" y="2857"/>
                    <a:pt x="16779" y="2462"/>
                  </a:cubicBezTo>
                  <a:cubicBezTo>
                    <a:pt x="16415" y="2158"/>
                    <a:pt x="16050" y="1885"/>
                    <a:pt x="15715" y="1672"/>
                  </a:cubicBezTo>
                  <a:cubicBezTo>
                    <a:pt x="14582" y="1002"/>
                    <a:pt x="13584" y="843"/>
                    <a:pt x="12890" y="843"/>
                  </a:cubicBezTo>
                  <a:cubicBezTo>
                    <a:pt x="12263" y="843"/>
                    <a:pt x="11886" y="973"/>
                    <a:pt x="11886" y="973"/>
                  </a:cubicBezTo>
                  <a:cubicBezTo>
                    <a:pt x="11004" y="1841"/>
                    <a:pt x="9922" y="2078"/>
                    <a:pt x="9003" y="2078"/>
                  </a:cubicBezTo>
                  <a:cubicBezTo>
                    <a:pt x="7895" y="2078"/>
                    <a:pt x="7022" y="1733"/>
                    <a:pt x="7022" y="1733"/>
                  </a:cubicBezTo>
                  <a:lnTo>
                    <a:pt x="4864" y="1550"/>
                  </a:lnTo>
                  <a:cubicBezTo>
                    <a:pt x="4317" y="1155"/>
                    <a:pt x="396" y="0"/>
                    <a:pt x="396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1615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481935" y="3208195"/>
              <a:ext cx="1258040" cy="729205"/>
            </a:xfrm>
            <a:custGeom>
              <a:avLst/>
              <a:gdLst/>
              <a:ahLst/>
              <a:cxnLst/>
              <a:rect l="l" t="t" r="r" b="b"/>
              <a:pathLst>
                <a:path w="19758" h="11415" extrusionOk="0">
                  <a:moveTo>
                    <a:pt x="274" y="0"/>
                  </a:moveTo>
                  <a:cubicBezTo>
                    <a:pt x="213" y="486"/>
                    <a:pt x="183" y="973"/>
                    <a:pt x="122" y="1489"/>
                  </a:cubicBezTo>
                  <a:cubicBezTo>
                    <a:pt x="92" y="1793"/>
                    <a:pt x="92" y="2128"/>
                    <a:pt x="61" y="2432"/>
                  </a:cubicBezTo>
                  <a:cubicBezTo>
                    <a:pt x="0" y="3678"/>
                    <a:pt x="31" y="4742"/>
                    <a:pt x="304" y="5137"/>
                  </a:cubicBezTo>
                  <a:cubicBezTo>
                    <a:pt x="547" y="5471"/>
                    <a:pt x="851" y="5806"/>
                    <a:pt x="1155" y="6110"/>
                  </a:cubicBezTo>
                  <a:cubicBezTo>
                    <a:pt x="1946" y="6900"/>
                    <a:pt x="2827" y="7538"/>
                    <a:pt x="2827" y="7538"/>
                  </a:cubicBezTo>
                  <a:cubicBezTo>
                    <a:pt x="2827" y="7538"/>
                    <a:pt x="3253" y="10031"/>
                    <a:pt x="3830" y="10942"/>
                  </a:cubicBezTo>
                  <a:cubicBezTo>
                    <a:pt x="4040" y="11264"/>
                    <a:pt x="6141" y="11414"/>
                    <a:pt x="8547" y="11414"/>
                  </a:cubicBezTo>
                  <a:cubicBezTo>
                    <a:pt x="12057" y="11414"/>
                    <a:pt x="16218" y="11094"/>
                    <a:pt x="16110" y="10517"/>
                  </a:cubicBezTo>
                  <a:cubicBezTo>
                    <a:pt x="15988" y="9727"/>
                    <a:pt x="15745" y="8602"/>
                    <a:pt x="15593" y="7842"/>
                  </a:cubicBezTo>
                  <a:cubicBezTo>
                    <a:pt x="15502" y="7417"/>
                    <a:pt x="15441" y="7113"/>
                    <a:pt x="15441" y="7113"/>
                  </a:cubicBezTo>
                  <a:cubicBezTo>
                    <a:pt x="16931" y="6748"/>
                    <a:pt x="18694" y="5623"/>
                    <a:pt x="19758" y="4863"/>
                  </a:cubicBezTo>
                  <a:cubicBezTo>
                    <a:pt x="13131" y="4499"/>
                    <a:pt x="6353" y="2827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1696" name="Google Shape;1616;p70"/>
            <p:cNvSpPr>
              <a:spLocks/>
            </p:cNvSpPr>
            <p:nvPr/>
          </p:nvSpPr>
          <p:spPr bwMode="auto">
            <a:xfrm>
              <a:off x="2213519" y="2588115"/>
              <a:ext cx="417051" cy="586176"/>
            </a:xfrm>
            <a:custGeom>
              <a:avLst/>
              <a:gdLst/>
              <a:ahLst/>
              <a:cxnLst>
                <a:cxn ang="0">
                  <a:pos x="3403" y="0"/>
                </a:cxn>
                <a:cxn ang="0">
                  <a:pos x="3253" y="10"/>
                </a:cxn>
                <a:cxn ang="0">
                  <a:pos x="4256" y="2746"/>
                </a:cxn>
                <a:cxn ang="0">
                  <a:pos x="0" y="4600"/>
                </a:cxn>
                <a:cxn ang="0">
                  <a:pos x="1551" y="6576"/>
                </a:cxn>
                <a:cxn ang="0">
                  <a:pos x="2523" y="5846"/>
                </a:cxn>
                <a:cxn ang="0">
                  <a:pos x="2609" y="5782"/>
                </a:cxn>
                <a:cxn ang="0">
                  <a:pos x="2219" y="7518"/>
                </a:cxn>
                <a:cxn ang="0">
                  <a:pos x="3952" y="9038"/>
                </a:cxn>
                <a:cxn ang="0">
                  <a:pos x="4721" y="9209"/>
                </a:cxn>
                <a:cxn ang="0">
                  <a:pos x="5776" y="8734"/>
                </a:cxn>
                <a:cxn ang="0">
                  <a:pos x="6171" y="3840"/>
                </a:cxn>
                <a:cxn ang="0">
                  <a:pos x="3403" y="0"/>
                </a:cxn>
              </a:cxnLst>
              <a:rect l="0" t="0" r="r" b="b"/>
              <a:pathLst>
                <a:path w="6552" h="9209" extrusionOk="0">
                  <a:moveTo>
                    <a:pt x="3403" y="0"/>
                  </a:moveTo>
                  <a:cubicBezTo>
                    <a:pt x="3352" y="0"/>
                    <a:pt x="3302" y="4"/>
                    <a:pt x="3253" y="10"/>
                  </a:cubicBezTo>
                  <a:cubicBezTo>
                    <a:pt x="3253" y="10"/>
                    <a:pt x="3982" y="2199"/>
                    <a:pt x="4256" y="2746"/>
                  </a:cubicBezTo>
                  <a:cubicBezTo>
                    <a:pt x="4256" y="2746"/>
                    <a:pt x="1520" y="4326"/>
                    <a:pt x="0" y="4600"/>
                  </a:cubicBezTo>
                  <a:cubicBezTo>
                    <a:pt x="0" y="4600"/>
                    <a:pt x="851" y="5877"/>
                    <a:pt x="1551" y="6576"/>
                  </a:cubicBezTo>
                  <a:cubicBezTo>
                    <a:pt x="1551" y="6576"/>
                    <a:pt x="2158" y="6302"/>
                    <a:pt x="2523" y="5846"/>
                  </a:cubicBezTo>
                  <a:cubicBezTo>
                    <a:pt x="2561" y="5802"/>
                    <a:pt x="2589" y="5782"/>
                    <a:pt x="2609" y="5782"/>
                  </a:cubicBezTo>
                  <a:cubicBezTo>
                    <a:pt x="2790" y="5782"/>
                    <a:pt x="2219" y="7518"/>
                    <a:pt x="2219" y="7518"/>
                  </a:cubicBezTo>
                  <a:cubicBezTo>
                    <a:pt x="2219" y="7518"/>
                    <a:pt x="2736" y="8551"/>
                    <a:pt x="3952" y="9038"/>
                  </a:cubicBezTo>
                  <a:cubicBezTo>
                    <a:pt x="4243" y="9162"/>
                    <a:pt x="4499" y="9209"/>
                    <a:pt x="4721" y="9209"/>
                  </a:cubicBezTo>
                  <a:cubicBezTo>
                    <a:pt x="5424" y="9209"/>
                    <a:pt x="5776" y="8734"/>
                    <a:pt x="5776" y="8734"/>
                  </a:cubicBezTo>
                  <a:cubicBezTo>
                    <a:pt x="5776" y="8734"/>
                    <a:pt x="5776" y="5451"/>
                    <a:pt x="6171" y="3840"/>
                  </a:cubicBezTo>
                  <a:cubicBezTo>
                    <a:pt x="6552" y="2287"/>
                    <a:pt x="4758" y="0"/>
                    <a:pt x="3403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697" name="Google Shape;1617;p70"/>
            <p:cNvSpPr>
              <a:spLocks/>
            </p:cNvSpPr>
            <p:nvPr/>
          </p:nvSpPr>
          <p:spPr bwMode="auto">
            <a:xfrm>
              <a:off x="2432162" y="2695177"/>
              <a:ext cx="222529" cy="175172"/>
            </a:xfrm>
            <a:custGeom>
              <a:avLst/>
              <a:gdLst/>
              <a:ahLst/>
              <a:cxnLst>
                <a:cxn ang="0">
                  <a:pos x="882" y="0"/>
                </a:cxn>
                <a:cxn ang="0">
                  <a:pos x="1125" y="1611"/>
                </a:cxn>
                <a:cxn ang="0">
                  <a:pos x="2855" y="2751"/>
                </a:cxn>
                <a:cxn ang="0">
                  <a:pos x="3404" y="2310"/>
                </a:cxn>
                <a:cxn ang="0">
                  <a:pos x="882" y="0"/>
                </a:cxn>
              </a:cxnLst>
              <a:rect l="0" t="0" r="r" b="b"/>
              <a:pathLst>
                <a:path w="3496" h="2752" extrusionOk="0">
                  <a:moveTo>
                    <a:pt x="882" y="0"/>
                  </a:moveTo>
                  <a:cubicBezTo>
                    <a:pt x="881" y="0"/>
                    <a:pt x="0" y="243"/>
                    <a:pt x="1125" y="1611"/>
                  </a:cubicBezTo>
                  <a:cubicBezTo>
                    <a:pt x="1776" y="2408"/>
                    <a:pt x="2417" y="2751"/>
                    <a:pt x="2855" y="2751"/>
                  </a:cubicBezTo>
                  <a:cubicBezTo>
                    <a:pt x="3152" y="2751"/>
                    <a:pt x="3355" y="2593"/>
                    <a:pt x="3404" y="2310"/>
                  </a:cubicBezTo>
                  <a:cubicBezTo>
                    <a:pt x="3496" y="1641"/>
                    <a:pt x="882" y="0"/>
                    <a:pt x="882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698" name="Google Shape;1618;p70"/>
            <p:cNvSpPr>
              <a:spLocks/>
            </p:cNvSpPr>
            <p:nvPr/>
          </p:nvSpPr>
          <p:spPr bwMode="auto">
            <a:xfrm>
              <a:off x="3446768" y="2588115"/>
              <a:ext cx="417115" cy="586176"/>
            </a:xfrm>
            <a:custGeom>
              <a:avLst/>
              <a:gdLst/>
              <a:ahLst/>
              <a:cxnLst>
                <a:cxn ang="0">
                  <a:pos x="3150" y="0"/>
                </a:cxn>
                <a:cxn ang="0">
                  <a:pos x="352" y="3840"/>
                </a:cxn>
                <a:cxn ang="0">
                  <a:pos x="778" y="8734"/>
                </a:cxn>
                <a:cxn ang="0">
                  <a:pos x="1833" y="9209"/>
                </a:cxn>
                <a:cxn ang="0">
                  <a:pos x="2601" y="9038"/>
                </a:cxn>
                <a:cxn ang="0">
                  <a:pos x="4304" y="7518"/>
                </a:cxn>
                <a:cxn ang="0">
                  <a:pos x="3921" y="5782"/>
                </a:cxn>
                <a:cxn ang="0">
                  <a:pos x="4000" y="5846"/>
                </a:cxn>
                <a:cxn ang="0">
                  <a:pos x="5003" y="6576"/>
                </a:cxn>
                <a:cxn ang="0">
                  <a:pos x="6553" y="4600"/>
                </a:cxn>
                <a:cxn ang="0">
                  <a:pos x="2267" y="2746"/>
                </a:cxn>
                <a:cxn ang="0">
                  <a:pos x="3301" y="10"/>
                </a:cxn>
                <a:cxn ang="0">
                  <a:pos x="3150" y="0"/>
                </a:cxn>
              </a:cxnLst>
              <a:rect l="0" t="0" r="r" b="b"/>
              <a:pathLst>
                <a:path w="6553" h="9209" extrusionOk="0">
                  <a:moveTo>
                    <a:pt x="3150" y="0"/>
                  </a:moveTo>
                  <a:cubicBezTo>
                    <a:pt x="1795" y="0"/>
                    <a:pt x="1" y="2287"/>
                    <a:pt x="352" y="3840"/>
                  </a:cubicBezTo>
                  <a:cubicBezTo>
                    <a:pt x="747" y="5451"/>
                    <a:pt x="778" y="8734"/>
                    <a:pt x="778" y="8734"/>
                  </a:cubicBezTo>
                  <a:cubicBezTo>
                    <a:pt x="778" y="8734"/>
                    <a:pt x="1129" y="9209"/>
                    <a:pt x="1833" y="9209"/>
                  </a:cubicBezTo>
                  <a:cubicBezTo>
                    <a:pt x="2054" y="9209"/>
                    <a:pt x="2310" y="9162"/>
                    <a:pt x="2601" y="9038"/>
                  </a:cubicBezTo>
                  <a:cubicBezTo>
                    <a:pt x="3817" y="8551"/>
                    <a:pt x="4304" y="7518"/>
                    <a:pt x="4304" y="7518"/>
                  </a:cubicBezTo>
                  <a:cubicBezTo>
                    <a:pt x="4304" y="7518"/>
                    <a:pt x="3758" y="5782"/>
                    <a:pt x="3921" y="5782"/>
                  </a:cubicBezTo>
                  <a:cubicBezTo>
                    <a:pt x="3939" y="5782"/>
                    <a:pt x="3964" y="5802"/>
                    <a:pt x="4000" y="5846"/>
                  </a:cubicBezTo>
                  <a:cubicBezTo>
                    <a:pt x="4364" y="6302"/>
                    <a:pt x="5003" y="6576"/>
                    <a:pt x="5003" y="6576"/>
                  </a:cubicBezTo>
                  <a:cubicBezTo>
                    <a:pt x="5702" y="5877"/>
                    <a:pt x="6553" y="4600"/>
                    <a:pt x="6553" y="4600"/>
                  </a:cubicBezTo>
                  <a:cubicBezTo>
                    <a:pt x="5003" y="4326"/>
                    <a:pt x="2267" y="2746"/>
                    <a:pt x="2267" y="2746"/>
                  </a:cubicBezTo>
                  <a:cubicBezTo>
                    <a:pt x="2571" y="2199"/>
                    <a:pt x="3301" y="10"/>
                    <a:pt x="3301" y="10"/>
                  </a:cubicBezTo>
                  <a:cubicBezTo>
                    <a:pt x="3251" y="4"/>
                    <a:pt x="3201" y="0"/>
                    <a:pt x="3150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699" name="Google Shape;1619;p70"/>
            <p:cNvSpPr>
              <a:spLocks/>
            </p:cNvSpPr>
            <p:nvPr/>
          </p:nvSpPr>
          <p:spPr bwMode="auto">
            <a:xfrm>
              <a:off x="3422707" y="2695177"/>
              <a:ext cx="222593" cy="175172"/>
            </a:xfrm>
            <a:custGeom>
              <a:avLst/>
              <a:gdLst/>
              <a:ahLst/>
              <a:cxnLst>
                <a:cxn ang="0">
                  <a:pos x="2615" y="0"/>
                </a:cxn>
                <a:cxn ang="0">
                  <a:pos x="92" y="2310"/>
                </a:cxn>
                <a:cxn ang="0">
                  <a:pos x="641" y="2751"/>
                </a:cxn>
                <a:cxn ang="0">
                  <a:pos x="2372" y="1611"/>
                </a:cxn>
                <a:cxn ang="0">
                  <a:pos x="2615" y="0"/>
                </a:cxn>
              </a:cxnLst>
              <a:rect l="0" t="0" r="r" b="b"/>
              <a:pathLst>
                <a:path w="3497" h="2752" extrusionOk="0">
                  <a:moveTo>
                    <a:pt x="2615" y="0"/>
                  </a:moveTo>
                  <a:cubicBezTo>
                    <a:pt x="2615" y="0"/>
                    <a:pt x="1" y="1641"/>
                    <a:pt x="92" y="2310"/>
                  </a:cubicBezTo>
                  <a:cubicBezTo>
                    <a:pt x="141" y="2593"/>
                    <a:pt x="344" y="2751"/>
                    <a:pt x="641" y="2751"/>
                  </a:cubicBezTo>
                  <a:cubicBezTo>
                    <a:pt x="1079" y="2751"/>
                    <a:pt x="1720" y="2408"/>
                    <a:pt x="2372" y="1611"/>
                  </a:cubicBezTo>
                  <a:cubicBezTo>
                    <a:pt x="3496" y="243"/>
                    <a:pt x="2615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00" name="Google Shape;1620;p70"/>
            <p:cNvSpPr>
              <a:spLocks/>
            </p:cNvSpPr>
            <p:nvPr/>
          </p:nvSpPr>
          <p:spPr bwMode="auto">
            <a:xfrm>
              <a:off x="2213519" y="2471850"/>
              <a:ext cx="251555" cy="160850"/>
            </a:xfrm>
            <a:custGeom>
              <a:avLst/>
              <a:gdLst/>
              <a:ahLst/>
              <a:cxnLst>
                <a:cxn ang="0">
                  <a:pos x="2186" y="1"/>
                </a:cxn>
                <a:cxn ang="0">
                  <a:pos x="0" y="688"/>
                </a:cxn>
                <a:cxn ang="0">
                  <a:pos x="2342" y="2526"/>
                </a:cxn>
                <a:cxn ang="0">
                  <a:pos x="3952" y="2208"/>
                </a:cxn>
                <a:cxn ang="0">
                  <a:pos x="3952" y="445"/>
                </a:cxn>
                <a:cxn ang="0">
                  <a:pos x="2186" y="1"/>
                </a:cxn>
              </a:cxnLst>
              <a:rect l="0" t="0" r="r" b="b"/>
              <a:pathLst>
                <a:path w="3952" h="2527" extrusionOk="0">
                  <a:moveTo>
                    <a:pt x="2186" y="1"/>
                  </a:moveTo>
                  <a:cubicBezTo>
                    <a:pt x="1416" y="1"/>
                    <a:pt x="643" y="232"/>
                    <a:pt x="0" y="688"/>
                  </a:cubicBezTo>
                  <a:cubicBezTo>
                    <a:pt x="138" y="1607"/>
                    <a:pt x="901" y="2526"/>
                    <a:pt x="2342" y="2526"/>
                  </a:cubicBezTo>
                  <a:cubicBezTo>
                    <a:pt x="2808" y="2526"/>
                    <a:pt x="3343" y="2430"/>
                    <a:pt x="3952" y="2208"/>
                  </a:cubicBezTo>
                  <a:lnTo>
                    <a:pt x="3952" y="445"/>
                  </a:lnTo>
                  <a:cubicBezTo>
                    <a:pt x="3412" y="148"/>
                    <a:pt x="2800" y="1"/>
                    <a:pt x="2186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01" name="Google Shape;1621;p70"/>
            <p:cNvSpPr>
              <a:spLocks/>
            </p:cNvSpPr>
            <p:nvPr/>
          </p:nvSpPr>
          <p:spPr bwMode="auto">
            <a:xfrm>
              <a:off x="2205753" y="2381337"/>
              <a:ext cx="259320" cy="134370"/>
            </a:xfrm>
            <a:custGeom>
              <a:avLst/>
              <a:gdLst/>
              <a:ahLst/>
              <a:cxnLst>
                <a:cxn ang="0">
                  <a:pos x="2123" y="0"/>
                </a:cxn>
                <a:cxn ang="0">
                  <a:pos x="852" y="347"/>
                </a:cxn>
                <a:cxn ang="0">
                  <a:pos x="122" y="2110"/>
                </a:cxn>
                <a:cxn ang="0">
                  <a:pos x="2295" y="1423"/>
                </a:cxn>
                <a:cxn ang="0">
                  <a:pos x="4074" y="1867"/>
                </a:cxn>
                <a:cxn ang="0">
                  <a:pos x="4074" y="681"/>
                </a:cxn>
                <a:cxn ang="0">
                  <a:pos x="2123" y="0"/>
                </a:cxn>
              </a:cxnLst>
              <a:rect l="0" t="0" r="r" b="b"/>
              <a:pathLst>
                <a:path w="4074" h="2111" extrusionOk="0">
                  <a:moveTo>
                    <a:pt x="2123" y="0"/>
                  </a:moveTo>
                  <a:cubicBezTo>
                    <a:pt x="1720" y="0"/>
                    <a:pt x="1286" y="93"/>
                    <a:pt x="852" y="347"/>
                  </a:cubicBezTo>
                  <a:cubicBezTo>
                    <a:pt x="244" y="681"/>
                    <a:pt x="1" y="1411"/>
                    <a:pt x="122" y="2110"/>
                  </a:cubicBezTo>
                  <a:cubicBezTo>
                    <a:pt x="765" y="1654"/>
                    <a:pt x="1529" y="1423"/>
                    <a:pt x="2295" y="1423"/>
                  </a:cubicBezTo>
                  <a:cubicBezTo>
                    <a:pt x="2907" y="1423"/>
                    <a:pt x="3521" y="1570"/>
                    <a:pt x="4074" y="1867"/>
                  </a:cubicBezTo>
                  <a:lnTo>
                    <a:pt x="4074" y="681"/>
                  </a:lnTo>
                  <a:cubicBezTo>
                    <a:pt x="4074" y="681"/>
                    <a:pt x="3214" y="0"/>
                    <a:pt x="2123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02" name="Google Shape;1622;p70"/>
            <p:cNvSpPr>
              <a:spLocks/>
            </p:cNvSpPr>
            <p:nvPr/>
          </p:nvSpPr>
          <p:spPr bwMode="auto">
            <a:xfrm>
              <a:off x="2288946" y="2481817"/>
              <a:ext cx="156776" cy="132652"/>
            </a:xfrm>
            <a:custGeom>
              <a:avLst/>
              <a:gdLst/>
              <a:ahLst/>
              <a:cxnLst>
                <a:cxn ang="0">
                  <a:pos x="1049" y="1"/>
                </a:cxn>
                <a:cxn ang="0">
                  <a:pos x="1" y="161"/>
                </a:cxn>
                <a:cxn ang="0">
                  <a:pos x="31" y="191"/>
                </a:cxn>
                <a:cxn ang="0">
                  <a:pos x="120" y="193"/>
                </a:cxn>
                <a:cxn ang="0">
                  <a:pos x="1065" y="134"/>
                </a:cxn>
                <a:cxn ang="0">
                  <a:pos x="2037" y="556"/>
                </a:cxn>
                <a:cxn ang="0">
                  <a:pos x="2280" y="2015"/>
                </a:cxn>
                <a:cxn ang="0">
                  <a:pos x="2368" y="2083"/>
                </a:cxn>
                <a:cxn ang="0">
                  <a:pos x="2432" y="2015"/>
                </a:cxn>
                <a:cxn ang="0">
                  <a:pos x="2007" y="343"/>
                </a:cxn>
                <a:cxn ang="0">
                  <a:pos x="1049" y="1"/>
                </a:cxn>
              </a:cxnLst>
              <a:rect l="0" t="0" r="r" b="b"/>
              <a:pathLst>
                <a:path w="2463" h="2084" extrusionOk="0">
                  <a:moveTo>
                    <a:pt x="1049" y="1"/>
                  </a:moveTo>
                  <a:cubicBezTo>
                    <a:pt x="692" y="1"/>
                    <a:pt x="320" y="85"/>
                    <a:pt x="1" y="161"/>
                  </a:cubicBezTo>
                  <a:cubicBezTo>
                    <a:pt x="1" y="161"/>
                    <a:pt x="1" y="191"/>
                    <a:pt x="31" y="191"/>
                  </a:cubicBezTo>
                  <a:cubicBezTo>
                    <a:pt x="60" y="192"/>
                    <a:pt x="90" y="193"/>
                    <a:pt x="120" y="193"/>
                  </a:cubicBezTo>
                  <a:cubicBezTo>
                    <a:pt x="411" y="193"/>
                    <a:pt x="745" y="134"/>
                    <a:pt x="1065" y="134"/>
                  </a:cubicBezTo>
                  <a:cubicBezTo>
                    <a:pt x="1435" y="134"/>
                    <a:pt x="1788" y="213"/>
                    <a:pt x="2037" y="556"/>
                  </a:cubicBezTo>
                  <a:cubicBezTo>
                    <a:pt x="2311" y="951"/>
                    <a:pt x="2280" y="1528"/>
                    <a:pt x="2280" y="2015"/>
                  </a:cubicBezTo>
                  <a:cubicBezTo>
                    <a:pt x="2296" y="2060"/>
                    <a:pt x="2334" y="2083"/>
                    <a:pt x="2368" y="2083"/>
                  </a:cubicBezTo>
                  <a:cubicBezTo>
                    <a:pt x="2402" y="2083"/>
                    <a:pt x="2432" y="2060"/>
                    <a:pt x="2432" y="2015"/>
                  </a:cubicBezTo>
                  <a:cubicBezTo>
                    <a:pt x="2463" y="1468"/>
                    <a:pt x="2432" y="768"/>
                    <a:pt x="2007" y="343"/>
                  </a:cubicBezTo>
                  <a:cubicBezTo>
                    <a:pt x="1749" y="85"/>
                    <a:pt x="1407" y="1"/>
                    <a:pt x="1049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03" name="Google Shape;1623;p70"/>
            <p:cNvSpPr>
              <a:spLocks/>
            </p:cNvSpPr>
            <p:nvPr/>
          </p:nvSpPr>
          <p:spPr bwMode="auto">
            <a:xfrm>
              <a:off x="2355016" y="2520008"/>
              <a:ext cx="90259" cy="54550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27" y="168"/>
                </a:cxn>
                <a:cxn ang="0">
                  <a:pos x="73" y="266"/>
                </a:cxn>
                <a:cxn ang="0">
                  <a:pos x="87" y="260"/>
                </a:cxn>
                <a:cxn ang="0">
                  <a:pos x="473" y="152"/>
                </a:cxn>
                <a:cxn ang="0">
                  <a:pos x="878" y="320"/>
                </a:cxn>
                <a:cxn ang="0">
                  <a:pos x="1273" y="837"/>
                </a:cxn>
                <a:cxn ang="0">
                  <a:pos x="1317" y="857"/>
                </a:cxn>
                <a:cxn ang="0">
                  <a:pos x="1394" y="716"/>
                </a:cxn>
                <a:cxn ang="0">
                  <a:pos x="481" y="0"/>
                </a:cxn>
              </a:cxnLst>
              <a:rect l="0" t="0" r="r" b="b"/>
              <a:pathLst>
                <a:path w="1418" h="857" extrusionOk="0">
                  <a:moveTo>
                    <a:pt x="481" y="0"/>
                  </a:moveTo>
                  <a:cubicBezTo>
                    <a:pt x="332" y="0"/>
                    <a:pt x="178" y="50"/>
                    <a:pt x="27" y="168"/>
                  </a:cubicBezTo>
                  <a:cubicBezTo>
                    <a:pt x="0" y="195"/>
                    <a:pt x="42" y="266"/>
                    <a:pt x="73" y="266"/>
                  </a:cubicBezTo>
                  <a:cubicBezTo>
                    <a:pt x="78" y="266"/>
                    <a:pt x="83" y="264"/>
                    <a:pt x="87" y="260"/>
                  </a:cubicBezTo>
                  <a:cubicBezTo>
                    <a:pt x="227" y="190"/>
                    <a:pt x="353" y="152"/>
                    <a:pt x="473" y="152"/>
                  </a:cubicBezTo>
                  <a:cubicBezTo>
                    <a:pt x="614" y="152"/>
                    <a:pt x="746" y="205"/>
                    <a:pt x="878" y="320"/>
                  </a:cubicBezTo>
                  <a:cubicBezTo>
                    <a:pt x="1030" y="472"/>
                    <a:pt x="1151" y="655"/>
                    <a:pt x="1273" y="837"/>
                  </a:cubicBezTo>
                  <a:cubicBezTo>
                    <a:pt x="1287" y="851"/>
                    <a:pt x="1302" y="857"/>
                    <a:pt x="1317" y="857"/>
                  </a:cubicBezTo>
                  <a:cubicBezTo>
                    <a:pt x="1369" y="857"/>
                    <a:pt x="1418" y="786"/>
                    <a:pt x="1394" y="716"/>
                  </a:cubicBezTo>
                  <a:cubicBezTo>
                    <a:pt x="1219" y="342"/>
                    <a:pt x="868" y="0"/>
                    <a:pt x="48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04" name="Google Shape;1624;p70"/>
            <p:cNvSpPr>
              <a:spLocks/>
            </p:cNvSpPr>
            <p:nvPr/>
          </p:nvSpPr>
          <p:spPr bwMode="auto">
            <a:xfrm>
              <a:off x="3610416" y="2475324"/>
              <a:ext cx="253464" cy="160850"/>
            </a:xfrm>
            <a:custGeom>
              <a:avLst/>
              <a:gdLst/>
              <a:ahLst/>
              <a:cxnLst>
                <a:cxn ang="0">
                  <a:pos x="1781" y="1"/>
                </a:cxn>
                <a:cxn ang="0">
                  <a:pos x="0" y="445"/>
                </a:cxn>
                <a:cxn ang="0">
                  <a:pos x="0" y="2208"/>
                </a:cxn>
                <a:cxn ang="0">
                  <a:pos x="1614" y="2526"/>
                </a:cxn>
                <a:cxn ang="0">
                  <a:pos x="3982" y="688"/>
                </a:cxn>
                <a:cxn ang="0">
                  <a:pos x="1781" y="1"/>
                </a:cxn>
              </a:cxnLst>
              <a:rect l="0" t="0" r="r" b="b"/>
              <a:pathLst>
                <a:path w="3982" h="2527" extrusionOk="0">
                  <a:moveTo>
                    <a:pt x="1781" y="1"/>
                  </a:moveTo>
                  <a:cubicBezTo>
                    <a:pt x="1166" y="1"/>
                    <a:pt x="553" y="148"/>
                    <a:pt x="0" y="445"/>
                  </a:cubicBezTo>
                  <a:lnTo>
                    <a:pt x="0" y="2208"/>
                  </a:lnTo>
                  <a:cubicBezTo>
                    <a:pt x="608" y="2430"/>
                    <a:pt x="1146" y="2526"/>
                    <a:pt x="1614" y="2526"/>
                  </a:cubicBezTo>
                  <a:cubicBezTo>
                    <a:pt x="3064" y="2526"/>
                    <a:pt x="3844" y="1607"/>
                    <a:pt x="3982" y="688"/>
                  </a:cubicBezTo>
                  <a:cubicBezTo>
                    <a:pt x="3323" y="232"/>
                    <a:pt x="2551" y="1"/>
                    <a:pt x="1781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05" name="Google Shape;1625;p70"/>
            <p:cNvSpPr>
              <a:spLocks/>
            </p:cNvSpPr>
            <p:nvPr/>
          </p:nvSpPr>
          <p:spPr bwMode="auto">
            <a:xfrm>
              <a:off x="3610416" y="2384812"/>
              <a:ext cx="259320" cy="134370"/>
            </a:xfrm>
            <a:custGeom>
              <a:avLst/>
              <a:gdLst/>
              <a:ahLst/>
              <a:cxnLst>
                <a:cxn ang="0">
                  <a:pos x="1963" y="0"/>
                </a:cxn>
                <a:cxn ang="0">
                  <a:pos x="0" y="681"/>
                </a:cxn>
                <a:cxn ang="0">
                  <a:pos x="0" y="1867"/>
                </a:cxn>
                <a:cxn ang="0">
                  <a:pos x="1781" y="1423"/>
                </a:cxn>
                <a:cxn ang="0">
                  <a:pos x="3982" y="2110"/>
                </a:cxn>
                <a:cxn ang="0">
                  <a:pos x="3252" y="347"/>
                </a:cxn>
                <a:cxn ang="0">
                  <a:pos x="1963" y="0"/>
                </a:cxn>
              </a:cxnLst>
              <a:rect l="0" t="0" r="r" b="b"/>
              <a:pathLst>
                <a:path w="4074" h="2111" extrusionOk="0">
                  <a:moveTo>
                    <a:pt x="1963" y="0"/>
                  </a:moveTo>
                  <a:cubicBezTo>
                    <a:pt x="860" y="0"/>
                    <a:pt x="0" y="681"/>
                    <a:pt x="0" y="681"/>
                  </a:cubicBezTo>
                  <a:lnTo>
                    <a:pt x="0" y="1867"/>
                  </a:lnTo>
                  <a:cubicBezTo>
                    <a:pt x="553" y="1570"/>
                    <a:pt x="1166" y="1423"/>
                    <a:pt x="1781" y="1423"/>
                  </a:cubicBezTo>
                  <a:cubicBezTo>
                    <a:pt x="2551" y="1423"/>
                    <a:pt x="3323" y="1654"/>
                    <a:pt x="3982" y="2110"/>
                  </a:cubicBezTo>
                  <a:cubicBezTo>
                    <a:pt x="4073" y="1411"/>
                    <a:pt x="3830" y="681"/>
                    <a:pt x="3252" y="347"/>
                  </a:cubicBezTo>
                  <a:cubicBezTo>
                    <a:pt x="2810" y="93"/>
                    <a:pt x="2370" y="0"/>
                    <a:pt x="1963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06" name="Google Shape;1626;p70"/>
            <p:cNvSpPr>
              <a:spLocks/>
            </p:cNvSpPr>
            <p:nvPr/>
          </p:nvSpPr>
          <p:spPr bwMode="auto">
            <a:xfrm>
              <a:off x="3631675" y="2481817"/>
              <a:ext cx="156776" cy="132652"/>
            </a:xfrm>
            <a:custGeom>
              <a:avLst/>
              <a:gdLst/>
              <a:ahLst/>
              <a:cxnLst>
                <a:cxn ang="0">
                  <a:pos x="1383" y="1"/>
                </a:cxn>
                <a:cxn ang="0">
                  <a:pos x="426" y="343"/>
                </a:cxn>
                <a:cxn ang="0">
                  <a:pos x="0" y="2015"/>
                </a:cxn>
                <a:cxn ang="0">
                  <a:pos x="76" y="2083"/>
                </a:cxn>
                <a:cxn ang="0">
                  <a:pos x="152" y="2015"/>
                </a:cxn>
                <a:cxn ang="0">
                  <a:pos x="426" y="556"/>
                </a:cxn>
                <a:cxn ang="0">
                  <a:pos x="1349" y="138"/>
                </a:cxn>
                <a:cxn ang="0">
                  <a:pos x="2432" y="221"/>
                </a:cxn>
                <a:cxn ang="0">
                  <a:pos x="2432" y="161"/>
                </a:cxn>
                <a:cxn ang="0">
                  <a:pos x="1383" y="1"/>
                </a:cxn>
              </a:cxnLst>
              <a:rect l="0" t="0" r="r" b="b"/>
              <a:pathLst>
                <a:path w="2463" h="2084" extrusionOk="0">
                  <a:moveTo>
                    <a:pt x="1383" y="1"/>
                  </a:moveTo>
                  <a:cubicBezTo>
                    <a:pt x="1026" y="1"/>
                    <a:pt x="684" y="85"/>
                    <a:pt x="426" y="343"/>
                  </a:cubicBezTo>
                  <a:cubicBezTo>
                    <a:pt x="0" y="768"/>
                    <a:pt x="0" y="1468"/>
                    <a:pt x="0" y="2015"/>
                  </a:cubicBezTo>
                  <a:cubicBezTo>
                    <a:pt x="0" y="2060"/>
                    <a:pt x="38" y="2083"/>
                    <a:pt x="76" y="2083"/>
                  </a:cubicBezTo>
                  <a:cubicBezTo>
                    <a:pt x="114" y="2083"/>
                    <a:pt x="152" y="2060"/>
                    <a:pt x="152" y="2015"/>
                  </a:cubicBezTo>
                  <a:cubicBezTo>
                    <a:pt x="152" y="1528"/>
                    <a:pt x="122" y="981"/>
                    <a:pt x="426" y="556"/>
                  </a:cubicBezTo>
                  <a:cubicBezTo>
                    <a:pt x="654" y="221"/>
                    <a:pt x="988" y="138"/>
                    <a:pt x="1349" y="138"/>
                  </a:cubicBezTo>
                  <a:cubicBezTo>
                    <a:pt x="1710" y="138"/>
                    <a:pt x="2098" y="221"/>
                    <a:pt x="2432" y="221"/>
                  </a:cubicBezTo>
                  <a:cubicBezTo>
                    <a:pt x="2462" y="191"/>
                    <a:pt x="2462" y="161"/>
                    <a:pt x="2432" y="161"/>
                  </a:cubicBezTo>
                  <a:cubicBezTo>
                    <a:pt x="2113" y="85"/>
                    <a:pt x="1741" y="1"/>
                    <a:pt x="1383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07" name="Google Shape;1627;p70"/>
            <p:cNvSpPr>
              <a:spLocks/>
            </p:cNvSpPr>
            <p:nvPr/>
          </p:nvSpPr>
          <p:spPr bwMode="auto">
            <a:xfrm>
              <a:off x="3630211" y="2520008"/>
              <a:ext cx="91914" cy="54614"/>
            </a:xfrm>
            <a:custGeom>
              <a:avLst/>
              <a:gdLst/>
              <a:ahLst/>
              <a:cxnLst>
                <a:cxn ang="0">
                  <a:pos x="945" y="1"/>
                </a:cxn>
                <a:cxn ang="0">
                  <a:pos x="23" y="746"/>
                </a:cxn>
                <a:cxn ang="0">
                  <a:pos x="100" y="857"/>
                </a:cxn>
                <a:cxn ang="0">
                  <a:pos x="145" y="837"/>
                </a:cxn>
                <a:cxn ang="0">
                  <a:pos x="540" y="320"/>
                </a:cxn>
                <a:cxn ang="0">
                  <a:pos x="942" y="164"/>
                </a:cxn>
                <a:cxn ang="0">
                  <a:pos x="1330" y="260"/>
                </a:cxn>
                <a:cxn ang="0">
                  <a:pos x="1356" y="266"/>
                </a:cxn>
                <a:cxn ang="0">
                  <a:pos x="1391" y="168"/>
                </a:cxn>
                <a:cxn ang="0">
                  <a:pos x="945" y="1"/>
                </a:cxn>
              </a:cxnLst>
              <a:rect l="0" t="0" r="r" b="b"/>
              <a:pathLst>
                <a:path w="1444" h="858" extrusionOk="0">
                  <a:moveTo>
                    <a:pt x="945" y="1"/>
                  </a:moveTo>
                  <a:cubicBezTo>
                    <a:pt x="564" y="1"/>
                    <a:pt x="222" y="349"/>
                    <a:pt x="23" y="746"/>
                  </a:cubicBezTo>
                  <a:cubicBezTo>
                    <a:pt x="0" y="793"/>
                    <a:pt x="48" y="857"/>
                    <a:pt x="100" y="857"/>
                  </a:cubicBezTo>
                  <a:cubicBezTo>
                    <a:pt x="115" y="857"/>
                    <a:pt x="131" y="851"/>
                    <a:pt x="145" y="837"/>
                  </a:cubicBezTo>
                  <a:cubicBezTo>
                    <a:pt x="297" y="655"/>
                    <a:pt x="388" y="472"/>
                    <a:pt x="540" y="320"/>
                  </a:cubicBezTo>
                  <a:cubicBezTo>
                    <a:pt x="667" y="209"/>
                    <a:pt x="803" y="164"/>
                    <a:pt x="942" y="164"/>
                  </a:cubicBezTo>
                  <a:cubicBezTo>
                    <a:pt x="1069" y="164"/>
                    <a:pt x="1200" y="202"/>
                    <a:pt x="1330" y="260"/>
                  </a:cubicBezTo>
                  <a:cubicBezTo>
                    <a:pt x="1339" y="264"/>
                    <a:pt x="1347" y="266"/>
                    <a:pt x="1356" y="266"/>
                  </a:cubicBezTo>
                  <a:cubicBezTo>
                    <a:pt x="1406" y="266"/>
                    <a:pt x="1444" y="195"/>
                    <a:pt x="1391" y="168"/>
                  </a:cubicBezTo>
                  <a:cubicBezTo>
                    <a:pt x="1241" y="51"/>
                    <a:pt x="1090" y="1"/>
                    <a:pt x="945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08" name="Google Shape;1628;p70"/>
            <p:cNvSpPr>
              <a:spLocks/>
            </p:cNvSpPr>
            <p:nvPr/>
          </p:nvSpPr>
          <p:spPr bwMode="auto">
            <a:xfrm>
              <a:off x="2438654" y="1808128"/>
              <a:ext cx="1222128" cy="1153702"/>
            </a:xfrm>
            <a:custGeom>
              <a:avLst/>
              <a:gdLst/>
              <a:ahLst/>
              <a:cxnLst>
                <a:cxn ang="0">
                  <a:pos x="7226" y="0"/>
                </a:cxn>
                <a:cxn ang="0">
                  <a:pos x="172" y="9103"/>
                </a:cxn>
                <a:cxn ang="0">
                  <a:pos x="871" y="14179"/>
                </a:cxn>
                <a:cxn ang="0">
                  <a:pos x="8075" y="18070"/>
                </a:cxn>
                <a:cxn ang="0">
                  <a:pos x="9295" y="18124"/>
                </a:cxn>
                <a:cxn ang="0">
                  <a:pos x="17649" y="14544"/>
                </a:cxn>
                <a:cxn ang="0">
                  <a:pos x="18865" y="7401"/>
                </a:cxn>
                <a:cxn ang="0">
                  <a:pos x="15886" y="2325"/>
                </a:cxn>
                <a:cxn ang="0">
                  <a:pos x="7226" y="0"/>
                </a:cxn>
              </a:cxnLst>
              <a:rect l="0" t="0" r="r" b="b"/>
              <a:pathLst>
                <a:path w="19200" h="18125" extrusionOk="0">
                  <a:moveTo>
                    <a:pt x="7226" y="0"/>
                  </a:moveTo>
                  <a:cubicBezTo>
                    <a:pt x="3467" y="0"/>
                    <a:pt x="1" y="1917"/>
                    <a:pt x="172" y="9103"/>
                  </a:cubicBezTo>
                  <a:cubicBezTo>
                    <a:pt x="172" y="9103"/>
                    <a:pt x="80" y="12477"/>
                    <a:pt x="871" y="14179"/>
                  </a:cubicBezTo>
                  <a:cubicBezTo>
                    <a:pt x="1691" y="15851"/>
                    <a:pt x="4427" y="17735"/>
                    <a:pt x="8075" y="18070"/>
                  </a:cubicBezTo>
                  <a:cubicBezTo>
                    <a:pt x="8470" y="18106"/>
                    <a:pt x="8878" y="18124"/>
                    <a:pt x="9295" y="18124"/>
                  </a:cubicBezTo>
                  <a:cubicBezTo>
                    <a:pt x="12725" y="18124"/>
                    <a:pt x="16673" y="16902"/>
                    <a:pt x="17649" y="14544"/>
                  </a:cubicBezTo>
                  <a:cubicBezTo>
                    <a:pt x="18774" y="11930"/>
                    <a:pt x="19199" y="10106"/>
                    <a:pt x="18865" y="7401"/>
                  </a:cubicBezTo>
                  <a:cubicBezTo>
                    <a:pt x="18531" y="4726"/>
                    <a:pt x="18379" y="3541"/>
                    <a:pt x="15886" y="2325"/>
                  </a:cubicBezTo>
                  <a:cubicBezTo>
                    <a:pt x="14669" y="1746"/>
                    <a:pt x="10814" y="0"/>
                    <a:pt x="7226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09" name="Google Shape;1629;p70"/>
            <p:cNvSpPr>
              <a:spLocks/>
            </p:cNvSpPr>
            <p:nvPr/>
          </p:nvSpPr>
          <p:spPr bwMode="auto">
            <a:xfrm>
              <a:off x="2997069" y="2386721"/>
              <a:ext cx="87140" cy="148183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274" y="44"/>
                </a:cxn>
                <a:cxn ang="0">
                  <a:pos x="92" y="925"/>
                </a:cxn>
                <a:cxn ang="0">
                  <a:pos x="92" y="1563"/>
                </a:cxn>
                <a:cxn ang="0">
                  <a:pos x="457" y="1806"/>
                </a:cxn>
                <a:cxn ang="0">
                  <a:pos x="669" y="1685"/>
                </a:cxn>
                <a:cxn ang="0">
                  <a:pos x="791" y="1624"/>
                </a:cxn>
                <a:cxn ang="0">
                  <a:pos x="892" y="1563"/>
                </a:cxn>
                <a:cxn ang="0">
                  <a:pos x="973" y="1806"/>
                </a:cxn>
                <a:cxn ang="0">
                  <a:pos x="852" y="2141"/>
                </a:cxn>
                <a:cxn ang="0">
                  <a:pos x="882" y="2327"/>
                </a:cxn>
                <a:cxn ang="0">
                  <a:pos x="912" y="2323"/>
                </a:cxn>
                <a:cxn ang="0">
                  <a:pos x="1338" y="1746"/>
                </a:cxn>
                <a:cxn ang="0">
                  <a:pos x="912" y="1381"/>
                </a:cxn>
                <a:cxn ang="0">
                  <a:pos x="578" y="1563"/>
                </a:cxn>
                <a:cxn ang="0">
                  <a:pos x="401" y="1608"/>
                </a:cxn>
                <a:cxn ang="0">
                  <a:pos x="244" y="925"/>
                </a:cxn>
                <a:cxn ang="0">
                  <a:pos x="335" y="13"/>
                </a:cxn>
                <a:cxn ang="0">
                  <a:pos x="322" y="1"/>
                </a:cxn>
              </a:cxnLst>
              <a:rect l="0" t="0" r="r" b="b"/>
              <a:pathLst>
                <a:path w="1369" h="2328" extrusionOk="0">
                  <a:moveTo>
                    <a:pt x="322" y="1"/>
                  </a:moveTo>
                  <a:cubicBezTo>
                    <a:pt x="305" y="1"/>
                    <a:pt x="274" y="22"/>
                    <a:pt x="274" y="44"/>
                  </a:cubicBezTo>
                  <a:cubicBezTo>
                    <a:pt x="183" y="317"/>
                    <a:pt x="153" y="651"/>
                    <a:pt x="92" y="925"/>
                  </a:cubicBezTo>
                  <a:cubicBezTo>
                    <a:pt x="61" y="1138"/>
                    <a:pt x="1" y="1381"/>
                    <a:pt x="92" y="1563"/>
                  </a:cubicBezTo>
                  <a:cubicBezTo>
                    <a:pt x="153" y="1715"/>
                    <a:pt x="305" y="1806"/>
                    <a:pt x="457" y="1806"/>
                  </a:cubicBezTo>
                  <a:cubicBezTo>
                    <a:pt x="548" y="1806"/>
                    <a:pt x="609" y="1746"/>
                    <a:pt x="669" y="1685"/>
                  </a:cubicBezTo>
                  <a:cubicBezTo>
                    <a:pt x="700" y="1685"/>
                    <a:pt x="761" y="1624"/>
                    <a:pt x="791" y="1624"/>
                  </a:cubicBezTo>
                  <a:cubicBezTo>
                    <a:pt x="831" y="1584"/>
                    <a:pt x="865" y="1563"/>
                    <a:pt x="892" y="1563"/>
                  </a:cubicBezTo>
                  <a:cubicBezTo>
                    <a:pt x="946" y="1563"/>
                    <a:pt x="973" y="1644"/>
                    <a:pt x="973" y="1806"/>
                  </a:cubicBezTo>
                  <a:cubicBezTo>
                    <a:pt x="1125" y="1989"/>
                    <a:pt x="1064" y="2110"/>
                    <a:pt x="852" y="2141"/>
                  </a:cubicBezTo>
                  <a:cubicBezTo>
                    <a:pt x="769" y="2196"/>
                    <a:pt x="786" y="2327"/>
                    <a:pt x="882" y="2327"/>
                  </a:cubicBezTo>
                  <a:cubicBezTo>
                    <a:pt x="891" y="2327"/>
                    <a:pt x="902" y="2326"/>
                    <a:pt x="912" y="2323"/>
                  </a:cubicBezTo>
                  <a:cubicBezTo>
                    <a:pt x="1125" y="2232"/>
                    <a:pt x="1368" y="2019"/>
                    <a:pt x="1338" y="1746"/>
                  </a:cubicBezTo>
                  <a:cubicBezTo>
                    <a:pt x="1308" y="1563"/>
                    <a:pt x="1125" y="1381"/>
                    <a:pt x="912" y="1381"/>
                  </a:cubicBezTo>
                  <a:cubicBezTo>
                    <a:pt x="791" y="1411"/>
                    <a:pt x="730" y="1503"/>
                    <a:pt x="578" y="1563"/>
                  </a:cubicBezTo>
                  <a:cubicBezTo>
                    <a:pt x="508" y="1594"/>
                    <a:pt x="449" y="1608"/>
                    <a:pt x="401" y="1608"/>
                  </a:cubicBezTo>
                  <a:cubicBezTo>
                    <a:pt x="118" y="1608"/>
                    <a:pt x="192" y="1133"/>
                    <a:pt x="244" y="925"/>
                  </a:cubicBezTo>
                  <a:cubicBezTo>
                    <a:pt x="274" y="682"/>
                    <a:pt x="457" y="287"/>
                    <a:pt x="335" y="13"/>
                  </a:cubicBezTo>
                  <a:cubicBezTo>
                    <a:pt x="335" y="4"/>
                    <a:pt x="330" y="1"/>
                    <a:pt x="322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10" name="Google Shape;1630;p70"/>
            <p:cNvSpPr>
              <a:spLocks/>
            </p:cNvSpPr>
            <p:nvPr/>
          </p:nvSpPr>
          <p:spPr bwMode="auto">
            <a:xfrm>
              <a:off x="2633364" y="2209261"/>
              <a:ext cx="114193" cy="80457"/>
            </a:xfrm>
            <a:custGeom>
              <a:avLst/>
              <a:gdLst/>
              <a:ahLst/>
              <a:cxnLst>
                <a:cxn ang="0">
                  <a:pos x="1616" y="1"/>
                </a:cxn>
                <a:cxn ang="0">
                  <a:pos x="0" y="1221"/>
                </a:cxn>
                <a:cxn ang="0">
                  <a:pos x="35" y="1264"/>
                </a:cxn>
                <a:cxn ang="0">
                  <a:pos x="61" y="1251"/>
                </a:cxn>
                <a:cxn ang="0">
                  <a:pos x="1702" y="157"/>
                </a:cxn>
                <a:cxn ang="0">
                  <a:pos x="1702" y="5"/>
                </a:cxn>
                <a:cxn ang="0">
                  <a:pos x="1616" y="1"/>
                </a:cxn>
              </a:cxnLst>
              <a:rect l="0" t="0" r="r" b="b"/>
              <a:pathLst>
                <a:path w="1794" h="1264" extrusionOk="0">
                  <a:moveTo>
                    <a:pt x="1616" y="1"/>
                  </a:moveTo>
                  <a:cubicBezTo>
                    <a:pt x="982" y="1"/>
                    <a:pt x="116" y="611"/>
                    <a:pt x="0" y="1221"/>
                  </a:cubicBezTo>
                  <a:cubicBezTo>
                    <a:pt x="0" y="1242"/>
                    <a:pt x="15" y="1264"/>
                    <a:pt x="35" y="1264"/>
                  </a:cubicBezTo>
                  <a:cubicBezTo>
                    <a:pt x="43" y="1264"/>
                    <a:pt x="52" y="1260"/>
                    <a:pt x="61" y="1251"/>
                  </a:cubicBezTo>
                  <a:cubicBezTo>
                    <a:pt x="517" y="643"/>
                    <a:pt x="973" y="309"/>
                    <a:pt x="1702" y="157"/>
                  </a:cubicBezTo>
                  <a:cubicBezTo>
                    <a:pt x="1794" y="126"/>
                    <a:pt x="1763" y="5"/>
                    <a:pt x="1702" y="5"/>
                  </a:cubicBezTo>
                  <a:cubicBezTo>
                    <a:pt x="1674" y="2"/>
                    <a:pt x="1645" y="1"/>
                    <a:pt x="1616" y="1"/>
                  </a:cubicBezTo>
                  <a:close/>
                </a:path>
              </a:pathLst>
            </a:custGeom>
            <a:solidFill>
              <a:srgbClr val="8E4F4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11" name="Google Shape;1631;p70"/>
            <p:cNvSpPr>
              <a:spLocks/>
            </p:cNvSpPr>
            <p:nvPr/>
          </p:nvSpPr>
          <p:spPr bwMode="auto">
            <a:xfrm>
              <a:off x="3314372" y="2196212"/>
              <a:ext cx="124568" cy="55823"/>
            </a:xfrm>
            <a:custGeom>
              <a:avLst/>
              <a:gdLst/>
              <a:ahLst/>
              <a:cxnLst>
                <a:cxn ang="0">
                  <a:pos x="347" y="1"/>
                </a:cxn>
                <a:cxn ang="0">
                  <a:pos x="61" y="27"/>
                </a:cxn>
                <a:cxn ang="0">
                  <a:pos x="61" y="119"/>
                </a:cxn>
                <a:cxn ang="0">
                  <a:pos x="1763" y="848"/>
                </a:cxn>
                <a:cxn ang="0">
                  <a:pos x="1825" y="876"/>
                </a:cxn>
                <a:cxn ang="0">
                  <a:pos x="1885" y="696"/>
                </a:cxn>
                <a:cxn ang="0">
                  <a:pos x="347" y="1"/>
                </a:cxn>
              </a:cxnLst>
              <a:rect l="0" t="0" r="r" b="b"/>
              <a:pathLst>
                <a:path w="1957" h="877" extrusionOk="0">
                  <a:moveTo>
                    <a:pt x="347" y="1"/>
                  </a:moveTo>
                  <a:cubicBezTo>
                    <a:pt x="248" y="1"/>
                    <a:pt x="152" y="9"/>
                    <a:pt x="61" y="27"/>
                  </a:cubicBezTo>
                  <a:cubicBezTo>
                    <a:pt x="1" y="27"/>
                    <a:pt x="31" y="88"/>
                    <a:pt x="61" y="119"/>
                  </a:cubicBezTo>
                  <a:cubicBezTo>
                    <a:pt x="669" y="271"/>
                    <a:pt x="1277" y="362"/>
                    <a:pt x="1763" y="848"/>
                  </a:cubicBezTo>
                  <a:cubicBezTo>
                    <a:pt x="1783" y="868"/>
                    <a:pt x="1804" y="876"/>
                    <a:pt x="1825" y="876"/>
                  </a:cubicBezTo>
                  <a:cubicBezTo>
                    <a:pt x="1897" y="876"/>
                    <a:pt x="1956" y="768"/>
                    <a:pt x="1885" y="696"/>
                  </a:cubicBezTo>
                  <a:cubicBezTo>
                    <a:pt x="1575" y="282"/>
                    <a:pt x="912" y="1"/>
                    <a:pt x="347" y="1"/>
                  </a:cubicBezTo>
                  <a:close/>
                </a:path>
              </a:pathLst>
            </a:custGeom>
            <a:solidFill>
              <a:srgbClr val="8E4F4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12" name="Google Shape;1632;p70"/>
            <p:cNvSpPr>
              <a:spLocks/>
            </p:cNvSpPr>
            <p:nvPr/>
          </p:nvSpPr>
          <p:spPr bwMode="auto">
            <a:xfrm>
              <a:off x="2615924" y="2569401"/>
              <a:ext cx="226412" cy="212854"/>
            </a:xfrm>
            <a:custGeom>
              <a:avLst/>
              <a:gdLst/>
              <a:ahLst/>
              <a:cxnLst>
                <a:cxn ang="0">
                  <a:pos x="1764" y="0"/>
                </a:cxn>
                <a:cxn ang="0">
                  <a:pos x="1" y="1672"/>
                </a:cxn>
                <a:cxn ang="0">
                  <a:pos x="1764" y="3344"/>
                </a:cxn>
                <a:cxn ang="0">
                  <a:pos x="3557" y="1672"/>
                </a:cxn>
                <a:cxn ang="0">
                  <a:pos x="1764" y="0"/>
                </a:cxn>
              </a:cxnLst>
              <a:rect l="0" t="0" r="r" b="b"/>
              <a:pathLst>
                <a:path w="3557" h="3344" extrusionOk="0">
                  <a:moveTo>
                    <a:pt x="176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64" y="3344"/>
                  </a:cubicBezTo>
                  <a:cubicBezTo>
                    <a:pt x="2767" y="3344"/>
                    <a:pt x="3557" y="2614"/>
                    <a:pt x="3557" y="1672"/>
                  </a:cubicBezTo>
                  <a:cubicBezTo>
                    <a:pt x="3557" y="760"/>
                    <a:pt x="2767" y="0"/>
                    <a:pt x="1764" y="0"/>
                  </a:cubicBez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13" name="Google Shape;1633;p70"/>
            <p:cNvSpPr>
              <a:spLocks/>
            </p:cNvSpPr>
            <p:nvPr/>
          </p:nvSpPr>
          <p:spPr bwMode="auto">
            <a:xfrm>
              <a:off x="3236972" y="2569401"/>
              <a:ext cx="228385" cy="212854"/>
            </a:xfrm>
            <a:custGeom>
              <a:avLst/>
              <a:gdLst/>
              <a:ahLst/>
              <a:cxnLst>
                <a:cxn ang="0">
                  <a:pos x="1794" y="0"/>
                </a:cxn>
                <a:cxn ang="0">
                  <a:pos x="1" y="1672"/>
                </a:cxn>
                <a:cxn ang="0">
                  <a:pos x="1794" y="3344"/>
                </a:cxn>
                <a:cxn ang="0">
                  <a:pos x="3587" y="1672"/>
                </a:cxn>
                <a:cxn ang="0">
                  <a:pos x="1794" y="0"/>
                </a:cxn>
              </a:cxnLst>
              <a:rect l="0" t="0" r="r" b="b"/>
              <a:pathLst>
                <a:path w="3588" h="3344" extrusionOk="0">
                  <a:moveTo>
                    <a:pt x="179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94" y="3344"/>
                  </a:cubicBezTo>
                  <a:cubicBezTo>
                    <a:pt x="2767" y="3344"/>
                    <a:pt x="3587" y="2614"/>
                    <a:pt x="3587" y="1672"/>
                  </a:cubicBezTo>
                  <a:cubicBezTo>
                    <a:pt x="3587" y="760"/>
                    <a:pt x="2767" y="0"/>
                    <a:pt x="1794" y="0"/>
                  </a:cubicBez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14" name="Google Shape;1634;p70"/>
            <p:cNvSpPr>
              <a:spLocks/>
            </p:cNvSpPr>
            <p:nvPr/>
          </p:nvSpPr>
          <p:spPr bwMode="auto">
            <a:xfrm>
              <a:off x="3206037" y="2354068"/>
              <a:ext cx="170334" cy="132652"/>
            </a:xfrm>
            <a:custGeom>
              <a:avLst/>
              <a:gdLst/>
              <a:ahLst/>
              <a:cxnLst>
                <a:cxn ang="0">
                  <a:pos x="1451" y="1"/>
                </a:cxn>
                <a:cxn ang="0">
                  <a:pos x="1307" y="9"/>
                </a:cxn>
                <a:cxn ang="0">
                  <a:pos x="31" y="2016"/>
                </a:cxn>
                <a:cxn ang="0">
                  <a:pos x="76" y="2084"/>
                </a:cxn>
                <a:cxn ang="0">
                  <a:pos x="122" y="2016"/>
                </a:cxn>
                <a:cxn ang="0">
                  <a:pos x="1307" y="161"/>
                </a:cxn>
                <a:cxn ang="0">
                  <a:pos x="1417" y="156"/>
                </a:cxn>
                <a:cxn ang="0">
                  <a:pos x="2493" y="1955"/>
                </a:cxn>
                <a:cxn ang="0">
                  <a:pos x="2575" y="2010"/>
                </a:cxn>
                <a:cxn ang="0">
                  <a:pos x="2675" y="1924"/>
                </a:cxn>
                <a:cxn ang="0">
                  <a:pos x="1451" y="1"/>
                </a:cxn>
              </a:cxnLst>
              <a:rect l="0" t="0" r="r" b="b"/>
              <a:pathLst>
                <a:path w="2676" h="2084" extrusionOk="0">
                  <a:moveTo>
                    <a:pt x="1451" y="1"/>
                  </a:moveTo>
                  <a:cubicBezTo>
                    <a:pt x="1405" y="1"/>
                    <a:pt x="1357" y="4"/>
                    <a:pt x="1307" y="9"/>
                  </a:cubicBezTo>
                  <a:cubicBezTo>
                    <a:pt x="395" y="101"/>
                    <a:pt x="0" y="1256"/>
                    <a:pt x="31" y="2016"/>
                  </a:cubicBezTo>
                  <a:cubicBezTo>
                    <a:pt x="31" y="2061"/>
                    <a:pt x="54" y="2084"/>
                    <a:pt x="76" y="2084"/>
                  </a:cubicBezTo>
                  <a:cubicBezTo>
                    <a:pt x="99" y="2084"/>
                    <a:pt x="122" y="2061"/>
                    <a:pt x="122" y="2016"/>
                  </a:cubicBezTo>
                  <a:cubicBezTo>
                    <a:pt x="213" y="1377"/>
                    <a:pt x="487" y="222"/>
                    <a:pt x="1307" y="161"/>
                  </a:cubicBezTo>
                  <a:cubicBezTo>
                    <a:pt x="1345" y="158"/>
                    <a:pt x="1382" y="156"/>
                    <a:pt x="1417" y="156"/>
                  </a:cubicBezTo>
                  <a:cubicBezTo>
                    <a:pt x="2339" y="156"/>
                    <a:pt x="2317" y="1281"/>
                    <a:pt x="2493" y="1955"/>
                  </a:cubicBezTo>
                  <a:cubicBezTo>
                    <a:pt x="2506" y="1993"/>
                    <a:pt x="2540" y="2010"/>
                    <a:pt x="2575" y="2010"/>
                  </a:cubicBezTo>
                  <a:cubicBezTo>
                    <a:pt x="2624" y="2010"/>
                    <a:pt x="2675" y="1977"/>
                    <a:pt x="2675" y="1924"/>
                  </a:cubicBezTo>
                  <a:cubicBezTo>
                    <a:pt x="2588" y="1142"/>
                    <a:pt x="2391" y="1"/>
                    <a:pt x="1451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15" name="Google Shape;1635;p70"/>
            <p:cNvSpPr>
              <a:spLocks/>
            </p:cNvSpPr>
            <p:nvPr/>
          </p:nvSpPr>
          <p:spPr bwMode="auto">
            <a:xfrm>
              <a:off x="2720440" y="2354068"/>
              <a:ext cx="168361" cy="132652"/>
            </a:xfrm>
            <a:custGeom>
              <a:avLst/>
              <a:gdLst/>
              <a:ahLst/>
              <a:cxnLst>
                <a:cxn ang="0">
                  <a:pos x="1220" y="1"/>
                </a:cxn>
                <a:cxn ang="0">
                  <a:pos x="0" y="1924"/>
                </a:cxn>
                <a:cxn ang="0">
                  <a:pos x="100" y="2010"/>
                </a:cxn>
                <a:cxn ang="0">
                  <a:pos x="182" y="1955"/>
                </a:cxn>
                <a:cxn ang="0">
                  <a:pos x="1255" y="156"/>
                </a:cxn>
                <a:cxn ang="0">
                  <a:pos x="1368" y="161"/>
                </a:cxn>
                <a:cxn ang="0">
                  <a:pos x="2523" y="2016"/>
                </a:cxn>
                <a:cxn ang="0">
                  <a:pos x="2595" y="2084"/>
                </a:cxn>
                <a:cxn ang="0">
                  <a:pos x="2644" y="2016"/>
                </a:cxn>
                <a:cxn ang="0">
                  <a:pos x="1368" y="9"/>
                </a:cxn>
                <a:cxn ang="0">
                  <a:pos x="1220" y="1"/>
                </a:cxn>
              </a:cxnLst>
              <a:rect l="0" t="0" r="r" b="b"/>
              <a:pathLst>
                <a:path w="2645" h="2084" extrusionOk="0">
                  <a:moveTo>
                    <a:pt x="1220" y="1"/>
                  </a:moveTo>
                  <a:cubicBezTo>
                    <a:pt x="254" y="1"/>
                    <a:pt x="58" y="1142"/>
                    <a:pt x="0" y="1924"/>
                  </a:cubicBezTo>
                  <a:cubicBezTo>
                    <a:pt x="0" y="1977"/>
                    <a:pt x="51" y="2010"/>
                    <a:pt x="100" y="2010"/>
                  </a:cubicBezTo>
                  <a:cubicBezTo>
                    <a:pt x="136" y="2010"/>
                    <a:pt x="170" y="1993"/>
                    <a:pt x="182" y="1955"/>
                  </a:cubicBezTo>
                  <a:cubicBezTo>
                    <a:pt x="358" y="1281"/>
                    <a:pt x="308" y="156"/>
                    <a:pt x="1255" y="156"/>
                  </a:cubicBezTo>
                  <a:cubicBezTo>
                    <a:pt x="1291" y="156"/>
                    <a:pt x="1329" y="158"/>
                    <a:pt x="1368" y="161"/>
                  </a:cubicBezTo>
                  <a:cubicBezTo>
                    <a:pt x="2189" y="222"/>
                    <a:pt x="2462" y="1347"/>
                    <a:pt x="2523" y="2016"/>
                  </a:cubicBezTo>
                  <a:cubicBezTo>
                    <a:pt x="2538" y="2061"/>
                    <a:pt x="2568" y="2084"/>
                    <a:pt x="2595" y="2084"/>
                  </a:cubicBezTo>
                  <a:cubicBezTo>
                    <a:pt x="2622" y="2084"/>
                    <a:pt x="2644" y="2061"/>
                    <a:pt x="2644" y="2016"/>
                  </a:cubicBezTo>
                  <a:cubicBezTo>
                    <a:pt x="2644" y="1256"/>
                    <a:pt x="2280" y="101"/>
                    <a:pt x="1368" y="9"/>
                  </a:cubicBezTo>
                  <a:cubicBezTo>
                    <a:pt x="1317" y="4"/>
                    <a:pt x="1267" y="1"/>
                    <a:pt x="1220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16" name="Google Shape;1636;p70"/>
            <p:cNvSpPr>
              <a:spLocks/>
            </p:cNvSpPr>
            <p:nvPr/>
          </p:nvSpPr>
          <p:spPr bwMode="auto">
            <a:xfrm>
              <a:off x="2954486" y="2585823"/>
              <a:ext cx="106491" cy="78420"/>
            </a:xfrm>
            <a:custGeom>
              <a:avLst/>
              <a:gdLst/>
              <a:ahLst/>
              <a:cxnLst>
                <a:cxn ang="0">
                  <a:pos x="179" y="1"/>
                </a:cxn>
                <a:cxn ang="0">
                  <a:pos x="122" y="46"/>
                </a:cxn>
                <a:cxn ang="0">
                  <a:pos x="1551" y="1232"/>
                </a:cxn>
                <a:cxn ang="0">
                  <a:pos x="1612" y="1080"/>
                </a:cxn>
                <a:cxn ang="0">
                  <a:pos x="730" y="776"/>
                </a:cxn>
                <a:cxn ang="0">
                  <a:pos x="214" y="46"/>
                </a:cxn>
                <a:cxn ang="0">
                  <a:pos x="179" y="1"/>
                </a:cxn>
              </a:cxnLst>
              <a:rect l="0" t="0" r="r" b="b"/>
              <a:pathLst>
                <a:path w="1673" h="1232" extrusionOk="0">
                  <a:moveTo>
                    <a:pt x="179" y="1"/>
                  </a:moveTo>
                  <a:cubicBezTo>
                    <a:pt x="160" y="1"/>
                    <a:pt x="138" y="16"/>
                    <a:pt x="122" y="46"/>
                  </a:cubicBezTo>
                  <a:cubicBezTo>
                    <a:pt x="1" y="806"/>
                    <a:pt x="974" y="1141"/>
                    <a:pt x="1551" y="1232"/>
                  </a:cubicBezTo>
                  <a:cubicBezTo>
                    <a:pt x="1642" y="1232"/>
                    <a:pt x="1673" y="1110"/>
                    <a:pt x="1612" y="1080"/>
                  </a:cubicBezTo>
                  <a:cubicBezTo>
                    <a:pt x="1308" y="989"/>
                    <a:pt x="1004" y="928"/>
                    <a:pt x="730" y="776"/>
                  </a:cubicBezTo>
                  <a:cubicBezTo>
                    <a:pt x="426" y="624"/>
                    <a:pt x="305" y="381"/>
                    <a:pt x="214" y="46"/>
                  </a:cubicBezTo>
                  <a:cubicBezTo>
                    <a:pt x="214" y="16"/>
                    <a:pt x="198" y="1"/>
                    <a:pt x="179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17" name="Google Shape;1637;p70"/>
            <p:cNvSpPr>
              <a:spLocks/>
            </p:cNvSpPr>
            <p:nvPr/>
          </p:nvSpPr>
          <p:spPr bwMode="auto">
            <a:xfrm>
              <a:off x="3136403" y="4424781"/>
              <a:ext cx="5856" cy="6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91" y="1"/>
                </a:cxn>
              </a:cxnLst>
              <a:rect l="0" t="0" r="r" b="b"/>
              <a:pathLst>
                <a:path w="92" h="1" extrusionOk="0">
                  <a:moveTo>
                    <a:pt x="0" y="1"/>
                  </a:moveTo>
                  <a:lnTo>
                    <a:pt x="91" y="1"/>
                  </a:ln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18" name="Google Shape;1638;p70"/>
            <p:cNvSpPr>
              <a:spLocks/>
            </p:cNvSpPr>
            <p:nvPr/>
          </p:nvSpPr>
          <p:spPr bwMode="auto">
            <a:xfrm>
              <a:off x="2737817" y="5059387"/>
              <a:ext cx="398656" cy="170843"/>
            </a:xfrm>
            <a:custGeom>
              <a:avLst/>
              <a:gdLst/>
              <a:ahLst/>
              <a:cxnLst>
                <a:cxn ang="0">
                  <a:pos x="6262" y="0"/>
                </a:cxn>
                <a:cxn ang="0">
                  <a:pos x="6262" y="0"/>
                </a:cxn>
                <a:cxn ang="0">
                  <a:pos x="1" y="2189"/>
                </a:cxn>
                <a:cxn ang="0">
                  <a:pos x="1" y="2341"/>
                </a:cxn>
                <a:cxn ang="0">
                  <a:pos x="4199" y="2683"/>
                </a:cxn>
                <a:cxn ang="0">
                  <a:pos x="6201" y="2584"/>
                </a:cxn>
                <a:cxn ang="0">
                  <a:pos x="6262" y="0"/>
                </a:cxn>
              </a:cxnLst>
              <a:rect l="0" t="0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1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8E534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19" name="Google Shape;1639;p70"/>
            <p:cNvSpPr>
              <a:spLocks/>
            </p:cNvSpPr>
            <p:nvPr/>
          </p:nvSpPr>
          <p:spPr bwMode="auto">
            <a:xfrm>
              <a:off x="2737817" y="5204512"/>
              <a:ext cx="396682" cy="66408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669" y="10091"/>
                </a:cxn>
                <a:cxn ang="0">
                  <a:pos x="3164" y="10433"/>
                </a:cxn>
                <a:cxn ang="0">
                  <a:pos x="5958" y="9787"/>
                </a:cxn>
                <a:cxn ang="0">
                  <a:pos x="6232" y="304"/>
                </a:cxn>
                <a:cxn ang="0">
                  <a:pos x="6232" y="304"/>
                </a:cxn>
                <a:cxn ang="0">
                  <a:pos x="4491" y="390"/>
                </a:cxn>
                <a:cxn ang="0">
                  <a:pos x="1" y="0"/>
                </a:cxn>
              </a:cxnLst>
              <a:rect l="0" t="0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7" y="9666"/>
                    <a:pt x="669" y="10091"/>
                  </a:cubicBezTo>
                  <a:cubicBezTo>
                    <a:pt x="669" y="10091"/>
                    <a:pt x="1793" y="10433"/>
                    <a:pt x="3164" y="10433"/>
                  </a:cubicBezTo>
                  <a:cubicBezTo>
                    <a:pt x="4071" y="10433"/>
                    <a:pt x="5087" y="10284"/>
                    <a:pt x="5958" y="9787"/>
                  </a:cubicBezTo>
                  <a:lnTo>
                    <a:pt x="6232" y="304"/>
                  </a:lnTo>
                  <a:cubicBezTo>
                    <a:pt x="5659" y="364"/>
                    <a:pt x="5077" y="390"/>
                    <a:pt x="4491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20" name="Google Shape;1640;p70"/>
            <p:cNvSpPr>
              <a:spLocks/>
            </p:cNvSpPr>
            <p:nvPr/>
          </p:nvSpPr>
          <p:spPr bwMode="auto">
            <a:xfrm>
              <a:off x="2745582" y="5287705"/>
              <a:ext cx="387007" cy="40738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31" y="61"/>
                </a:cxn>
                <a:cxn ang="0">
                  <a:pos x="3128" y="639"/>
                </a:cxn>
                <a:cxn ang="0">
                  <a:pos x="5988" y="213"/>
                </a:cxn>
                <a:cxn ang="0">
                  <a:pos x="5958" y="61"/>
                </a:cxn>
                <a:cxn ang="0">
                  <a:pos x="3042" y="407"/>
                </a:cxn>
                <a:cxn ang="0">
                  <a:pos x="61" y="0"/>
                </a:cxn>
              </a:cxnLst>
              <a:rect l="0" t="0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3" y="488"/>
                    <a:pt x="5988" y="213"/>
                  </a:cubicBezTo>
                  <a:cubicBezTo>
                    <a:pt x="6079" y="182"/>
                    <a:pt x="6049" y="61"/>
                    <a:pt x="5958" y="61"/>
                  </a:cubicBezTo>
                  <a:cubicBezTo>
                    <a:pt x="4955" y="285"/>
                    <a:pt x="3996" y="407"/>
                    <a:pt x="3042" y="407"/>
                  </a:cubicBezTo>
                  <a:cubicBezTo>
                    <a:pt x="2058" y="407"/>
                    <a:pt x="1079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21" name="Google Shape;1641;p70"/>
            <p:cNvSpPr>
              <a:spLocks/>
            </p:cNvSpPr>
            <p:nvPr/>
          </p:nvSpPr>
          <p:spPr bwMode="auto">
            <a:xfrm>
              <a:off x="2757167" y="5210750"/>
              <a:ext cx="15531" cy="83257"/>
            </a:xfrm>
            <a:custGeom>
              <a:avLst/>
              <a:gdLst/>
              <a:ahLst/>
              <a:cxnLst>
                <a:cxn ang="0">
                  <a:pos x="122" y="1"/>
                </a:cxn>
                <a:cxn ang="0">
                  <a:pos x="92" y="24"/>
                </a:cxn>
                <a:cxn ang="0">
                  <a:pos x="31" y="480"/>
                </a:cxn>
                <a:cxn ang="0">
                  <a:pos x="61" y="1240"/>
                </a:cxn>
                <a:cxn ang="0">
                  <a:pos x="126" y="1308"/>
                </a:cxn>
                <a:cxn ang="0">
                  <a:pos x="213" y="1240"/>
                </a:cxn>
                <a:cxn ang="0">
                  <a:pos x="183" y="480"/>
                </a:cxn>
                <a:cxn ang="0">
                  <a:pos x="153" y="24"/>
                </a:cxn>
                <a:cxn ang="0">
                  <a:pos x="122" y="1"/>
                </a:cxn>
              </a:cxnLst>
              <a:rect l="0" t="0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44" y="996"/>
                    <a:pt x="213" y="723"/>
                    <a:pt x="183" y="480"/>
                  </a:cubicBezTo>
                  <a:cubicBezTo>
                    <a:pt x="183" y="328"/>
                    <a:pt x="213" y="145"/>
                    <a:pt x="153" y="24"/>
                  </a:cubicBezTo>
                  <a:cubicBezTo>
                    <a:pt x="153" y="8"/>
                    <a:pt x="137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22" name="Google Shape;1642;p70"/>
            <p:cNvSpPr>
              <a:spLocks/>
            </p:cNvSpPr>
            <p:nvPr/>
          </p:nvSpPr>
          <p:spPr bwMode="auto">
            <a:xfrm>
              <a:off x="2817126" y="5219980"/>
              <a:ext cx="11712" cy="90005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" y="91"/>
                </a:cxn>
                <a:cxn ang="0">
                  <a:pos x="31" y="1368"/>
                </a:cxn>
                <a:cxn ang="0">
                  <a:pos x="92" y="1414"/>
                </a:cxn>
                <a:cxn ang="0">
                  <a:pos x="153" y="1368"/>
                </a:cxn>
                <a:cxn ang="0">
                  <a:pos x="183" y="91"/>
                </a:cxn>
                <a:cxn ang="0">
                  <a:pos x="92" y="0"/>
                </a:cxn>
              </a:cxnLst>
              <a:rect l="0" t="0" r="r" b="b"/>
              <a:pathLst>
                <a:path w="18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517"/>
                    <a:pt x="31" y="943"/>
                    <a:pt x="31" y="1368"/>
                  </a:cubicBezTo>
                  <a:cubicBezTo>
                    <a:pt x="31" y="1398"/>
                    <a:pt x="62" y="1414"/>
                    <a:pt x="92" y="1414"/>
                  </a:cubicBezTo>
                  <a:cubicBezTo>
                    <a:pt x="122" y="1414"/>
                    <a:pt x="153" y="1398"/>
                    <a:pt x="153" y="1368"/>
                  </a:cubicBezTo>
                  <a:cubicBezTo>
                    <a:pt x="183" y="943"/>
                    <a:pt x="183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23" name="Google Shape;1643;p70"/>
            <p:cNvSpPr>
              <a:spLocks/>
            </p:cNvSpPr>
            <p:nvPr/>
          </p:nvSpPr>
          <p:spPr bwMode="auto">
            <a:xfrm>
              <a:off x="2877150" y="5225263"/>
              <a:ext cx="15531" cy="91978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61" y="69"/>
                </a:cxn>
                <a:cxn ang="0">
                  <a:pos x="61" y="1376"/>
                </a:cxn>
                <a:cxn ang="0">
                  <a:pos x="122" y="1445"/>
                </a:cxn>
                <a:cxn ang="0">
                  <a:pos x="182" y="1376"/>
                </a:cxn>
                <a:cxn ang="0">
                  <a:pos x="213" y="69"/>
                </a:cxn>
                <a:cxn ang="0">
                  <a:pos x="125" y="1"/>
                </a:cxn>
              </a:cxnLst>
              <a:rect l="0" t="0" r="r" b="b"/>
              <a:pathLst>
                <a:path w="244" h="1445" extrusionOk="0">
                  <a:moveTo>
                    <a:pt x="125" y="1"/>
                  </a:moveTo>
                  <a:cubicBezTo>
                    <a:pt x="91" y="1"/>
                    <a:pt x="61" y="24"/>
                    <a:pt x="61" y="69"/>
                  </a:cubicBezTo>
                  <a:cubicBezTo>
                    <a:pt x="0" y="495"/>
                    <a:pt x="30" y="951"/>
                    <a:pt x="61" y="1376"/>
                  </a:cubicBezTo>
                  <a:cubicBezTo>
                    <a:pt x="61" y="1422"/>
                    <a:pt x="91" y="1445"/>
                    <a:pt x="122" y="1445"/>
                  </a:cubicBezTo>
                  <a:cubicBezTo>
                    <a:pt x="152" y="1445"/>
                    <a:pt x="182" y="1422"/>
                    <a:pt x="182" y="1376"/>
                  </a:cubicBezTo>
                  <a:cubicBezTo>
                    <a:pt x="213" y="981"/>
                    <a:pt x="243" y="495"/>
                    <a:pt x="213" y="69"/>
                  </a:cubicBezTo>
                  <a:cubicBezTo>
                    <a:pt x="198" y="24"/>
                    <a:pt x="160" y="1"/>
                    <a:pt x="125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24" name="Google Shape;1644;p70"/>
            <p:cNvSpPr>
              <a:spLocks/>
            </p:cNvSpPr>
            <p:nvPr/>
          </p:nvSpPr>
          <p:spPr bwMode="auto">
            <a:xfrm>
              <a:off x="2940992" y="5228191"/>
              <a:ext cx="19414" cy="9331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61" y="114"/>
                </a:cxn>
                <a:cxn ang="0">
                  <a:pos x="61" y="1452"/>
                </a:cxn>
                <a:cxn ang="0">
                  <a:pos x="98" y="1465"/>
                </a:cxn>
                <a:cxn ang="0">
                  <a:pos x="152" y="1452"/>
                </a:cxn>
                <a:cxn ang="0">
                  <a:pos x="274" y="114"/>
                </a:cxn>
                <a:cxn ang="0">
                  <a:pos x="167" y="0"/>
                </a:cxn>
              </a:cxnLst>
              <a:rect l="0" t="0" r="r" b="b"/>
              <a:pathLst>
                <a:path w="305" h="1466" extrusionOk="0">
                  <a:moveTo>
                    <a:pt x="167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61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25" name="Google Shape;1645;p70"/>
            <p:cNvSpPr>
              <a:spLocks/>
            </p:cNvSpPr>
            <p:nvPr/>
          </p:nvSpPr>
          <p:spPr bwMode="auto">
            <a:xfrm>
              <a:off x="3012537" y="5231564"/>
              <a:ext cx="15531" cy="85358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1" y="92"/>
                </a:cxn>
                <a:cxn ang="0">
                  <a:pos x="92" y="1277"/>
                </a:cxn>
                <a:cxn ang="0">
                  <a:pos x="161" y="1341"/>
                </a:cxn>
                <a:cxn ang="0">
                  <a:pos x="214" y="1308"/>
                </a:cxn>
                <a:cxn ang="0">
                  <a:pos x="183" y="92"/>
                </a:cxn>
                <a:cxn ang="0">
                  <a:pos x="92" y="1"/>
                </a:cxn>
              </a:cxnLst>
              <a:rect l="0" t="0" r="r" b="b"/>
              <a:pathLst>
                <a:path w="244" h="1341" extrusionOk="0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487"/>
                    <a:pt x="31" y="882"/>
                    <a:pt x="92" y="1277"/>
                  </a:cubicBezTo>
                  <a:cubicBezTo>
                    <a:pt x="92" y="1315"/>
                    <a:pt x="127" y="1341"/>
                    <a:pt x="161" y="1341"/>
                  </a:cubicBezTo>
                  <a:cubicBezTo>
                    <a:pt x="181" y="1341"/>
                    <a:pt x="202" y="1331"/>
                    <a:pt x="214" y="1308"/>
                  </a:cubicBezTo>
                  <a:cubicBezTo>
                    <a:pt x="244" y="913"/>
                    <a:pt x="214" y="487"/>
                    <a:pt x="183" y="92"/>
                  </a:cubicBezTo>
                  <a:cubicBezTo>
                    <a:pt x="183" y="3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26" name="Google Shape;1646;p70"/>
            <p:cNvSpPr>
              <a:spLocks/>
            </p:cNvSpPr>
            <p:nvPr/>
          </p:nvSpPr>
          <p:spPr bwMode="auto">
            <a:xfrm>
              <a:off x="3066704" y="5228763"/>
              <a:ext cx="23297" cy="77338"/>
            </a:xfrm>
            <a:custGeom>
              <a:avLst/>
              <a:gdLst/>
              <a:ahLst/>
              <a:cxnLst>
                <a:cxn ang="0">
                  <a:pos x="214" y="1"/>
                </a:cxn>
                <a:cxn ang="0">
                  <a:pos x="153" y="45"/>
                </a:cxn>
                <a:cxn ang="0">
                  <a:pos x="153" y="1169"/>
                </a:cxn>
                <a:cxn ang="0">
                  <a:pos x="198" y="1215"/>
                </a:cxn>
                <a:cxn ang="0">
                  <a:pos x="244" y="1169"/>
                </a:cxn>
                <a:cxn ang="0">
                  <a:pos x="335" y="136"/>
                </a:cxn>
                <a:cxn ang="0">
                  <a:pos x="214" y="1"/>
                </a:cxn>
              </a:cxnLst>
              <a:rect l="0" t="0" r="r" b="b"/>
              <a:pathLst>
                <a:path w="366" h="1215" extrusionOk="0">
                  <a:moveTo>
                    <a:pt x="214" y="1"/>
                  </a:moveTo>
                  <a:cubicBezTo>
                    <a:pt x="187" y="1"/>
                    <a:pt x="163" y="14"/>
                    <a:pt x="153" y="45"/>
                  </a:cubicBezTo>
                  <a:cubicBezTo>
                    <a:pt x="1" y="409"/>
                    <a:pt x="183" y="805"/>
                    <a:pt x="153" y="1169"/>
                  </a:cubicBezTo>
                  <a:cubicBezTo>
                    <a:pt x="153" y="1200"/>
                    <a:pt x="176" y="1215"/>
                    <a:pt x="198" y="1215"/>
                  </a:cubicBezTo>
                  <a:cubicBezTo>
                    <a:pt x="221" y="1215"/>
                    <a:pt x="244" y="1200"/>
                    <a:pt x="244" y="1169"/>
                  </a:cubicBezTo>
                  <a:cubicBezTo>
                    <a:pt x="366" y="835"/>
                    <a:pt x="244" y="470"/>
                    <a:pt x="335" y="136"/>
                  </a:cubicBezTo>
                  <a:cubicBezTo>
                    <a:pt x="335" y="55"/>
                    <a:pt x="268" y="1"/>
                    <a:pt x="214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27" name="Google Shape;1647;p70"/>
            <p:cNvSpPr>
              <a:spLocks/>
            </p:cNvSpPr>
            <p:nvPr/>
          </p:nvSpPr>
          <p:spPr bwMode="auto">
            <a:xfrm>
              <a:off x="2732024" y="5198656"/>
              <a:ext cx="408267" cy="38764"/>
            </a:xfrm>
            <a:custGeom>
              <a:avLst/>
              <a:gdLst/>
              <a:ahLst/>
              <a:cxnLst>
                <a:cxn ang="0">
                  <a:pos x="122" y="1"/>
                </a:cxn>
                <a:cxn ang="0">
                  <a:pos x="92" y="123"/>
                </a:cxn>
                <a:cxn ang="0">
                  <a:pos x="3694" y="609"/>
                </a:cxn>
                <a:cxn ang="0">
                  <a:pos x="6292" y="487"/>
                </a:cxn>
                <a:cxn ang="0">
                  <a:pos x="6315" y="302"/>
                </a:cxn>
                <a:cxn ang="0">
                  <a:pos x="6292" y="305"/>
                </a:cxn>
                <a:cxn ang="0">
                  <a:pos x="4267" y="368"/>
                </a:cxn>
                <a:cxn ang="0">
                  <a:pos x="122" y="1"/>
                </a:cxn>
              </a:cxnLst>
              <a:rect l="0" t="0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0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2" y="487"/>
                  </a:cubicBezTo>
                  <a:cubicBezTo>
                    <a:pt x="6406" y="487"/>
                    <a:pt x="6413" y="302"/>
                    <a:pt x="6315" y="302"/>
                  </a:cubicBezTo>
                  <a:cubicBezTo>
                    <a:pt x="6308" y="302"/>
                    <a:pt x="6300" y="303"/>
                    <a:pt x="6292" y="305"/>
                  </a:cubicBezTo>
                  <a:cubicBezTo>
                    <a:pt x="5609" y="344"/>
                    <a:pt x="4936" y="368"/>
                    <a:pt x="4267" y="368"/>
                  </a:cubicBezTo>
                  <a:cubicBezTo>
                    <a:pt x="2882" y="368"/>
                    <a:pt x="1516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28" name="Google Shape;1648;p70"/>
            <p:cNvSpPr>
              <a:spLocks/>
            </p:cNvSpPr>
            <p:nvPr/>
          </p:nvSpPr>
          <p:spPr bwMode="auto">
            <a:xfrm>
              <a:off x="2722349" y="4854301"/>
              <a:ext cx="419916" cy="344424"/>
            </a:xfrm>
            <a:custGeom>
              <a:avLst/>
              <a:gdLst/>
              <a:ahLst/>
              <a:cxnLst>
                <a:cxn ang="0">
                  <a:pos x="6596" y="1"/>
                </a:cxn>
                <a:cxn ang="0">
                  <a:pos x="0" y="122"/>
                </a:cxn>
                <a:cxn ang="0">
                  <a:pos x="244" y="5411"/>
                </a:cxn>
                <a:cxn ang="0">
                  <a:pos x="6505" y="3222"/>
                </a:cxn>
                <a:cxn ang="0">
                  <a:pos x="6596" y="1"/>
                </a:cxn>
              </a:cxnLst>
              <a:rect l="0" t="0" r="r" b="b"/>
              <a:pathLst>
                <a:path w="6597" h="5411" extrusionOk="0">
                  <a:moveTo>
                    <a:pt x="6596" y="1"/>
                  </a:moveTo>
                  <a:lnTo>
                    <a:pt x="0" y="122"/>
                  </a:lnTo>
                  <a:cubicBezTo>
                    <a:pt x="0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6" y="1"/>
                  </a:ln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29" name="Google Shape;1649;p70"/>
            <p:cNvSpPr>
              <a:spLocks/>
            </p:cNvSpPr>
            <p:nvPr/>
          </p:nvSpPr>
          <p:spPr bwMode="auto">
            <a:xfrm>
              <a:off x="2536614" y="5952163"/>
              <a:ext cx="583693" cy="104199"/>
            </a:xfrm>
            <a:custGeom>
              <a:avLst/>
              <a:gdLst/>
              <a:ahLst/>
              <a:cxnLst>
                <a:cxn ang="0">
                  <a:pos x="6828" y="0"/>
                </a:cxn>
                <a:cxn ang="0">
                  <a:pos x="92" y="230"/>
                </a:cxn>
                <a:cxn ang="0">
                  <a:pos x="1186" y="1263"/>
                </a:cxn>
                <a:cxn ang="0">
                  <a:pos x="4713" y="1637"/>
                </a:cxn>
                <a:cxn ang="0">
                  <a:pos x="6353" y="1537"/>
                </a:cxn>
                <a:cxn ang="0">
                  <a:pos x="9028" y="1081"/>
                </a:cxn>
                <a:cxn ang="0">
                  <a:pos x="9150" y="230"/>
                </a:cxn>
                <a:cxn ang="0">
                  <a:pos x="6828" y="0"/>
                </a:cxn>
              </a:cxnLst>
              <a:rect l="0" t="0" r="r" b="b"/>
              <a:pathLst>
                <a:path w="9170" h="1637" extrusionOk="0">
                  <a:moveTo>
                    <a:pt x="6828" y="0"/>
                  </a:moveTo>
                  <a:cubicBezTo>
                    <a:pt x="4144" y="0"/>
                    <a:pt x="92" y="230"/>
                    <a:pt x="92" y="230"/>
                  </a:cubicBezTo>
                  <a:cubicBezTo>
                    <a:pt x="92" y="230"/>
                    <a:pt x="0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177" y="1263"/>
                    <a:pt x="9028" y="1081"/>
                    <a:pt x="9028" y="1081"/>
                  </a:cubicBezTo>
                  <a:cubicBezTo>
                    <a:pt x="9028" y="1081"/>
                    <a:pt x="908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30" name="Google Shape;1650;p70"/>
            <p:cNvSpPr>
              <a:spLocks/>
            </p:cNvSpPr>
            <p:nvPr/>
          </p:nvSpPr>
          <p:spPr bwMode="auto">
            <a:xfrm>
              <a:off x="2534704" y="5877755"/>
              <a:ext cx="218646" cy="152893"/>
            </a:xfrm>
            <a:custGeom>
              <a:avLst/>
              <a:gdLst/>
              <a:ahLst/>
              <a:cxnLst>
                <a:cxn ang="0">
                  <a:pos x="2158" y="1"/>
                </a:cxn>
                <a:cxn ang="0">
                  <a:pos x="122" y="1399"/>
                </a:cxn>
                <a:cxn ang="0">
                  <a:pos x="3435" y="2402"/>
                </a:cxn>
                <a:cxn ang="0">
                  <a:pos x="2158" y="1"/>
                </a:cxn>
              </a:cxnLst>
              <a:rect l="0" t="0" r="r" b="b"/>
              <a:pathLst>
                <a:path w="3435" h="2402" extrusionOk="0">
                  <a:moveTo>
                    <a:pt x="2158" y="1"/>
                  </a:moveTo>
                  <a:cubicBezTo>
                    <a:pt x="1246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6" y="730"/>
                    <a:pt x="2158" y="1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31" name="Google Shape;1651;p70"/>
            <p:cNvSpPr>
              <a:spLocks/>
            </p:cNvSpPr>
            <p:nvPr/>
          </p:nvSpPr>
          <p:spPr bwMode="auto">
            <a:xfrm>
              <a:off x="2673974" y="5827470"/>
              <a:ext cx="458616" cy="204834"/>
            </a:xfrm>
            <a:custGeom>
              <a:avLst/>
              <a:gdLst/>
              <a:ahLst/>
              <a:cxnLst>
                <a:cxn ang="0">
                  <a:pos x="6931" y="0"/>
                </a:cxn>
                <a:cxn ang="0">
                  <a:pos x="3828" y="591"/>
                </a:cxn>
                <a:cxn ang="0">
                  <a:pos x="1642" y="304"/>
                </a:cxn>
                <a:cxn ang="0">
                  <a:pos x="1" y="791"/>
                </a:cxn>
                <a:cxn ang="0">
                  <a:pos x="1247" y="3192"/>
                </a:cxn>
                <a:cxn ang="0">
                  <a:pos x="2348" y="3217"/>
                </a:cxn>
                <a:cxn ang="0">
                  <a:pos x="6931" y="2675"/>
                </a:cxn>
                <a:cxn ang="0">
                  <a:pos x="6931" y="0"/>
                </a:cxn>
              </a:cxnLst>
              <a:rect l="0" t="0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7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8" y="1520"/>
                    <a:pt x="1004" y="2311"/>
                    <a:pt x="1247" y="3192"/>
                  </a:cubicBezTo>
                  <a:cubicBezTo>
                    <a:pt x="1603" y="3209"/>
                    <a:pt x="1973" y="3217"/>
                    <a:pt x="2348" y="3217"/>
                  </a:cubicBezTo>
                  <a:cubicBezTo>
                    <a:pt x="4018" y="3217"/>
                    <a:pt x="5789" y="3048"/>
                    <a:pt x="6931" y="2675"/>
                  </a:cubicBezTo>
                  <a:cubicBezTo>
                    <a:pt x="6931" y="2675"/>
                    <a:pt x="7204" y="1125"/>
                    <a:pt x="6931" y="0"/>
                  </a:cubicBezTo>
                  <a:close/>
                </a:path>
              </a:pathLst>
            </a:custGeom>
            <a:solidFill>
              <a:srgbClr val="73D8E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32" name="Google Shape;1652;p70"/>
            <p:cNvSpPr>
              <a:spLocks/>
            </p:cNvSpPr>
            <p:nvPr/>
          </p:nvSpPr>
          <p:spPr bwMode="auto">
            <a:xfrm>
              <a:off x="2653987" y="5750070"/>
              <a:ext cx="118585" cy="127305"/>
            </a:xfrm>
            <a:custGeom>
              <a:avLst/>
              <a:gdLst/>
              <a:ahLst/>
              <a:cxnLst>
                <a:cxn ang="0">
                  <a:pos x="1156" y="184"/>
                </a:cxn>
                <a:cxn ang="0">
                  <a:pos x="1257" y="213"/>
                </a:cxn>
                <a:cxn ang="0">
                  <a:pos x="1500" y="1095"/>
                </a:cxn>
                <a:cxn ang="0">
                  <a:pos x="1496" y="1484"/>
                </a:cxn>
                <a:cxn ang="0">
                  <a:pos x="1496" y="1484"/>
                </a:cxn>
                <a:cxn ang="0">
                  <a:pos x="1287" y="1095"/>
                </a:cxn>
                <a:cxn ang="0">
                  <a:pos x="1156" y="184"/>
                </a:cxn>
                <a:cxn ang="0">
                  <a:pos x="611" y="961"/>
                </a:cxn>
                <a:cxn ang="0">
                  <a:pos x="679" y="973"/>
                </a:cxn>
                <a:cxn ang="0">
                  <a:pos x="1014" y="1247"/>
                </a:cxn>
                <a:cxn ang="0">
                  <a:pos x="1243" y="1501"/>
                </a:cxn>
                <a:cxn ang="0">
                  <a:pos x="1243" y="1501"/>
                </a:cxn>
                <a:cxn ang="0">
                  <a:pos x="1397" y="1770"/>
                </a:cxn>
                <a:cxn ang="0">
                  <a:pos x="1397" y="1770"/>
                </a:cxn>
                <a:cxn ang="0">
                  <a:pos x="527" y="1247"/>
                </a:cxn>
                <a:cxn ang="0">
                  <a:pos x="611" y="961"/>
                </a:cxn>
                <a:cxn ang="0">
                  <a:pos x="1187" y="0"/>
                </a:cxn>
                <a:cxn ang="0">
                  <a:pos x="1166" y="1"/>
                </a:cxn>
                <a:cxn ang="0">
                  <a:pos x="953" y="903"/>
                </a:cxn>
                <a:cxn ang="0">
                  <a:pos x="953" y="903"/>
                </a:cxn>
                <a:cxn ang="0">
                  <a:pos x="831" y="821"/>
                </a:cxn>
                <a:cxn ang="0">
                  <a:pos x="543" y="752"/>
                </a:cxn>
                <a:cxn ang="0">
                  <a:pos x="254" y="913"/>
                </a:cxn>
                <a:cxn ang="0">
                  <a:pos x="1481" y="1935"/>
                </a:cxn>
                <a:cxn ang="0">
                  <a:pos x="1481" y="1935"/>
                </a:cxn>
                <a:cxn ang="0">
                  <a:pos x="1606" y="1999"/>
                </a:cxn>
                <a:cxn ang="0">
                  <a:pos x="1743" y="1885"/>
                </a:cxn>
                <a:cxn ang="0">
                  <a:pos x="1187" y="0"/>
                </a:cxn>
              </a:cxnLst>
              <a:rect l="0" t="0" r="r" b="b"/>
              <a:pathLst>
                <a:path w="1863" h="2000" extrusionOk="0">
                  <a:moveTo>
                    <a:pt x="1156" y="184"/>
                  </a:moveTo>
                  <a:cubicBezTo>
                    <a:pt x="1183" y="184"/>
                    <a:pt x="1216" y="193"/>
                    <a:pt x="1257" y="213"/>
                  </a:cubicBezTo>
                  <a:cubicBezTo>
                    <a:pt x="1500" y="335"/>
                    <a:pt x="1470" y="882"/>
                    <a:pt x="1500" y="1095"/>
                  </a:cubicBezTo>
                  <a:cubicBezTo>
                    <a:pt x="1500" y="1229"/>
                    <a:pt x="1500" y="1357"/>
                    <a:pt x="1496" y="1484"/>
                  </a:cubicBezTo>
                  <a:cubicBezTo>
                    <a:pt x="1421" y="1362"/>
                    <a:pt x="1350" y="1237"/>
                    <a:pt x="1287" y="1095"/>
                  </a:cubicBezTo>
                  <a:cubicBezTo>
                    <a:pt x="1232" y="1012"/>
                    <a:pt x="904" y="184"/>
                    <a:pt x="1156" y="184"/>
                  </a:cubicBezTo>
                  <a:close/>
                  <a:moveTo>
                    <a:pt x="611" y="961"/>
                  </a:moveTo>
                  <a:cubicBezTo>
                    <a:pt x="632" y="961"/>
                    <a:pt x="655" y="965"/>
                    <a:pt x="679" y="973"/>
                  </a:cubicBezTo>
                  <a:cubicBezTo>
                    <a:pt x="801" y="1004"/>
                    <a:pt x="922" y="1156"/>
                    <a:pt x="1014" y="1247"/>
                  </a:cubicBezTo>
                  <a:cubicBezTo>
                    <a:pt x="1098" y="1320"/>
                    <a:pt x="1174" y="1407"/>
                    <a:pt x="1243" y="1501"/>
                  </a:cubicBezTo>
                  <a:cubicBezTo>
                    <a:pt x="1299" y="1602"/>
                    <a:pt x="1352" y="1694"/>
                    <a:pt x="1397" y="1770"/>
                  </a:cubicBezTo>
                  <a:cubicBezTo>
                    <a:pt x="1057" y="1680"/>
                    <a:pt x="701" y="1545"/>
                    <a:pt x="527" y="1247"/>
                  </a:cubicBezTo>
                  <a:cubicBezTo>
                    <a:pt x="422" y="1115"/>
                    <a:pt x="476" y="961"/>
                    <a:pt x="611" y="961"/>
                  </a:cubicBezTo>
                  <a:close/>
                  <a:moveTo>
                    <a:pt x="1187" y="0"/>
                  </a:moveTo>
                  <a:cubicBezTo>
                    <a:pt x="1180" y="0"/>
                    <a:pt x="1173" y="0"/>
                    <a:pt x="1166" y="1"/>
                  </a:cubicBezTo>
                  <a:cubicBezTo>
                    <a:pt x="718" y="16"/>
                    <a:pt x="772" y="447"/>
                    <a:pt x="953" y="903"/>
                  </a:cubicBezTo>
                  <a:cubicBezTo>
                    <a:pt x="914" y="873"/>
                    <a:pt x="873" y="846"/>
                    <a:pt x="831" y="821"/>
                  </a:cubicBezTo>
                  <a:cubicBezTo>
                    <a:pt x="749" y="780"/>
                    <a:pt x="643" y="752"/>
                    <a:pt x="543" y="752"/>
                  </a:cubicBezTo>
                  <a:cubicBezTo>
                    <a:pt x="419" y="752"/>
                    <a:pt x="304" y="795"/>
                    <a:pt x="254" y="913"/>
                  </a:cubicBezTo>
                  <a:cubicBezTo>
                    <a:pt x="0" y="1561"/>
                    <a:pt x="975" y="1869"/>
                    <a:pt x="1481" y="1935"/>
                  </a:cubicBezTo>
                  <a:cubicBezTo>
                    <a:pt x="1504" y="1978"/>
                    <a:pt x="1555" y="1999"/>
                    <a:pt x="1606" y="1999"/>
                  </a:cubicBezTo>
                  <a:cubicBezTo>
                    <a:pt x="1675" y="1999"/>
                    <a:pt x="1743" y="1961"/>
                    <a:pt x="1743" y="1885"/>
                  </a:cubicBezTo>
                  <a:cubicBezTo>
                    <a:pt x="1743" y="1464"/>
                    <a:pt x="1862" y="0"/>
                    <a:pt x="1187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33" name="Google Shape;1653;p70"/>
            <p:cNvSpPr>
              <a:spLocks/>
            </p:cNvSpPr>
            <p:nvPr/>
          </p:nvSpPr>
          <p:spPr bwMode="auto">
            <a:xfrm>
              <a:off x="3325957" y="4991661"/>
              <a:ext cx="406358" cy="242452"/>
            </a:xfrm>
            <a:custGeom>
              <a:avLst/>
              <a:gdLst/>
              <a:ahLst/>
              <a:cxnLst>
                <a:cxn ang="0">
                  <a:pos x="5898" y="1"/>
                </a:cxn>
                <a:cxn ang="0">
                  <a:pos x="1" y="3131"/>
                </a:cxn>
                <a:cxn ang="0">
                  <a:pos x="122" y="3709"/>
                </a:cxn>
                <a:cxn ang="0">
                  <a:pos x="2167" y="3808"/>
                </a:cxn>
                <a:cxn ang="0">
                  <a:pos x="6384" y="3466"/>
                </a:cxn>
                <a:cxn ang="0">
                  <a:pos x="6354" y="3314"/>
                </a:cxn>
                <a:cxn ang="0">
                  <a:pos x="5898" y="1"/>
                </a:cxn>
              </a:cxnLst>
              <a:rect l="0" t="0" r="r" b="b"/>
              <a:pathLst>
                <a:path w="6384" h="3809" extrusionOk="0">
                  <a:moveTo>
                    <a:pt x="5898" y="1"/>
                  </a:moveTo>
                  <a:cubicBezTo>
                    <a:pt x="4165" y="1338"/>
                    <a:pt x="2129" y="2432"/>
                    <a:pt x="1" y="3131"/>
                  </a:cubicBezTo>
                  <a:lnTo>
                    <a:pt x="122" y="3709"/>
                  </a:lnTo>
                  <a:cubicBezTo>
                    <a:pt x="807" y="3777"/>
                    <a:pt x="1489" y="3808"/>
                    <a:pt x="2167" y="3808"/>
                  </a:cubicBezTo>
                  <a:cubicBezTo>
                    <a:pt x="3594" y="3808"/>
                    <a:pt x="5003" y="3672"/>
                    <a:pt x="6384" y="3466"/>
                  </a:cubicBezTo>
                  <a:cubicBezTo>
                    <a:pt x="6384" y="3405"/>
                    <a:pt x="6354" y="3375"/>
                    <a:pt x="6354" y="3314"/>
                  </a:cubicBezTo>
                  <a:cubicBezTo>
                    <a:pt x="6171" y="2037"/>
                    <a:pt x="6019" y="882"/>
                    <a:pt x="5898" y="1"/>
                  </a:cubicBezTo>
                  <a:close/>
                </a:path>
              </a:pathLst>
            </a:custGeom>
            <a:solidFill>
              <a:srgbClr val="8E534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34" name="Google Shape;1654;p70"/>
            <p:cNvSpPr>
              <a:spLocks/>
            </p:cNvSpPr>
            <p:nvPr/>
          </p:nvSpPr>
          <p:spPr bwMode="auto">
            <a:xfrm>
              <a:off x="3256322" y="4863976"/>
              <a:ext cx="445058" cy="32704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69" y="3162"/>
                </a:cxn>
                <a:cxn ang="0">
                  <a:pos x="1095" y="5137"/>
                </a:cxn>
                <a:cxn ang="0">
                  <a:pos x="6992" y="2007"/>
                </a:cxn>
                <a:cxn ang="0">
                  <a:pos x="6718" y="122"/>
                </a:cxn>
                <a:cxn ang="0">
                  <a:pos x="1" y="0"/>
                </a:cxn>
              </a:cxnLst>
              <a:rect l="0" t="0" r="r" b="b"/>
              <a:pathLst>
                <a:path w="6992" h="5138" extrusionOk="0">
                  <a:moveTo>
                    <a:pt x="1" y="0"/>
                  </a:moveTo>
                  <a:lnTo>
                    <a:pt x="669" y="3162"/>
                  </a:lnTo>
                  <a:lnTo>
                    <a:pt x="1095" y="5137"/>
                  </a:lnTo>
                  <a:cubicBezTo>
                    <a:pt x="3223" y="4438"/>
                    <a:pt x="5259" y="3344"/>
                    <a:pt x="6992" y="2007"/>
                  </a:cubicBezTo>
                  <a:cubicBezTo>
                    <a:pt x="6840" y="852"/>
                    <a:pt x="6718" y="122"/>
                    <a:pt x="6718" y="1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35" name="Google Shape;1655;p70"/>
            <p:cNvSpPr>
              <a:spLocks/>
            </p:cNvSpPr>
            <p:nvPr/>
          </p:nvSpPr>
          <p:spPr bwMode="auto">
            <a:xfrm>
              <a:off x="3331813" y="5208331"/>
              <a:ext cx="477903" cy="654921"/>
            </a:xfrm>
            <a:custGeom>
              <a:avLst/>
              <a:gdLst/>
              <a:ahLst/>
              <a:cxnLst>
                <a:cxn ang="0">
                  <a:pos x="6292" y="1"/>
                </a:cxn>
                <a:cxn ang="0">
                  <a:pos x="1792" y="391"/>
                </a:cxn>
                <a:cxn ang="0">
                  <a:pos x="0" y="305"/>
                </a:cxn>
                <a:cxn ang="0">
                  <a:pos x="0" y="305"/>
                </a:cxn>
                <a:cxn ang="0">
                  <a:pos x="2006" y="9667"/>
                </a:cxn>
                <a:cxn ang="0">
                  <a:pos x="4920" y="10288"/>
                </a:cxn>
                <a:cxn ang="0">
                  <a:pos x="7417" y="9940"/>
                </a:cxn>
                <a:cxn ang="0">
                  <a:pos x="6292" y="1"/>
                </a:cxn>
              </a:cxnLst>
              <a:rect l="0" t="0" r="r" b="b"/>
              <a:pathLst>
                <a:path w="7508" h="10289" extrusionOk="0">
                  <a:moveTo>
                    <a:pt x="6292" y="1"/>
                  </a:moveTo>
                  <a:cubicBezTo>
                    <a:pt x="4828" y="219"/>
                    <a:pt x="3316" y="391"/>
                    <a:pt x="1792" y="391"/>
                  </a:cubicBezTo>
                  <a:cubicBezTo>
                    <a:pt x="1196" y="391"/>
                    <a:pt x="598" y="365"/>
                    <a:pt x="0" y="305"/>
                  </a:cubicBezTo>
                  <a:lnTo>
                    <a:pt x="2006" y="9667"/>
                  </a:lnTo>
                  <a:cubicBezTo>
                    <a:pt x="2972" y="10143"/>
                    <a:pt x="4012" y="10288"/>
                    <a:pt x="4920" y="10288"/>
                  </a:cubicBezTo>
                  <a:cubicBezTo>
                    <a:pt x="6327" y="10288"/>
                    <a:pt x="7417" y="9940"/>
                    <a:pt x="7417" y="9940"/>
                  </a:cubicBezTo>
                  <a:cubicBezTo>
                    <a:pt x="7508" y="9515"/>
                    <a:pt x="6870" y="4226"/>
                    <a:pt x="6292" y="1"/>
                  </a:cubicBezTo>
                  <a:close/>
                </a:path>
              </a:pathLst>
            </a:custGeom>
            <a:solidFill>
              <a:srgbClr val="EBE9F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36" name="Google Shape;1656;p70"/>
            <p:cNvSpPr>
              <a:spLocks/>
            </p:cNvSpPr>
            <p:nvPr/>
          </p:nvSpPr>
          <p:spPr bwMode="auto">
            <a:xfrm>
              <a:off x="3347789" y="5289614"/>
              <a:ext cx="392290" cy="41883"/>
            </a:xfrm>
            <a:custGeom>
              <a:avLst/>
              <a:gdLst/>
              <a:ahLst/>
              <a:cxnLst>
                <a:cxn ang="0">
                  <a:pos x="6071" y="1"/>
                </a:cxn>
                <a:cxn ang="0">
                  <a:pos x="3104" y="411"/>
                </a:cxn>
                <a:cxn ang="0">
                  <a:pos x="114" y="92"/>
                </a:cxn>
                <a:cxn ang="0">
                  <a:pos x="91" y="88"/>
                </a:cxn>
                <a:cxn ang="0">
                  <a:pos x="83" y="244"/>
                </a:cxn>
                <a:cxn ang="0">
                  <a:pos x="3079" y="658"/>
                </a:cxn>
                <a:cxn ang="0">
                  <a:pos x="6102" y="92"/>
                </a:cxn>
                <a:cxn ang="0">
                  <a:pos x="6071" y="1"/>
                </a:cxn>
              </a:cxnLst>
              <a:rect l="0" t="0" r="r" b="b"/>
              <a:pathLst>
                <a:path w="6163" h="658" extrusionOk="0">
                  <a:moveTo>
                    <a:pt x="6071" y="1"/>
                  </a:moveTo>
                  <a:cubicBezTo>
                    <a:pt x="5068" y="289"/>
                    <a:pt x="4088" y="411"/>
                    <a:pt x="3104" y="411"/>
                  </a:cubicBezTo>
                  <a:cubicBezTo>
                    <a:pt x="2120" y="411"/>
                    <a:pt x="1132" y="289"/>
                    <a:pt x="114" y="92"/>
                  </a:cubicBezTo>
                  <a:cubicBezTo>
                    <a:pt x="106" y="89"/>
                    <a:pt x="98" y="88"/>
                    <a:pt x="91" y="88"/>
                  </a:cubicBezTo>
                  <a:cubicBezTo>
                    <a:pt x="18" y="88"/>
                    <a:pt x="0" y="216"/>
                    <a:pt x="83" y="244"/>
                  </a:cubicBezTo>
                  <a:cubicBezTo>
                    <a:pt x="1000" y="499"/>
                    <a:pt x="2042" y="658"/>
                    <a:pt x="3079" y="658"/>
                  </a:cubicBezTo>
                  <a:cubicBezTo>
                    <a:pt x="4140" y="658"/>
                    <a:pt x="5195" y="491"/>
                    <a:pt x="6102" y="92"/>
                  </a:cubicBezTo>
                  <a:cubicBezTo>
                    <a:pt x="6163" y="61"/>
                    <a:pt x="6132" y="1"/>
                    <a:pt x="6071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37" name="Google Shape;1657;p70"/>
            <p:cNvSpPr>
              <a:spLocks/>
            </p:cNvSpPr>
            <p:nvPr/>
          </p:nvSpPr>
          <p:spPr bwMode="auto">
            <a:xfrm>
              <a:off x="3701310" y="5214187"/>
              <a:ext cx="23297" cy="81793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31" y="30"/>
                </a:cxn>
                <a:cxn ang="0">
                  <a:pos x="61" y="456"/>
                </a:cxn>
                <a:cxn ang="0">
                  <a:pos x="183" y="1216"/>
                </a:cxn>
                <a:cxn ang="0">
                  <a:pos x="270" y="1284"/>
                </a:cxn>
                <a:cxn ang="0">
                  <a:pos x="335" y="1216"/>
                </a:cxn>
                <a:cxn ang="0">
                  <a:pos x="213" y="456"/>
                </a:cxn>
                <a:cxn ang="0">
                  <a:pos x="92" y="0"/>
                </a:cxn>
              </a:cxnLst>
              <a:rect l="0" t="0" r="r" b="b"/>
              <a:pathLst>
                <a:path w="366" h="1285" extrusionOk="0">
                  <a:moveTo>
                    <a:pt x="92" y="0"/>
                  </a:moveTo>
                  <a:cubicBezTo>
                    <a:pt x="61" y="0"/>
                    <a:pt x="31" y="0"/>
                    <a:pt x="31" y="30"/>
                  </a:cubicBezTo>
                  <a:cubicBezTo>
                    <a:pt x="1" y="152"/>
                    <a:pt x="31" y="304"/>
                    <a:pt x="61" y="456"/>
                  </a:cubicBezTo>
                  <a:cubicBezTo>
                    <a:pt x="92" y="699"/>
                    <a:pt x="92" y="1003"/>
                    <a:pt x="183" y="1216"/>
                  </a:cubicBezTo>
                  <a:cubicBezTo>
                    <a:pt x="198" y="1262"/>
                    <a:pt x="236" y="1284"/>
                    <a:pt x="270" y="1284"/>
                  </a:cubicBezTo>
                  <a:cubicBezTo>
                    <a:pt x="305" y="1284"/>
                    <a:pt x="335" y="1262"/>
                    <a:pt x="335" y="1216"/>
                  </a:cubicBezTo>
                  <a:cubicBezTo>
                    <a:pt x="365" y="973"/>
                    <a:pt x="274" y="699"/>
                    <a:pt x="213" y="456"/>
                  </a:cubicBezTo>
                  <a:cubicBezTo>
                    <a:pt x="183" y="334"/>
                    <a:pt x="183" y="152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38" name="Google Shape;1658;p70"/>
            <p:cNvSpPr>
              <a:spLocks/>
            </p:cNvSpPr>
            <p:nvPr/>
          </p:nvSpPr>
          <p:spPr bwMode="auto">
            <a:xfrm>
              <a:off x="3640141" y="5223480"/>
              <a:ext cx="27562" cy="89050"/>
            </a:xfrm>
            <a:custGeom>
              <a:avLst/>
              <a:gdLst/>
              <a:ahLst/>
              <a:cxnLst>
                <a:cxn ang="0">
                  <a:pos x="134" y="1"/>
                </a:cxn>
                <a:cxn ang="0">
                  <a:pos x="19" y="128"/>
                </a:cxn>
                <a:cxn ang="0">
                  <a:pos x="293" y="1343"/>
                </a:cxn>
                <a:cxn ang="0">
                  <a:pos x="361" y="1399"/>
                </a:cxn>
                <a:cxn ang="0">
                  <a:pos x="415" y="1313"/>
                </a:cxn>
                <a:cxn ang="0">
                  <a:pos x="202" y="67"/>
                </a:cxn>
                <a:cxn ang="0">
                  <a:pos x="134" y="1"/>
                </a:cxn>
              </a:cxnLst>
              <a:rect l="0" t="0" r="r" b="b"/>
              <a:pathLst>
                <a:path w="433" h="1399" extrusionOk="0">
                  <a:moveTo>
                    <a:pt x="134" y="1"/>
                  </a:moveTo>
                  <a:cubicBezTo>
                    <a:pt x="75" y="1"/>
                    <a:pt x="1" y="53"/>
                    <a:pt x="19" y="128"/>
                  </a:cubicBezTo>
                  <a:cubicBezTo>
                    <a:pt x="141" y="523"/>
                    <a:pt x="171" y="948"/>
                    <a:pt x="293" y="1343"/>
                  </a:cubicBezTo>
                  <a:cubicBezTo>
                    <a:pt x="306" y="1382"/>
                    <a:pt x="334" y="1399"/>
                    <a:pt x="361" y="1399"/>
                  </a:cubicBezTo>
                  <a:cubicBezTo>
                    <a:pt x="399" y="1399"/>
                    <a:pt x="432" y="1366"/>
                    <a:pt x="415" y="1313"/>
                  </a:cubicBezTo>
                  <a:cubicBezTo>
                    <a:pt x="354" y="918"/>
                    <a:pt x="293" y="492"/>
                    <a:pt x="202" y="67"/>
                  </a:cubicBezTo>
                  <a:cubicBezTo>
                    <a:pt x="202" y="20"/>
                    <a:pt x="171" y="1"/>
                    <a:pt x="134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39" name="Google Shape;1659;p70"/>
            <p:cNvSpPr>
              <a:spLocks/>
            </p:cNvSpPr>
            <p:nvPr/>
          </p:nvSpPr>
          <p:spPr bwMode="auto">
            <a:xfrm>
              <a:off x="3581391" y="5228891"/>
              <a:ext cx="24315" cy="905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73"/>
                </a:cxn>
                <a:cxn ang="0">
                  <a:pos x="243" y="1380"/>
                </a:cxn>
                <a:cxn ang="0">
                  <a:pos x="317" y="1422"/>
                </a:cxn>
                <a:cxn ang="0">
                  <a:pos x="365" y="1350"/>
                </a:cxn>
                <a:cxn ang="0">
                  <a:pos x="152" y="43"/>
                </a:cxn>
                <a:cxn ang="0">
                  <a:pos x="75" y="0"/>
                </a:cxn>
              </a:cxnLst>
              <a:rect l="0" t="0" r="r" b="b"/>
              <a:pathLst>
                <a:path w="382" h="1423" extrusionOk="0">
                  <a:moveTo>
                    <a:pt x="75" y="0"/>
                  </a:moveTo>
                  <a:cubicBezTo>
                    <a:pt x="37" y="0"/>
                    <a:pt x="0" y="23"/>
                    <a:pt x="0" y="73"/>
                  </a:cubicBezTo>
                  <a:cubicBezTo>
                    <a:pt x="31" y="499"/>
                    <a:pt x="152" y="955"/>
                    <a:pt x="243" y="1380"/>
                  </a:cubicBezTo>
                  <a:cubicBezTo>
                    <a:pt x="257" y="1407"/>
                    <a:pt x="289" y="1422"/>
                    <a:pt x="317" y="1422"/>
                  </a:cubicBezTo>
                  <a:cubicBezTo>
                    <a:pt x="352" y="1422"/>
                    <a:pt x="382" y="1400"/>
                    <a:pt x="365" y="1350"/>
                  </a:cubicBezTo>
                  <a:cubicBezTo>
                    <a:pt x="334" y="924"/>
                    <a:pt x="274" y="468"/>
                    <a:pt x="152" y="43"/>
                  </a:cubicBezTo>
                  <a:cubicBezTo>
                    <a:pt x="138" y="15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40" name="Google Shape;1660;p70"/>
            <p:cNvSpPr>
              <a:spLocks/>
            </p:cNvSpPr>
            <p:nvPr/>
          </p:nvSpPr>
          <p:spPr bwMode="auto">
            <a:xfrm>
              <a:off x="3511692" y="5231246"/>
              <a:ext cx="29089" cy="92614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" y="127"/>
                </a:cxn>
                <a:cxn ang="0">
                  <a:pos x="396" y="1434"/>
                </a:cxn>
                <a:cxn ang="0">
                  <a:pos x="419" y="1454"/>
                </a:cxn>
                <a:cxn ang="0">
                  <a:pos x="457" y="1404"/>
                </a:cxn>
                <a:cxn ang="0">
                  <a:pos x="214" y="66"/>
                </a:cxn>
                <a:cxn ang="0">
                  <a:pos x="131" y="0"/>
                </a:cxn>
              </a:cxnLst>
              <a:rect l="0" t="0" r="r" b="b"/>
              <a:pathLst>
                <a:path w="457" h="1455" extrusionOk="0">
                  <a:moveTo>
                    <a:pt x="131" y="0"/>
                  </a:moveTo>
                  <a:cubicBezTo>
                    <a:pt x="71" y="0"/>
                    <a:pt x="1" y="52"/>
                    <a:pt x="1" y="127"/>
                  </a:cubicBezTo>
                  <a:cubicBezTo>
                    <a:pt x="92" y="553"/>
                    <a:pt x="153" y="1069"/>
                    <a:pt x="396" y="1434"/>
                  </a:cubicBezTo>
                  <a:cubicBezTo>
                    <a:pt x="396" y="1447"/>
                    <a:pt x="406" y="1454"/>
                    <a:pt x="419" y="1454"/>
                  </a:cubicBezTo>
                  <a:cubicBezTo>
                    <a:pt x="436" y="1454"/>
                    <a:pt x="457" y="1439"/>
                    <a:pt x="457" y="1404"/>
                  </a:cubicBezTo>
                  <a:cubicBezTo>
                    <a:pt x="457" y="978"/>
                    <a:pt x="274" y="522"/>
                    <a:pt x="214" y="66"/>
                  </a:cubicBezTo>
                  <a:cubicBezTo>
                    <a:pt x="202" y="20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41" name="Google Shape;1661;p70"/>
            <p:cNvSpPr>
              <a:spLocks/>
            </p:cNvSpPr>
            <p:nvPr/>
          </p:nvSpPr>
          <p:spPr bwMode="auto">
            <a:xfrm>
              <a:off x="3445940" y="5235956"/>
              <a:ext cx="21324" cy="83703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0" y="114"/>
                </a:cxn>
                <a:cxn ang="0">
                  <a:pos x="213" y="1269"/>
                </a:cxn>
                <a:cxn ang="0">
                  <a:pos x="285" y="1315"/>
                </a:cxn>
                <a:cxn ang="0">
                  <a:pos x="335" y="1269"/>
                </a:cxn>
                <a:cxn ang="0">
                  <a:pos x="183" y="53"/>
                </a:cxn>
                <a:cxn ang="0">
                  <a:pos x="107" y="0"/>
                </a:cxn>
              </a:cxnLst>
              <a:rect l="0" t="0" r="r" b="b"/>
              <a:pathLst>
                <a:path w="335" h="1315" extrusionOk="0">
                  <a:moveTo>
                    <a:pt x="107" y="0"/>
                  </a:moveTo>
                  <a:cubicBezTo>
                    <a:pt x="56" y="0"/>
                    <a:pt x="0" y="40"/>
                    <a:pt x="0" y="114"/>
                  </a:cubicBezTo>
                  <a:cubicBezTo>
                    <a:pt x="61" y="509"/>
                    <a:pt x="92" y="904"/>
                    <a:pt x="213" y="1269"/>
                  </a:cubicBezTo>
                  <a:cubicBezTo>
                    <a:pt x="228" y="1299"/>
                    <a:pt x="259" y="1315"/>
                    <a:pt x="285" y="1315"/>
                  </a:cubicBezTo>
                  <a:cubicBezTo>
                    <a:pt x="312" y="1315"/>
                    <a:pt x="335" y="1299"/>
                    <a:pt x="335" y="1269"/>
                  </a:cubicBezTo>
                  <a:cubicBezTo>
                    <a:pt x="304" y="874"/>
                    <a:pt x="274" y="448"/>
                    <a:pt x="183" y="53"/>
                  </a:cubicBezTo>
                  <a:cubicBezTo>
                    <a:pt x="171" y="17"/>
                    <a:pt x="140" y="0"/>
                    <a:pt x="107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42" name="Google Shape;1662;p70"/>
            <p:cNvSpPr>
              <a:spLocks/>
            </p:cNvSpPr>
            <p:nvPr/>
          </p:nvSpPr>
          <p:spPr bwMode="auto">
            <a:xfrm>
              <a:off x="3380697" y="5233028"/>
              <a:ext cx="26607" cy="76192"/>
            </a:xfrm>
            <a:custGeom>
              <a:avLst/>
              <a:gdLst/>
              <a:ahLst/>
              <a:cxnLst>
                <a:cxn ang="0">
                  <a:pos x="121" y="1"/>
                </a:cxn>
                <a:cxn ang="0">
                  <a:pos x="22" y="130"/>
                </a:cxn>
                <a:cxn ang="0">
                  <a:pos x="296" y="1163"/>
                </a:cxn>
                <a:cxn ang="0">
                  <a:pos x="339" y="1196"/>
                </a:cxn>
                <a:cxn ang="0">
                  <a:pos x="387" y="1133"/>
                </a:cxn>
                <a:cxn ang="0">
                  <a:pos x="205" y="38"/>
                </a:cxn>
                <a:cxn ang="0">
                  <a:pos x="121" y="1"/>
                </a:cxn>
              </a:cxnLst>
              <a:rect l="0" t="0" r="r" b="b"/>
              <a:pathLst>
                <a:path w="418" h="1197" extrusionOk="0">
                  <a:moveTo>
                    <a:pt x="121" y="1"/>
                  </a:moveTo>
                  <a:cubicBezTo>
                    <a:pt x="55" y="1"/>
                    <a:pt x="1" y="65"/>
                    <a:pt x="22" y="130"/>
                  </a:cubicBezTo>
                  <a:cubicBezTo>
                    <a:pt x="174" y="464"/>
                    <a:pt x="144" y="829"/>
                    <a:pt x="296" y="1163"/>
                  </a:cubicBezTo>
                  <a:cubicBezTo>
                    <a:pt x="308" y="1186"/>
                    <a:pt x="324" y="1196"/>
                    <a:pt x="339" y="1196"/>
                  </a:cubicBezTo>
                  <a:cubicBezTo>
                    <a:pt x="364" y="1196"/>
                    <a:pt x="387" y="1170"/>
                    <a:pt x="387" y="1133"/>
                  </a:cubicBezTo>
                  <a:cubicBezTo>
                    <a:pt x="296" y="798"/>
                    <a:pt x="418" y="342"/>
                    <a:pt x="205" y="38"/>
                  </a:cubicBezTo>
                  <a:cubicBezTo>
                    <a:pt x="178" y="12"/>
                    <a:pt x="149" y="1"/>
                    <a:pt x="121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43" name="Google Shape;1663;p70"/>
            <p:cNvSpPr>
              <a:spLocks/>
            </p:cNvSpPr>
            <p:nvPr/>
          </p:nvSpPr>
          <p:spPr bwMode="auto">
            <a:xfrm>
              <a:off x="3326021" y="5202539"/>
              <a:ext cx="410177" cy="39337"/>
            </a:xfrm>
            <a:custGeom>
              <a:avLst/>
              <a:gdLst/>
              <a:ahLst/>
              <a:cxnLst>
                <a:cxn ang="0">
                  <a:pos x="6322" y="1"/>
                </a:cxn>
                <a:cxn ang="0">
                  <a:pos x="2295" y="375"/>
                </a:cxn>
                <a:cxn ang="0">
                  <a:pos x="121" y="305"/>
                </a:cxn>
                <a:cxn ang="0">
                  <a:pos x="99" y="302"/>
                </a:cxn>
                <a:cxn ang="0">
                  <a:pos x="121" y="487"/>
                </a:cxn>
                <a:cxn ang="0">
                  <a:pos x="2831" y="618"/>
                </a:cxn>
                <a:cxn ang="0">
                  <a:pos x="6353" y="122"/>
                </a:cxn>
                <a:cxn ang="0">
                  <a:pos x="6322" y="1"/>
                </a:cxn>
              </a:cxnLst>
              <a:rect l="0" t="0" r="r" b="b"/>
              <a:pathLst>
                <a:path w="6444" h="618" extrusionOk="0">
                  <a:moveTo>
                    <a:pt x="6322" y="1"/>
                  </a:moveTo>
                  <a:cubicBezTo>
                    <a:pt x="4975" y="278"/>
                    <a:pt x="3641" y="375"/>
                    <a:pt x="2295" y="375"/>
                  </a:cubicBezTo>
                  <a:cubicBezTo>
                    <a:pt x="1575" y="375"/>
                    <a:pt x="852" y="347"/>
                    <a:pt x="121" y="305"/>
                  </a:cubicBezTo>
                  <a:cubicBezTo>
                    <a:pt x="113" y="303"/>
                    <a:pt x="106" y="302"/>
                    <a:pt x="99" y="302"/>
                  </a:cubicBezTo>
                  <a:cubicBezTo>
                    <a:pt x="0" y="302"/>
                    <a:pt x="8" y="487"/>
                    <a:pt x="121" y="487"/>
                  </a:cubicBezTo>
                  <a:cubicBezTo>
                    <a:pt x="1011" y="552"/>
                    <a:pt x="1923" y="618"/>
                    <a:pt x="2831" y="618"/>
                  </a:cubicBezTo>
                  <a:cubicBezTo>
                    <a:pt x="4033" y="618"/>
                    <a:pt x="5227" y="503"/>
                    <a:pt x="6353" y="122"/>
                  </a:cubicBezTo>
                  <a:cubicBezTo>
                    <a:pt x="6444" y="92"/>
                    <a:pt x="641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44" name="Google Shape;1664;p70"/>
            <p:cNvSpPr>
              <a:spLocks/>
            </p:cNvSpPr>
            <p:nvPr/>
          </p:nvSpPr>
          <p:spPr bwMode="auto">
            <a:xfrm>
              <a:off x="3481394" y="5945289"/>
              <a:ext cx="601134" cy="101398"/>
            </a:xfrm>
            <a:custGeom>
              <a:avLst/>
              <a:gdLst/>
              <a:ahLst/>
              <a:cxnLst>
                <a:cxn ang="0">
                  <a:pos x="2364" y="0"/>
                </a:cxn>
                <a:cxn ang="0">
                  <a:pos x="51" y="216"/>
                </a:cxn>
                <a:cxn ang="0">
                  <a:pos x="325" y="1067"/>
                </a:cxn>
                <a:cxn ang="0">
                  <a:pos x="3091" y="1493"/>
                </a:cxn>
                <a:cxn ang="0">
                  <a:pos x="4789" y="1593"/>
                </a:cxn>
                <a:cxn ang="0">
                  <a:pos x="8319" y="1219"/>
                </a:cxn>
                <a:cxn ang="0">
                  <a:pos x="9231" y="216"/>
                </a:cxn>
                <a:cxn ang="0">
                  <a:pos x="2364" y="0"/>
                </a:cxn>
              </a:cxnLst>
              <a:rect l="0" t="0" r="r" b="b"/>
              <a:pathLst>
                <a:path w="9444" h="1593" extrusionOk="0">
                  <a:moveTo>
                    <a:pt x="2364" y="0"/>
                  </a:moveTo>
                  <a:cubicBezTo>
                    <a:pt x="1004" y="0"/>
                    <a:pt x="1" y="54"/>
                    <a:pt x="51" y="216"/>
                  </a:cubicBezTo>
                  <a:cubicBezTo>
                    <a:pt x="173" y="733"/>
                    <a:pt x="325" y="1067"/>
                    <a:pt x="325" y="1067"/>
                  </a:cubicBezTo>
                  <a:cubicBezTo>
                    <a:pt x="325" y="1067"/>
                    <a:pt x="1206" y="1250"/>
                    <a:pt x="3091" y="1493"/>
                  </a:cubicBezTo>
                  <a:cubicBezTo>
                    <a:pt x="3645" y="1563"/>
                    <a:pt x="4221" y="1593"/>
                    <a:pt x="4789" y="1593"/>
                  </a:cubicBezTo>
                  <a:cubicBezTo>
                    <a:pt x="6183" y="1593"/>
                    <a:pt x="7520" y="1414"/>
                    <a:pt x="8319" y="1219"/>
                  </a:cubicBezTo>
                  <a:cubicBezTo>
                    <a:pt x="9444" y="946"/>
                    <a:pt x="9231" y="216"/>
                    <a:pt x="9231" y="216"/>
                  </a:cubicBezTo>
                  <a:cubicBezTo>
                    <a:pt x="9231" y="216"/>
                    <a:pt x="5084" y="0"/>
                    <a:pt x="2364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45" name="Google Shape;1665;p70"/>
            <p:cNvSpPr>
              <a:spLocks/>
            </p:cNvSpPr>
            <p:nvPr/>
          </p:nvSpPr>
          <p:spPr bwMode="auto">
            <a:xfrm>
              <a:off x="3865786" y="5870053"/>
              <a:ext cx="216737" cy="150984"/>
            </a:xfrm>
            <a:custGeom>
              <a:avLst/>
              <a:gdLst/>
              <a:ahLst/>
              <a:cxnLst>
                <a:cxn ang="0">
                  <a:pos x="851" y="0"/>
                </a:cxn>
                <a:cxn ang="0">
                  <a:pos x="0" y="2371"/>
                </a:cxn>
                <a:cxn ang="0">
                  <a:pos x="3192" y="1398"/>
                </a:cxn>
                <a:cxn ang="0">
                  <a:pos x="851" y="0"/>
                </a:cxn>
              </a:cxnLst>
              <a:rect l="0" t="0" r="r" b="b"/>
              <a:pathLst>
                <a:path w="3405" h="2372" extrusionOk="0">
                  <a:moveTo>
                    <a:pt x="851" y="0"/>
                  </a:moveTo>
                  <a:cubicBezTo>
                    <a:pt x="365" y="730"/>
                    <a:pt x="91" y="1520"/>
                    <a:pt x="0" y="2371"/>
                  </a:cubicBezTo>
                  <a:cubicBezTo>
                    <a:pt x="1915" y="2280"/>
                    <a:pt x="3405" y="1946"/>
                    <a:pt x="3192" y="1398"/>
                  </a:cubicBezTo>
                  <a:cubicBezTo>
                    <a:pt x="2949" y="821"/>
                    <a:pt x="1854" y="335"/>
                    <a:pt x="851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46" name="Google Shape;1666;p70"/>
            <p:cNvSpPr>
              <a:spLocks/>
            </p:cNvSpPr>
            <p:nvPr/>
          </p:nvSpPr>
          <p:spPr bwMode="auto">
            <a:xfrm>
              <a:off x="3457525" y="5823587"/>
              <a:ext cx="462499" cy="199041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92" y="1"/>
                </a:cxn>
                <a:cxn ang="0">
                  <a:pos x="578" y="2615"/>
                </a:cxn>
                <a:cxn ang="0">
                  <a:pos x="5294" y="3126"/>
                </a:cxn>
                <a:cxn ang="0">
                  <a:pos x="6414" y="3101"/>
                </a:cxn>
                <a:cxn ang="0">
                  <a:pos x="7265" y="730"/>
                </a:cxn>
                <a:cxn ang="0">
                  <a:pos x="5472" y="244"/>
                </a:cxn>
                <a:cxn ang="0">
                  <a:pos x="3251" y="542"/>
                </a:cxn>
                <a:cxn ang="0">
                  <a:pos x="92" y="1"/>
                </a:cxn>
              </a:cxnLst>
              <a:rect l="0" t="0" r="r" b="b"/>
              <a:pathLst>
                <a:path w="7266" h="312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095"/>
                    <a:pt x="578" y="2615"/>
                    <a:pt x="578" y="2615"/>
                  </a:cubicBezTo>
                  <a:cubicBezTo>
                    <a:pt x="1792" y="2961"/>
                    <a:pt x="3610" y="3126"/>
                    <a:pt x="5294" y="3126"/>
                  </a:cubicBezTo>
                  <a:cubicBezTo>
                    <a:pt x="5677" y="3126"/>
                    <a:pt x="6054" y="3118"/>
                    <a:pt x="6414" y="3101"/>
                  </a:cubicBezTo>
                  <a:cubicBezTo>
                    <a:pt x="6505" y="2250"/>
                    <a:pt x="6779" y="1460"/>
                    <a:pt x="7265" y="730"/>
                  </a:cubicBezTo>
                  <a:cubicBezTo>
                    <a:pt x="6323" y="426"/>
                    <a:pt x="5472" y="244"/>
                    <a:pt x="5472" y="244"/>
                  </a:cubicBezTo>
                  <a:cubicBezTo>
                    <a:pt x="4699" y="462"/>
                    <a:pt x="3941" y="542"/>
                    <a:pt x="3251" y="542"/>
                  </a:cubicBezTo>
                  <a:cubicBezTo>
                    <a:pt x="1444" y="54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73D8E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47" name="Google Shape;1667;p70"/>
            <p:cNvSpPr>
              <a:spLocks/>
            </p:cNvSpPr>
            <p:nvPr/>
          </p:nvSpPr>
          <p:spPr bwMode="auto">
            <a:xfrm>
              <a:off x="3794687" y="5744277"/>
              <a:ext cx="138571" cy="127241"/>
            </a:xfrm>
            <a:custGeom>
              <a:avLst/>
              <a:gdLst/>
              <a:ahLst/>
              <a:cxnLst>
                <a:cxn ang="0">
                  <a:pos x="769" y="206"/>
                </a:cxn>
                <a:cxn ang="0">
                  <a:pos x="813" y="1095"/>
                </a:cxn>
                <a:cxn ang="0">
                  <a:pos x="664" y="1482"/>
                </a:cxn>
                <a:cxn ang="0">
                  <a:pos x="664" y="1482"/>
                </a:cxn>
                <a:cxn ang="0">
                  <a:pos x="601" y="1095"/>
                </a:cxn>
                <a:cxn ang="0">
                  <a:pos x="661" y="244"/>
                </a:cxn>
                <a:cxn ang="0">
                  <a:pos x="769" y="206"/>
                </a:cxn>
                <a:cxn ang="0">
                  <a:pos x="1461" y="961"/>
                </a:cxn>
                <a:cxn ang="0">
                  <a:pos x="1604" y="1247"/>
                </a:cxn>
                <a:cxn ang="0">
                  <a:pos x="796" y="1774"/>
                </a:cxn>
                <a:cxn ang="0">
                  <a:pos x="796" y="1774"/>
                </a:cxn>
                <a:cxn ang="0">
                  <a:pos x="1087" y="1247"/>
                </a:cxn>
                <a:cxn ang="0">
                  <a:pos x="1391" y="973"/>
                </a:cxn>
                <a:cxn ang="0">
                  <a:pos x="1461" y="961"/>
                </a:cxn>
                <a:cxn ang="0">
                  <a:pos x="700" y="0"/>
                </a:cxn>
                <a:cxn ang="0">
                  <a:pos x="479" y="1885"/>
                </a:cxn>
                <a:cxn ang="0">
                  <a:pos x="650" y="1999"/>
                </a:cxn>
                <a:cxn ang="0">
                  <a:pos x="755" y="1909"/>
                </a:cxn>
                <a:cxn ang="0">
                  <a:pos x="755" y="1909"/>
                </a:cxn>
                <a:cxn ang="0">
                  <a:pos x="1786" y="912"/>
                </a:cxn>
                <a:cxn ang="0">
                  <a:pos x="1474" y="752"/>
                </a:cxn>
                <a:cxn ang="0">
                  <a:pos x="1208" y="821"/>
                </a:cxn>
                <a:cxn ang="0">
                  <a:pos x="1103" y="906"/>
                </a:cxn>
                <a:cxn ang="0">
                  <a:pos x="1103" y="906"/>
                </a:cxn>
                <a:cxn ang="0">
                  <a:pos x="722" y="0"/>
                </a:cxn>
                <a:cxn ang="0">
                  <a:pos x="700" y="0"/>
                </a:cxn>
              </a:cxnLst>
              <a:rect l="0" t="0" r="r" b="b"/>
              <a:pathLst>
                <a:path w="2177" h="1999" extrusionOk="0">
                  <a:moveTo>
                    <a:pt x="769" y="206"/>
                  </a:moveTo>
                  <a:cubicBezTo>
                    <a:pt x="1013" y="206"/>
                    <a:pt x="840" y="1013"/>
                    <a:pt x="813" y="1095"/>
                  </a:cubicBezTo>
                  <a:cubicBezTo>
                    <a:pt x="765" y="1224"/>
                    <a:pt x="717" y="1353"/>
                    <a:pt x="664" y="1482"/>
                  </a:cubicBezTo>
                  <a:cubicBezTo>
                    <a:pt x="638" y="1355"/>
                    <a:pt x="615" y="1229"/>
                    <a:pt x="601" y="1095"/>
                  </a:cubicBezTo>
                  <a:cubicBezTo>
                    <a:pt x="570" y="882"/>
                    <a:pt x="449" y="365"/>
                    <a:pt x="661" y="244"/>
                  </a:cubicBezTo>
                  <a:cubicBezTo>
                    <a:pt x="704" y="217"/>
                    <a:pt x="739" y="206"/>
                    <a:pt x="769" y="206"/>
                  </a:cubicBezTo>
                  <a:close/>
                  <a:moveTo>
                    <a:pt x="1461" y="961"/>
                  </a:moveTo>
                  <a:cubicBezTo>
                    <a:pt x="1602" y="961"/>
                    <a:pt x="1682" y="1115"/>
                    <a:pt x="1604" y="1247"/>
                  </a:cubicBezTo>
                  <a:cubicBezTo>
                    <a:pt x="1478" y="1549"/>
                    <a:pt x="1122" y="1684"/>
                    <a:pt x="796" y="1774"/>
                  </a:cubicBezTo>
                  <a:cubicBezTo>
                    <a:pt x="885" y="1591"/>
                    <a:pt x="967" y="1391"/>
                    <a:pt x="1087" y="1247"/>
                  </a:cubicBezTo>
                  <a:cubicBezTo>
                    <a:pt x="1178" y="1156"/>
                    <a:pt x="1269" y="1004"/>
                    <a:pt x="1391" y="973"/>
                  </a:cubicBezTo>
                  <a:cubicBezTo>
                    <a:pt x="1416" y="965"/>
                    <a:pt x="1439" y="961"/>
                    <a:pt x="1461" y="961"/>
                  </a:cubicBezTo>
                  <a:close/>
                  <a:moveTo>
                    <a:pt x="700" y="0"/>
                  </a:moveTo>
                  <a:cubicBezTo>
                    <a:pt x="1" y="0"/>
                    <a:pt x="389" y="1464"/>
                    <a:pt x="479" y="1885"/>
                  </a:cubicBezTo>
                  <a:cubicBezTo>
                    <a:pt x="509" y="1961"/>
                    <a:pt x="585" y="1999"/>
                    <a:pt x="650" y="1999"/>
                  </a:cubicBezTo>
                  <a:cubicBezTo>
                    <a:pt x="707" y="1999"/>
                    <a:pt x="756" y="1969"/>
                    <a:pt x="755" y="1909"/>
                  </a:cubicBezTo>
                  <a:cubicBezTo>
                    <a:pt x="1261" y="1863"/>
                    <a:pt x="2177" y="1554"/>
                    <a:pt x="1786" y="912"/>
                  </a:cubicBezTo>
                  <a:cubicBezTo>
                    <a:pt x="1719" y="795"/>
                    <a:pt x="1596" y="752"/>
                    <a:pt x="1474" y="752"/>
                  </a:cubicBezTo>
                  <a:cubicBezTo>
                    <a:pt x="1375" y="752"/>
                    <a:pt x="1277" y="780"/>
                    <a:pt x="1208" y="821"/>
                  </a:cubicBezTo>
                  <a:cubicBezTo>
                    <a:pt x="1172" y="848"/>
                    <a:pt x="1137" y="876"/>
                    <a:pt x="1103" y="906"/>
                  </a:cubicBezTo>
                  <a:cubicBezTo>
                    <a:pt x="1210" y="459"/>
                    <a:pt x="1188" y="32"/>
                    <a:pt x="722" y="0"/>
                  </a:cubicBezTo>
                  <a:cubicBezTo>
                    <a:pt x="715" y="0"/>
                    <a:pt x="708" y="0"/>
                    <a:pt x="700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48" name="Google Shape;1668;p70"/>
            <p:cNvSpPr>
              <a:spLocks/>
            </p:cNvSpPr>
            <p:nvPr/>
          </p:nvSpPr>
          <p:spPr bwMode="auto">
            <a:xfrm>
              <a:off x="2639157" y="3087907"/>
              <a:ext cx="1062233" cy="1801302"/>
            </a:xfrm>
            <a:custGeom>
              <a:avLst/>
              <a:gdLst/>
              <a:ahLst/>
              <a:cxnLst>
                <a:cxn ang="0">
                  <a:pos x="9697" y="0"/>
                </a:cxn>
                <a:cxn ang="0">
                  <a:pos x="9697" y="5593"/>
                </a:cxn>
                <a:cxn ang="0">
                  <a:pos x="5137" y="5532"/>
                </a:cxn>
                <a:cxn ang="0">
                  <a:pos x="4347" y="821"/>
                </a:cxn>
                <a:cxn ang="0">
                  <a:pos x="2675" y="699"/>
                </a:cxn>
                <a:cxn ang="0">
                  <a:pos x="2675" y="699"/>
                </a:cxn>
                <a:cxn ang="0">
                  <a:pos x="274" y="11946"/>
                </a:cxn>
                <a:cxn ang="0">
                  <a:pos x="0" y="16961"/>
                </a:cxn>
                <a:cxn ang="0">
                  <a:pos x="13982" y="28299"/>
                </a:cxn>
                <a:cxn ang="0">
                  <a:pos x="16323" y="27843"/>
                </a:cxn>
                <a:cxn ang="0">
                  <a:pos x="16688" y="27752"/>
                </a:cxn>
                <a:cxn ang="0">
                  <a:pos x="14134" y="11581"/>
                </a:cxn>
                <a:cxn ang="0">
                  <a:pos x="11764" y="5897"/>
                </a:cxn>
                <a:cxn ang="0">
                  <a:pos x="11490" y="0"/>
                </a:cxn>
              </a:cxnLst>
              <a:rect l="0" t="0" r="r" b="b"/>
              <a:pathLst>
                <a:path w="16688" h="28299" extrusionOk="0">
                  <a:moveTo>
                    <a:pt x="9697" y="0"/>
                  </a:moveTo>
                  <a:lnTo>
                    <a:pt x="9697" y="5593"/>
                  </a:lnTo>
                  <a:lnTo>
                    <a:pt x="5137" y="5532"/>
                  </a:lnTo>
                  <a:lnTo>
                    <a:pt x="4347" y="821"/>
                  </a:lnTo>
                  <a:lnTo>
                    <a:pt x="2675" y="699"/>
                  </a:lnTo>
                  <a:cubicBezTo>
                    <a:pt x="2675" y="700"/>
                    <a:pt x="4043" y="9514"/>
                    <a:pt x="274" y="11946"/>
                  </a:cubicBezTo>
                  <a:cubicBezTo>
                    <a:pt x="274" y="11946"/>
                    <a:pt x="152" y="14165"/>
                    <a:pt x="0" y="16961"/>
                  </a:cubicBezTo>
                  <a:cubicBezTo>
                    <a:pt x="4256" y="21156"/>
                    <a:pt x="8937" y="25107"/>
                    <a:pt x="13982" y="28299"/>
                  </a:cubicBezTo>
                  <a:cubicBezTo>
                    <a:pt x="14773" y="28177"/>
                    <a:pt x="15563" y="28025"/>
                    <a:pt x="16323" y="27843"/>
                  </a:cubicBezTo>
                  <a:cubicBezTo>
                    <a:pt x="16444" y="27812"/>
                    <a:pt x="16566" y="27782"/>
                    <a:pt x="16688" y="27752"/>
                  </a:cubicBezTo>
                  <a:cubicBezTo>
                    <a:pt x="15016" y="16779"/>
                    <a:pt x="14560" y="15137"/>
                    <a:pt x="14134" y="11581"/>
                  </a:cubicBezTo>
                  <a:cubicBezTo>
                    <a:pt x="14134" y="11581"/>
                    <a:pt x="12037" y="8724"/>
                    <a:pt x="11764" y="5897"/>
                  </a:cubicBezTo>
                  <a:cubicBezTo>
                    <a:pt x="11490" y="3070"/>
                    <a:pt x="11490" y="0"/>
                    <a:pt x="1149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1669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608404" y="4168612"/>
              <a:ext cx="920789" cy="746991"/>
            </a:xfrm>
            <a:custGeom>
              <a:avLst/>
              <a:gdLst/>
              <a:ahLst/>
              <a:cxnLst/>
              <a:rect l="l" t="t" r="r" b="b"/>
              <a:pathLst>
                <a:path w="14469" h="11739" extrusionOk="0">
                  <a:moveTo>
                    <a:pt x="486" y="0"/>
                  </a:moveTo>
                  <a:cubicBezTo>
                    <a:pt x="274" y="4225"/>
                    <a:pt x="0" y="9757"/>
                    <a:pt x="182" y="10942"/>
                  </a:cubicBezTo>
                  <a:cubicBezTo>
                    <a:pt x="182" y="10942"/>
                    <a:pt x="4227" y="11738"/>
                    <a:pt x="9109" y="11738"/>
                  </a:cubicBezTo>
                  <a:cubicBezTo>
                    <a:pt x="10838" y="11738"/>
                    <a:pt x="12672" y="11638"/>
                    <a:pt x="14468" y="11368"/>
                  </a:cubicBezTo>
                  <a:cubicBezTo>
                    <a:pt x="9423" y="8146"/>
                    <a:pt x="4742" y="4195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9" name="Google Shape;1670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952314" y="3572798"/>
              <a:ext cx="339471" cy="315694"/>
            </a:xfrm>
            <a:custGeom>
              <a:avLst/>
              <a:gdLst/>
              <a:ahLst/>
              <a:cxnLst/>
              <a:rect l="l" t="t" r="r" b="b"/>
              <a:pathLst>
                <a:path w="5320" h="4987" extrusionOk="0">
                  <a:moveTo>
                    <a:pt x="1" y="0"/>
                  </a:moveTo>
                  <a:lnTo>
                    <a:pt x="1" y="3009"/>
                  </a:lnTo>
                  <a:cubicBezTo>
                    <a:pt x="1" y="3009"/>
                    <a:pt x="2214" y="4986"/>
                    <a:pt x="3151" y="4986"/>
                  </a:cubicBezTo>
                  <a:cubicBezTo>
                    <a:pt x="3165" y="4986"/>
                    <a:pt x="3179" y="4986"/>
                    <a:pt x="3192" y="4985"/>
                  </a:cubicBezTo>
                  <a:cubicBezTo>
                    <a:pt x="3922" y="4924"/>
                    <a:pt x="5320" y="3101"/>
                    <a:pt x="5320" y="3101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1751" name="Google Shape;1671;p70"/>
            <p:cNvSpPr>
              <a:spLocks/>
            </p:cNvSpPr>
            <p:nvPr/>
          </p:nvSpPr>
          <p:spPr bwMode="auto">
            <a:xfrm>
              <a:off x="2344270" y="1816785"/>
              <a:ext cx="319281" cy="600752"/>
            </a:xfrm>
            <a:custGeom>
              <a:avLst/>
              <a:gdLst/>
              <a:ahLst/>
              <a:cxnLst>
                <a:cxn ang="0">
                  <a:pos x="5016" y="0"/>
                </a:cxn>
                <a:cxn ang="0">
                  <a:pos x="973" y="3557"/>
                </a:cxn>
                <a:cxn ang="0">
                  <a:pos x="365" y="8937"/>
                </a:cxn>
                <a:cxn ang="0">
                  <a:pos x="1764" y="9423"/>
                </a:cxn>
                <a:cxn ang="0">
                  <a:pos x="1802" y="9437"/>
                </a:cxn>
                <a:cxn ang="0">
                  <a:pos x="1855" y="8359"/>
                </a:cxn>
                <a:cxn ang="0">
                  <a:pos x="3648" y="7964"/>
                </a:cxn>
                <a:cxn ang="0">
                  <a:pos x="4621" y="1277"/>
                </a:cxn>
                <a:cxn ang="0">
                  <a:pos x="5016" y="0"/>
                </a:cxn>
              </a:cxnLst>
              <a:rect l="0" t="0" r="r" b="b"/>
              <a:pathLst>
                <a:path w="5016" h="9438" extrusionOk="0">
                  <a:moveTo>
                    <a:pt x="5016" y="0"/>
                  </a:moveTo>
                  <a:cubicBezTo>
                    <a:pt x="3101" y="700"/>
                    <a:pt x="1551" y="2128"/>
                    <a:pt x="973" y="3557"/>
                  </a:cubicBezTo>
                  <a:cubicBezTo>
                    <a:pt x="1" y="6049"/>
                    <a:pt x="365" y="8937"/>
                    <a:pt x="365" y="8937"/>
                  </a:cubicBezTo>
                  <a:cubicBezTo>
                    <a:pt x="669" y="8998"/>
                    <a:pt x="1612" y="9332"/>
                    <a:pt x="1764" y="9423"/>
                  </a:cubicBezTo>
                  <a:cubicBezTo>
                    <a:pt x="1779" y="9433"/>
                    <a:pt x="1792" y="9437"/>
                    <a:pt x="1802" y="9437"/>
                  </a:cubicBezTo>
                  <a:cubicBezTo>
                    <a:pt x="1952" y="9437"/>
                    <a:pt x="1570" y="8445"/>
                    <a:pt x="1855" y="8359"/>
                  </a:cubicBezTo>
                  <a:cubicBezTo>
                    <a:pt x="2432" y="8207"/>
                    <a:pt x="3040" y="8055"/>
                    <a:pt x="3648" y="7964"/>
                  </a:cubicBezTo>
                  <a:cubicBezTo>
                    <a:pt x="3435" y="5654"/>
                    <a:pt x="3831" y="3374"/>
                    <a:pt x="4621" y="1277"/>
                  </a:cubicBezTo>
                  <a:cubicBezTo>
                    <a:pt x="4742" y="852"/>
                    <a:pt x="4894" y="426"/>
                    <a:pt x="5016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52" name="Google Shape;1672;p70"/>
            <p:cNvSpPr>
              <a:spLocks/>
            </p:cNvSpPr>
            <p:nvPr/>
          </p:nvSpPr>
          <p:spPr bwMode="auto">
            <a:xfrm>
              <a:off x="2559438" y="1793552"/>
              <a:ext cx="191594" cy="530225"/>
            </a:xfrm>
            <a:custGeom>
              <a:avLst/>
              <a:gdLst/>
              <a:ahLst/>
              <a:cxnLst>
                <a:cxn ang="0">
                  <a:pos x="3010" y="1"/>
                </a:cxn>
                <a:cxn ang="0">
                  <a:pos x="3010" y="1"/>
                </a:cxn>
                <a:cxn ang="0">
                  <a:pos x="1581" y="365"/>
                </a:cxn>
                <a:cxn ang="0">
                  <a:pos x="1186" y="1642"/>
                </a:cxn>
                <a:cxn ang="0">
                  <a:pos x="213" y="8329"/>
                </a:cxn>
                <a:cxn ang="0">
                  <a:pos x="2766" y="8025"/>
                </a:cxn>
                <a:cxn ang="0">
                  <a:pos x="3010" y="1"/>
                </a:cxn>
              </a:cxnLst>
              <a:rect l="0" t="0" r="r" b="b"/>
              <a:pathLst>
                <a:path w="3010" h="8330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523" y="62"/>
                    <a:pt x="2037" y="183"/>
                    <a:pt x="1581" y="365"/>
                  </a:cubicBezTo>
                  <a:cubicBezTo>
                    <a:pt x="1459" y="791"/>
                    <a:pt x="1307" y="1217"/>
                    <a:pt x="1186" y="1642"/>
                  </a:cubicBezTo>
                  <a:cubicBezTo>
                    <a:pt x="396" y="3739"/>
                    <a:pt x="0" y="6019"/>
                    <a:pt x="213" y="8329"/>
                  </a:cubicBezTo>
                  <a:cubicBezTo>
                    <a:pt x="1064" y="8177"/>
                    <a:pt x="1946" y="8086"/>
                    <a:pt x="2766" y="8025"/>
                  </a:cubicBezTo>
                  <a:cubicBezTo>
                    <a:pt x="2310" y="5350"/>
                    <a:pt x="2432" y="2645"/>
                    <a:pt x="3010" y="1"/>
                  </a:cubicBezTo>
                  <a:close/>
                </a:path>
              </a:pathLst>
            </a:custGeom>
            <a:solidFill>
              <a:srgbClr val="5829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53" name="Google Shape;1673;p70"/>
            <p:cNvSpPr>
              <a:spLocks/>
            </p:cNvSpPr>
            <p:nvPr/>
          </p:nvSpPr>
          <p:spPr bwMode="auto">
            <a:xfrm>
              <a:off x="2702999" y="1669750"/>
              <a:ext cx="760393" cy="679172"/>
            </a:xfrm>
            <a:custGeom>
              <a:avLst/>
              <a:gdLst/>
              <a:ahLst/>
              <a:cxnLst>
                <a:cxn ang="0">
                  <a:pos x="6140" y="0"/>
                </a:cxn>
                <a:cxn ang="0">
                  <a:pos x="4833" y="2189"/>
                </a:cxn>
                <a:cxn ang="0">
                  <a:pos x="3800" y="611"/>
                </a:cxn>
                <a:cxn ang="0">
                  <a:pos x="3618" y="639"/>
                </a:cxn>
                <a:cxn ang="0">
                  <a:pos x="3922" y="2219"/>
                </a:cxn>
                <a:cxn ang="0">
                  <a:pos x="1831" y="1847"/>
                </a:cxn>
                <a:cxn ang="0">
                  <a:pos x="700" y="1946"/>
                </a:cxn>
                <a:cxn ang="0">
                  <a:pos x="456" y="9970"/>
                </a:cxn>
                <a:cxn ang="0">
                  <a:pos x="2565" y="9912"/>
                </a:cxn>
                <a:cxn ang="0">
                  <a:pos x="6384" y="10092"/>
                </a:cxn>
                <a:cxn ang="0">
                  <a:pos x="6562" y="7499"/>
                </a:cxn>
                <a:cxn ang="0">
                  <a:pos x="6657" y="7599"/>
                </a:cxn>
                <a:cxn ang="0">
                  <a:pos x="7174" y="10183"/>
                </a:cxn>
                <a:cxn ang="0">
                  <a:pos x="9666" y="10244"/>
                </a:cxn>
                <a:cxn ang="0">
                  <a:pos x="9666" y="6809"/>
                </a:cxn>
                <a:cxn ang="0">
                  <a:pos x="9666" y="6809"/>
                </a:cxn>
                <a:cxn ang="0">
                  <a:pos x="10730" y="10426"/>
                </a:cxn>
                <a:cxn ang="0">
                  <a:pos x="11946" y="10669"/>
                </a:cxn>
                <a:cxn ang="0">
                  <a:pos x="8450" y="1885"/>
                </a:cxn>
                <a:cxn ang="0">
                  <a:pos x="5532" y="2189"/>
                </a:cxn>
                <a:cxn ang="0">
                  <a:pos x="6140" y="0"/>
                </a:cxn>
              </a:cxnLst>
              <a:rect l="0" t="0" r="r" b="b"/>
              <a:pathLst>
                <a:path w="11946" h="10670" extrusionOk="0">
                  <a:moveTo>
                    <a:pt x="6140" y="0"/>
                  </a:moveTo>
                  <a:cubicBezTo>
                    <a:pt x="5289" y="0"/>
                    <a:pt x="4833" y="2189"/>
                    <a:pt x="4833" y="2189"/>
                  </a:cubicBezTo>
                  <a:cubicBezTo>
                    <a:pt x="4833" y="2189"/>
                    <a:pt x="4570" y="611"/>
                    <a:pt x="3800" y="611"/>
                  </a:cubicBezTo>
                  <a:cubicBezTo>
                    <a:pt x="3742" y="611"/>
                    <a:pt x="3681" y="620"/>
                    <a:pt x="3618" y="639"/>
                  </a:cubicBezTo>
                  <a:cubicBezTo>
                    <a:pt x="2675" y="943"/>
                    <a:pt x="3922" y="2219"/>
                    <a:pt x="3922" y="2219"/>
                  </a:cubicBezTo>
                  <a:cubicBezTo>
                    <a:pt x="3232" y="1963"/>
                    <a:pt x="2530" y="1847"/>
                    <a:pt x="1831" y="1847"/>
                  </a:cubicBezTo>
                  <a:cubicBezTo>
                    <a:pt x="1452" y="1847"/>
                    <a:pt x="1074" y="1882"/>
                    <a:pt x="700" y="1946"/>
                  </a:cubicBezTo>
                  <a:cubicBezTo>
                    <a:pt x="122" y="4590"/>
                    <a:pt x="0" y="7295"/>
                    <a:pt x="456" y="9970"/>
                  </a:cubicBezTo>
                  <a:cubicBezTo>
                    <a:pt x="1193" y="9928"/>
                    <a:pt x="1905" y="9912"/>
                    <a:pt x="2565" y="9912"/>
                  </a:cubicBezTo>
                  <a:cubicBezTo>
                    <a:pt x="4765" y="9912"/>
                    <a:pt x="6384" y="10092"/>
                    <a:pt x="6384" y="10092"/>
                  </a:cubicBezTo>
                  <a:cubicBezTo>
                    <a:pt x="6384" y="10092"/>
                    <a:pt x="6309" y="7499"/>
                    <a:pt x="6562" y="7499"/>
                  </a:cubicBezTo>
                  <a:cubicBezTo>
                    <a:pt x="6590" y="7499"/>
                    <a:pt x="6621" y="7530"/>
                    <a:pt x="6657" y="7599"/>
                  </a:cubicBezTo>
                  <a:cubicBezTo>
                    <a:pt x="7022" y="8298"/>
                    <a:pt x="7174" y="10183"/>
                    <a:pt x="7174" y="10183"/>
                  </a:cubicBezTo>
                  <a:lnTo>
                    <a:pt x="9666" y="10244"/>
                  </a:lnTo>
                  <a:cubicBezTo>
                    <a:pt x="9818" y="9666"/>
                    <a:pt x="9666" y="6809"/>
                    <a:pt x="9666" y="6809"/>
                  </a:cubicBezTo>
                  <a:cubicBezTo>
                    <a:pt x="10244" y="7751"/>
                    <a:pt x="10730" y="10426"/>
                    <a:pt x="10730" y="10426"/>
                  </a:cubicBezTo>
                  <a:cubicBezTo>
                    <a:pt x="11065" y="10487"/>
                    <a:pt x="11490" y="10578"/>
                    <a:pt x="11946" y="10669"/>
                  </a:cubicBezTo>
                  <a:cubicBezTo>
                    <a:pt x="11429" y="7660"/>
                    <a:pt x="10001" y="4651"/>
                    <a:pt x="8450" y="1885"/>
                  </a:cubicBezTo>
                  <a:cubicBezTo>
                    <a:pt x="6840" y="1885"/>
                    <a:pt x="5532" y="2189"/>
                    <a:pt x="5532" y="2189"/>
                  </a:cubicBezTo>
                  <a:cubicBezTo>
                    <a:pt x="5532" y="2189"/>
                    <a:pt x="6991" y="0"/>
                    <a:pt x="6140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54" name="Google Shape;1674;p70"/>
            <p:cNvSpPr>
              <a:spLocks/>
            </p:cNvSpPr>
            <p:nvPr/>
          </p:nvSpPr>
          <p:spPr bwMode="auto">
            <a:xfrm>
              <a:off x="3216698" y="1789665"/>
              <a:ext cx="407176" cy="58630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496" y="8785"/>
                </a:cxn>
                <a:cxn ang="0">
                  <a:pos x="5745" y="9211"/>
                </a:cxn>
                <a:cxn ang="0">
                  <a:pos x="2615" y="305"/>
                </a:cxn>
                <a:cxn ang="0">
                  <a:pos x="0" y="1"/>
                </a:cxn>
              </a:cxnLst>
              <a:rect l="0" t="0" r="r" b="b"/>
              <a:pathLst>
                <a:path w="5746" h="9211" extrusionOk="0">
                  <a:moveTo>
                    <a:pt x="0" y="1"/>
                  </a:moveTo>
                  <a:cubicBezTo>
                    <a:pt x="1551" y="2767"/>
                    <a:pt x="3010" y="5776"/>
                    <a:pt x="3496" y="8785"/>
                  </a:cubicBezTo>
                  <a:cubicBezTo>
                    <a:pt x="4256" y="8937"/>
                    <a:pt x="5077" y="9089"/>
                    <a:pt x="5745" y="9211"/>
                  </a:cubicBezTo>
                  <a:cubicBezTo>
                    <a:pt x="5563" y="6050"/>
                    <a:pt x="4469" y="2889"/>
                    <a:pt x="2615" y="305"/>
                  </a:cubicBezTo>
                  <a:cubicBezTo>
                    <a:pt x="1733" y="92"/>
                    <a:pt x="821" y="1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55" name="Google Shape;1675;p70"/>
            <p:cNvSpPr>
              <a:spLocks/>
            </p:cNvSpPr>
            <p:nvPr/>
          </p:nvSpPr>
          <p:spPr bwMode="auto">
            <a:xfrm>
              <a:off x="3385994" y="1809013"/>
              <a:ext cx="319277" cy="598079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131" y="8907"/>
                </a:cxn>
                <a:cxn ang="0">
                  <a:pos x="3618" y="8968"/>
                </a:cxn>
                <a:cxn ang="0">
                  <a:pos x="3739" y="9393"/>
                </a:cxn>
                <a:cxn ang="0">
                  <a:pos x="3772" y="9395"/>
                </a:cxn>
                <a:cxn ang="0">
                  <a:pos x="4529" y="9120"/>
                </a:cxn>
                <a:cxn ang="0">
                  <a:pos x="3192" y="2676"/>
                </a:cxn>
                <a:cxn ang="0">
                  <a:pos x="1" y="1"/>
                </a:cxn>
              </a:cxnLst>
              <a:rect l="0" t="0" r="r" b="b"/>
              <a:pathLst>
                <a:path w="4682" h="9396" extrusionOk="0">
                  <a:moveTo>
                    <a:pt x="1" y="1"/>
                  </a:moveTo>
                  <a:cubicBezTo>
                    <a:pt x="1855" y="2585"/>
                    <a:pt x="2949" y="5746"/>
                    <a:pt x="3131" y="8907"/>
                  </a:cubicBezTo>
                  <a:cubicBezTo>
                    <a:pt x="3314" y="8937"/>
                    <a:pt x="3466" y="8937"/>
                    <a:pt x="3618" y="8968"/>
                  </a:cubicBezTo>
                  <a:cubicBezTo>
                    <a:pt x="4043" y="9028"/>
                    <a:pt x="3526" y="9332"/>
                    <a:pt x="3739" y="9393"/>
                  </a:cubicBezTo>
                  <a:cubicBezTo>
                    <a:pt x="3749" y="9395"/>
                    <a:pt x="3760" y="9395"/>
                    <a:pt x="3772" y="9395"/>
                  </a:cubicBezTo>
                  <a:cubicBezTo>
                    <a:pt x="4006" y="9395"/>
                    <a:pt x="4529" y="9120"/>
                    <a:pt x="4529" y="9120"/>
                  </a:cubicBezTo>
                  <a:cubicBezTo>
                    <a:pt x="4529" y="9120"/>
                    <a:pt x="4681" y="6901"/>
                    <a:pt x="3192" y="2676"/>
                  </a:cubicBezTo>
                  <a:cubicBezTo>
                    <a:pt x="2675" y="1156"/>
                    <a:pt x="1399" y="366"/>
                    <a:pt x="1" y="1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56" name="Google Shape;1676;p70"/>
            <p:cNvSpPr>
              <a:spLocks/>
            </p:cNvSpPr>
            <p:nvPr/>
          </p:nvSpPr>
          <p:spPr bwMode="auto">
            <a:xfrm>
              <a:off x="3678077" y="4412559"/>
              <a:ext cx="418006" cy="145764"/>
            </a:xfrm>
            <a:custGeom>
              <a:avLst/>
              <a:gdLst/>
              <a:ahLst/>
              <a:cxnLst>
                <a:cxn ang="0">
                  <a:pos x="3323" y="0"/>
                </a:cxn>
                <a:cxn ang="0">
                  <a:pos x="3010" y="10"/>
                </a:cxn>
                <a:cxn ang="0">
                  <a:pos x="1" y="2290"/>
                </a:cxn>
                <a:cxn ang="0">
                  <a:pos x="670" y="2138"/>
                </a:cxn>
                <a:cxn ang="0">
                  <a:pos x="2858" y="922"/>
                </a:cxn>
                <a:cxn ang="0">
                  <a:pos x="3547" y="876"/>
                </a:cxn>
                <a:cxn ang="0">
                  <a:pos x="5381" y="1469"/>
                </a:cxn>
                <a:cxn ang="0">
                  <a:pos x="6566" y="1469"/>
                </a:cxn>
                <a:cxn ang="0">
                  <a:pos x="3323" y="0"/>
                </a:cxn>
              </a:cxnLst>
              <a:rect l="0" t="0" r="r" b="b"/>
              <a:pathLst>
                <a:path w="6567" h="2290" extrusionOk="0">
                  <a:moveTo>
                    <a:pt x="3323" y="0"/>
                  </a:moveTo>
                  <a:cubicBezTo>
                    <a:pt x="3221" y="0"/>
                    <a:pt x="3117" y="3"/>
                    <a:pt x="3010" y="10"/>
                  </a:cubicBezTo>
                  <a:cubicBezTo>
                    <a:pt x="609" y="193"/>
                    <a:pt x="1" y="2290"/>
                    <a:pt x="1" y="2290"/>
                  </a:cubicBezTo>
                  <a:lnTo>
                    <a:pt x="670" y="2138"/>
                  </a:lnTo>
                  <a:cubicBezTo>
                    <a:pt x="670" y="2138"/>
                    <a:pt x="1186" y="1135"/>
                    <a:pt x="2858" y="922"/>
                  </a:cubicBezTo>
                  <a:cubicBezTo>
                    <a:pt x="3109" y="890"/>
                    <a:pt x="3338" y="876"/>
                    <a:pt x="3547" y="876"/>
                  </a:cubicBezTo>
                  <a:cubicBezTo>
                    <a:pt x="4902" y="876"/>
                    <a:pt x="5381" y="1469"/>
                    <a:pt x="5381" y="1469"/>
                  </a:cubicBezTo>
                  <a:lnTo>
                    <a:pt x="6566" y="1469"/>
                  </a:lnTo>
                  <a:cubicBezTo>
                    <a:pt x="6566" y="1469"/>
                    <a:pt x="5485" y="0"/>
                    <a:pt x="3323" y="0"/>
                  </a:cubicBezTo>
                  <a:close/>
                </a:path>
              </a:pathLst>
            </a:custGeom>
            <a:solidFill>
              <a:srgbClr val="F2695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57" name="Google Shape;1677;p70"/>
            <p:cNvSpPr>
              <a:spLocks/>
            </p:cNvSpPr>
            <p:nvPr/>
          </p:nvSpPr>
          <p:spPr bwMode="auto">
            <a:xfrm>
              <a:off x="3465290" y="3513545"/>
              <a:ext cx="524369" cy="1124167"/>
            </a:xfrm>
            <a:custGeom>
              <a:avLst/>
              <a:gdLst/>
              <a:ahLst/>
              <a:cxnLst>
                <a:cxn ang="0">
                  <a:pos x="4317" y="0"/>
                </a:cxn>
                <a:cxn ang="0">
                  <a:pos x="0" y="2402"/>
                </a:cxn>
                <a:cxn ang="0">
                  <a:pos x="2493" y="7782"/>
                </a:cxn>
                <a:cxn ang="0">
                  <a:pos x="4317" y="13952"/>
                </a:cxn>
                <a:cxn ang="0">
                  <a:pos x="3739" y="15654"/>
                </a:cxn>
                <a:cxn ang="0">
                  <a:pos x="3978" y="15687"/>
                </a:cxn>
                <a:cxn ang="0">
                  <a:pos x="4864" y="15381"/>
                </a:cxn>
                <a:cxn ang="0">
                  <a:pos x="5441" y="17630"/>
                </a:cxn>
                <a:cxn ang="0">
                  <a:pos x="5512" y="17639"/>
                </a:cxn>
                <a:cxn ang="0">
                  <a:pos x="5928" y="16080"/>
                </a:cxn>
                <a:cxn ang="0">
                  <a:pos x="5928" y="16080"/>
                </a:cxn>
                <a:cxn ang="0">
                  <a:pos x="6583" y="17661"/>
                </a:cxn>
                <a:cxn ang="0">
                  <a:pos x="6596" y="17660"/>
                </a:cxn>
                <a:cxn ang="0">
                  <a:pos x="6900" y="15958"/>
                </a:cxn>
                <a:cxn ang="0">
                  <a:pos x="6900" y="15958"/>
                </a:cxn>
                <a:cxn ang="0">
                  <a:pos x="7729" y="17273"/>
                </a:cxn>
                <a:cxn ang="0">
                  <a:pos x="7842" y="17235"/>
                </a:cxn>
                <a:cxn ang="0">
                  <a:pos x="7721" y="15016"/>
                </a:cxn>
                <a:cxn ang="0">
                  <a:pos x="5228" y="3192"/>
                </a:cxn>
                <a:cxn ang="0">
                  <a:pos x="4317" y="0"/>
                </a:cxn>
              </a:cxnLst>
              <a:rect l="0" t="0" r="r" b="b"/>
              <a:pathLst>
                <a:path w="8238" h="17661" extrusionOk="0">
                  <a:moveTo>
                    <a:pt x="4317" y="0"/>
                  </a:moveTo>
                  <a:cubicBezTo>
                    <a:pt x="2979" y="1155"/>
                    <a:pt x="1733" y="1186"/>
                    <a:pt x="0" y="2402"/>
                  </a:cubicBezTo>
                  <a:cubicBezTo>
                    <a:pt x="882" y="4317"/>
                    <a:pt x="2493" y="7782"/>
                    <a:pt x="2493" y="7782"/>
                  </a:cubicBezTo>
                  <a:lnTo>
                    <a:pt x="4317" y="13952"/>
                  </a:lnTo>
                  <a:cubicBezTo>
                    <a:pt x="4317" y="13952"/>
                    <a:pt x="3222" y="15472"/>
                    <a:pt x="3739" y="15654"/>
                  </a:cubicBezTo>
                  <a:cubicBezTo>
                    <a:pt x="3817" y="15677"/>
                    <a:pt x="3898" y="15687"/>
                    <a:pt x="3978" y="15687"/>
                  </a:cubicBezTo>
                  <a:cubicBezTo>
                    <a:pt x="4426" y="15687"/>
                    <a:pt x="4864" y="15381"/>
                    <a:pt x="4864" y="15381"/>
                  </a:cubicBezTo>
                  <a:cubicBezTo>
                    <a:pt x="4864" y="15381"/>
                    <a:pt x="4864" y="17447"/>
                    <a:pt x="5441" y="17630"/>
                  </a:cubicBezTo>
                  <a:cubicBezTo>
                    <a:pt x="5466" y="17636"/>
                    <a:pt x="5489" y="17639"/>
                    <a:pt x="5512" y="17639"/>
                  </a:cubicBezTo>
                  <a:cubicBezTo>
                    <a:pt x="6011" y="17639"/>
                    <a:pt x="5928" y="16080"/>
                    <a:pt x="5928" y="16080"/>
                  </a:cubicBezTo>
                  <a:cubicBezTo>
                    <a:pt x="5928" y="16080"/>
                    <a:pt x="6107" y="17661"/>
                    <a:pt x="6583" y="17661"/>
                  </a:cubicBezTo>
                  <a:cubicBezTo>
                    <a:pt x="6587" y="17661"/>
                    <a:pt x="6592" y="17660"/>
                    <a:pt x="6596" y="17660"/>
                  </a:cubicBezTo>
                  <a:cubicBezTo>
                    <a:pt x="7083" y="17630"/>
                    <a:pt x="6900" y="15958"/>
                    <a:pt x="6900" y="15958"/>
                  </a:cubicBezTo>
                  <a:cubicBezTo>
                    <a:pt x="6900" y="15958"/>
                    <a:pt x="7330" y="17273"/>
                    <a:pt x="7729" y="17273"/>
                  </a:cubicBezTo>
                  <a:cubicBezTo>
                    <a:pt x="7767" y="17273"/>
                    <a:pt x="7805" y="17261"/>
                    <a:pt x="7842" y="17235"/>
                  </a:cubicBezTo>
                  <a:cubicBezTo>
                    <a:pt x="8238" y="16961"/>
                    <a:pt x="7721" y="15016"/>
                    <a:pt x="7721" y="15016"/>
                  </a:cubicBezTo>
                  <a:cubicBezTo>
                    <a:pt x="7721" y="15016"/>
                    <a:pt x="5228" y="3222"/>
                    <a:pt x="5228" y="3192"/>
                  </a:cubicBezTo>
                  <a:cubicBezTo>
                    <a:pt x="4955" y="1976"/>
                    <a:pt x="4651" y="943"/>
                    <a:pt x="4317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58" name="Google Shape;1678;p70"/>
            <p:cNvSpPr>
              <a:spLocks/>
            </p:cNvSpPr>
            <p:nvPr/>
          </p:nvSpPr>
          <p:spPr bwMode="auto">
            <a:xfrm>
              <a:off x="3471083" y="4465136"/>
              <a:ext cx="1040973" cy="1299657"/>
            </a:xfrm>
            <a:custGeom>
              <a:avLst/>
              <a:gdLst/>
              <a:ahLst/>
              <a:cxnLst>
                <a:cxn ang="0">
                  <a:pos x="9271" y="1"/>
                </a:cxn>
                <a:cxn ang="0">
                  <a:pos x="5989" y="370"/>
                </a:cxn>
                <a:cxn ang="0">
                  <a:pos x="639" y="5081"/>
                </a:cxn>
                <a:cxn ang="0">
                  <a:pos x="3800" y="19914"/>
                </a:cxn>
                <a:cxn ang="0">
                  <a:pos x="5844" y="20418"/>
                </a:cxn>
                <a:cxn ang="0">
                  <a:pos x="13831" y="18911"/>
                </a:cxn>
                <a:cxn ang="0">
                  <a:pos x="15776" y="13045"/>
                </a:cxn>
                <a:cxn ang="0">
                  <a:pos x="12949" y="2193"/>
                </a:cxn>
                <a:cxn ang="0">
                  <a:pos x="9271" y="1"/>
                </a:cxn>
              </a:cxnLst>
              <a:rect l="0" t="0" r="r" b="b"/>
              <a:pathLst>
                <a:path w="16354" h="20418" extrusionOk="0">
                  <a:moveTo>
                    <a:pt x="9271" y="1"/>
                  </a:moveTo>
                  <a:cubicBezTo>
                    <a:pt x="8416" y="1"/>
                    <a:pt x="7344" y="114"/>
                    <a:pt x="5989" y="370"/>
                  </a:cubicBezTo>
                  <a:cubicBezTo>
                    <a:pt x="5989" y="370"/>
                    <a:pt x="1" y="1464"/>
                    <a:pt x="639" y="5081"/>
                  </a:cubicBezTo>
                  <a:cubicBezTo>
                    <a:pt x="1277" y="8698"/>
                    <a:pt x="1612" y="17027"/>
                    <a:pt x="3800" y="19914"/>
                  </a:cubicBezTo>
                  <a:cubicBezTo>
                    <a:pt x="4069" y="20273"/>
                    <a:pt x="4835" y="20418"/>
                    <a:pt x="5844" y="20418"/>
                  </a:cubicBezTo>
                  <a:cubicBezTo>
                    <a:pt x="8253" y="20418"/>
                    <a:pt x="12053" y="19596"/>
                    <a:pt x="13831" y="18911"/>
                  </a:cubicBezTo>
                  <a:cubicBezTo>
                    <a:pt x="16353" y="17938"/>
                    <a:pt x="16232" y="15507"/>
                    <a:pt x="15776" y="13045"/>
                  </a:cubicBezTo>
                  <a:cubicBezTo>
                    <a:pt x="15290" y="10583"/>
                    <a:pt x="14013" y="4777"/>
                    <a:pt x="12949" y="2193"/>
                  </a:cubicBezTo>
                  <a:cubicBezTo>
                    <a:pt x="12428" y="970"/>
                    <a:pt x="11772" y="1"/>
                    <a:pt x="9271" y="1"/>
                  </a:cubicBezTo>
                  <a:close/>
                </a:path>
              </a:pathLst>
            </a:custGeom>
            <a:solidFill>
              <a:srgbClr val="F1583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59" name="Google Shape;1679;p70"/>
            <p:cNvSpPr>
              <a:spLocks/>
            </p:cNvSpPr>
            <p:nvPr/>
          </p:nvSpPr>
          <p:spPr bwMode="auto">
            <a:xfrm>
              <a:off x="3513665" y="4460107"/>
              <a:ext cx="1040973" cy="1299211"/>
            </a:xfrm>
            <a:custGeom>
              <a:avLst/>
              <a:gdLst/>
              <a:ahLst/>
              <a:cxnLst>
                <a:cxn ang="0">
                  <a:pos x="9314" y="1"/>
                </a:cxn>
                <a:cxn ang="0">
                  <a:pos x="5988" y="388"/>
                </a:cxn>
                <a:cxn ang="0">
                  <a:pos x="639" y="5069"/>
                </a:cxn>
                <a:cxn ang="0">
                  <a:pos x="3800" y="19902"/>
                </a:cxn>
                <a:cxn ang="0">
                  <a:pos x="5870" y="20411"/>
                </a:cxn>
                <a:cxn ang="0">
                  <a:pos x="13830" y="18899"/>
                </a:cxn>
                <a:cxn ang="0">
                  <a:pos x="15745" y="13033"/>
                </a:cxn>
                <a:cxn ang="0">
                  <a:pos x="12918" y="2181"/>
                </a:cxn>
                <a:cxn ang="0">
                  <a:pos x="9314" y="1"/>
                </a:cxn>
              </a:cxnLst>
              <a:rect l="0" t="0" r="r" b="b"/>
              <a:pathLst>
                <a:path w="16354" h="20411" extrusionOk="0">
                  <a:moveTo>
                    <a:pt x="9314" y="1"/>
                  </a:moveTo>
                  <a:cubicBezTo>
                    <a:pt x="8453" y="1"/>
                    <a:pt x="7369" y="120"/>
                    <a:pt x="5988" y="388"/>
                  </a:cubicBezTo>
                  <a:cubicBezTo>
                    <a:pt x="5988" y="388"/>
                    <a:pt x="0" y="1452"/>
                    <a:pt x="639" y="5069"/>
                  </a:cubicBezTo>
                  <a:cubicBezTo>
                    <a:pt x="1277" y="8686"/>
                    <a:pt x="1611" y="17014"/>
                    <a:pt x="3800" y="19902"/>
                  </a:cubicBezTo>
                  <a:cubicBezTo>
                    <a:pt x="4072" y="20265"/>
                    <a:pt x="4847" y="20411"/>
                    <a:pt x="5870" y="20411"/>
                  </a:cubicBezTo>
                  <a:cubicBezTo>
                    <a:pt x="8273" y="20411"/>
                    <a:pt x="12039" y="19603"/>
                    <a:pt x="13830" y="18899"/>
                  </a:cubicBezTo>
                  <a:cubicBezTo>
                    <a:pt x="16353" y="17926"/>
                    <a:pt x="16232" y="15495"/>
                    <a:pt x="15745" y="13033"/>
                  </a:cubicBezTo>
                  <a:cubicBezTo>
                    <a:pt x="15259" y="10570"/>
                    <a:pt x="14013" y="4765"/>
                    <a:pt x="12918" y="2181"/>
                  </a:cubicBezTo>
                  <a:cubicBezTo>
                    <a:pt x="12401" y="966"/>
                    <a:pt x="11767" y="1"/>
                    <a:pt x="9314" y="1"/>
                  </a:cubicBezTo>
                  <a:close/>
                </a:path>
              </a:pathLst>
            </a:custGeom>
            <a:solidFill>
              <a:srgbClr val="F2695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60" name="Google Shape;1680;p70"/>
            <p:cNvSpPr>
              <a:spLocks/>
            </p:cNvSpPr>
            <p:nvPr/>
          </p:nvSpPr>
          <p:spPr bwMode="auto">
            <a:xfrm>
              <a:off x="3668402" y="5074154"/>
              <a:ext cx="812715" cy="235196"/>
            </a:xfrm>
            <a:custGeom>
              <a:avLst/>
              <a:gdLst/>
              <a:ahLst/>
              <a:cxnLst>
                <a:cxn ang="0">
                  <a:pos x="9729" y="1"/>
                </a:cxn>
                <a:cxn ang="0">
                  <a:pos x="5016" y="498"/>
                </a:cxn>
                <a:cxn ang="0">
                  <a:pos x="1" y="3325"/>
                </a:cxn>
                <a:cxn ang="0">
                  <a:pos x="3987" y="3694"/>
                </a:cxn>
                <a:cxn ang="0">
                  <a:pos x="12767" y="2109"/>
                </a:cxn>
                <a:cxn ang="0">
                  <a:pos x="12159" y="802"/>
                </a:cxn>
                <a:cxn ang="0">
                  <a:pos x="9729" y="1"/>
                </a:cxn>
              </a:cxnLst>
              <a:rect l="0" t="0" r="r" b="b"/>
              <a:pathLst>
                <a:path w="12768" h="3695" extrusionOk="0">
                  <a:moveTo>
                    <a:pt x="9729" y="1"/>
                  </a:moveTo>
                  <a:cubicBezTo>
                    <a:pt x="8689" y="1"/>
                    <a:pt x="7199" y="151"/>
                    <a:pt x="5016" y="498"/>
                  </a:cubicBezTo>
                  <a:cubicBezTo>
                    <a:pt x="5016" y="498"/>
                    <a:pt x="487" y="1531"/>
                    <a:pt x="1" y="3325"/>
                  </a:cubicBezTo>
                  <a:cubicBezTo>
                    <a:pt x="1327" y="3577"/>
                    <a:pt x="2660" y="3694"/>
                    <a:pt x="3987" y="3694"/>
                  </a:cubicBezTo>
                  <a:cubicBezTo>
                    <a:pt x="6979" y="3694"/>
                    <a:pt x="9946" y="3098"/>
                    <a:pt x="12767" y="2109"/>
                  </a:cubicBezTo>
                  <a:cubicBezTo>
                    <a:pt x="12585" y="1592"/>
                    <a:pt x="12372" y="1136"/>
                    <a:pt x="12159" y="802"/>
                  </a:cubicBezTo>
                  <a:cubicBezTo>
                    <a:pt x="11799" y="316"/>
                    <a:pt x="11237" y="1"/>
                    <a:pt x="9729" y="1"/>
                  </a:cubicBezTo>
                  <a:close/>
                </a:path>
              </a:pathLst>
            </a:custGeom>
            <a:solidFill>
              <a:srgbClr val="FFCC7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61" name="Google Shape;1681;p70"/>
            <p:cNvSpPr>
              <a:spLocks/>
            </p:cNvSpPr>
            <p:nvPr/>
          </p:nvSpPr>
          <p:spPr bwMode="auto">
            <a:xfrm>
              <a:off x="3662610" y="5208331"/>
              <a:ext cx="833975" cy="181601"/>
            </a:xfrm>
            <a:custGeom>
              <a:avLst/>
              <a:gdLst/>
              <a:ahLst/>
              <a:cxnLst>
                <a:cxn ang="0">
                  <a:pos x="12858" y="1"/>
                </a:cxn>
                <a:cxn ang="0">
                  <a:pos x="4078" y="1586"/>
                </a:cxn>
                <a:cxn ang="0">
                  <a:pos x="92" y="1217"/>
                </a:cxn>
                <a:cxn ang="0">
                  <a:pos x="62" y="1460"/>
                </a:cxn>
                <a:cxn ang="0">
                  <a:pos x="1" y="2767"/>
                </a:cxn>
                <a:cxn ang="0">
                  <a:pos x="2216" y="2852"/>
                </a:cxn>
                <a:cxn ang="0">
                  <a:pos x="13101" y="670"/>
                </a:cxn>
                <a:cxn ang="0">
                  <a:pos x="12858" y="1"/>
                </a:cxn>
              </a:cxnLst>
              <a:rect l="0" t="0" r="r" b="b"/>
              <a:pathLst>
                <a:path w="13102" h="2853" extrusionOk="0">
                  <a:moveTo>
                    <a:pt x="12858" y="1"/>
                  </a:moveTo>
                  <a:cubicBezTo>
                    <a:pt x="10037" y="990"/>
                    <a:pt x="7070" y="1586"/>
                    <a:pt x="4078" y="1586"/>
                  </a:cubicBezTo>
                  <a:cubicBezTo>
                    <a:pt x="2751" y="1586"/>
                    <a:pt x="1418" y="1469"/>
                    <a:pt x="92" y="1217"/>
                  </a:cubicBezTo>
                  <a:cubicBezTo>
                    <a:pt x="62" y="1308"/>
                    <a:pt x="62" y="1399"/>
                    <a:pt x="62" y="1460"/>
                  </a:cubicBezTo>
                  <a:cubicBezTo>
                    <a:pt x="31" y="1825"/>
                    <a:pt x="1" y="2281"/>
                    <a:pt x="1" y="2767"/>
                  </a:cubicBezTo>
                  <a:cubicBezTo>
                    <a:pt x="731" y="2823"/>
                    <a:pt x="1471" y="2852"/>
                    <a:pt x="2216" y="2852"/>
                  </a:cubicBezTo>
                  <a:cubicBezTo>
                    <a:pt x="5876" y="2852"/>
                    <a:pt x="9667" y="2160"/>
                    <a:pt x="13101" y="670"/>
                  </a:cubicBezTo>
                  <a:cubicBezTo>
                    <a:pt x="13010" y="426"/>
                    <a:pt x="12949" y="214"/>
                    <a:pt x="12858" y="1"/>
                  </a:cubicBezTo>
                  <a:close/>
                </a:path>
              </a:pathLst>
            </a:custGeom>
            <a:solidFill>
              <a:srgbClr val="FCB31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62" name="Google Shape;1682;p70"/>
            <p:cNvSpPr>
              <a:spLocks/>
            </p:cNvSpPr>
            <p:nvPr/>
          </p:nvSpPr>
          <p:spPr bwMode="auto">
            <a:xfrm>
              <a:off x="3662610" y="5250914"/>
              <a:ext cx="909403" cy="380833"/>
            </a:xfrm>
            <a:custGeom>
              <a:avLst/>
              <a:gdLst/>
              <a:ahLst/>
              <a:cxnLst>
                <a:cxn ang="0">
                  <a:pos x="13101" y="1"/>
                </a:cxn>
                <a:cxn ang="0">
                  <a:pos x="2216" y="2183"/>
                </a:cxn>
                <a:cxn ang="0">
                  <a:pos x="1" y="2098"/>
                </a:cxn>
                <a:cxn ang="0">
                  <a:pos x="1" y="2675"/>
                </a:cxn>
                <a:cxn ang="0">
                  <a:pos x="10810" y="5983"/>
                </a:cxn>
                <a:cxn ang="0">
                  <a:pos x="13861" y="5806"/>
                </a:cxn>
                <a:cxn ang="0">
                  <a:pos x="14044" y="3770"/>
                </a:cxn>
                <a:cxn ang="0">
                  <a:pos x="13101" y="1"/>
                </a:cxn>
              </a:cxnLst>
              <a:rect l="0" t="0" r="r" b="b"/>
              <a:pathLst>
                <a:path w="14287" h="5983" extrusionOk="0">
                  <a:moveTo>
                    <a:pt x="13101" y="1"/>
                  </a:moveTo>
                  <a:cubicBezTo>
                    <a:pt x="9667" y="1491"/>
                    <a:pt x="5876" y="2183"/>
                    <a:pt x="2216" y="2183"/>
                  </a:cubicBezTo>
                  <a:cubicBezTo>
                    <a:pt x="1471" y="2183"/>
                    <a:pt x="731" y="2154"/>
                    <a:pt x="1" y="2098"/>
                  </a:cubicBezTo>
                  <a:cubicBezTo>
                    <a:pt x="1" y="2280"/>
                    <a:pt x="1" y="2493"/>
                    <a:pt x="1" y="2675"/>
                  </a:cubicBezTo>
                  <a:cubicBezTo>
                    <a:pt x="3056" y="5081"/>
                    <a:pt x="6931" y="5983"/>
                    <a:pt x="10810" y="5983"/>
                  </a:cubicBezTo>
                  <a:cubicBezTo>
                    <a:pt x="11832" y="5983"/>
                    <a:pt x="12854" y="5920"/>
                    <a:pt x="13861" y="5806"/>
                  </a:cubicBezTo>
                  <a:cubicBezTo>
                    <a:pt x="14287" y="5198"/>
                    <a:pt x="14226" y="4499"/>
                    <a:pt x="14044" y="3770"/>
                  </a:cubicBezTo>
                  <a:cubicBezTo>
                    <a:pt x="13831" y="2979"/>
                    <a:pt x="13527" y="1368"/>
                    <a:pt x="13101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683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662319" y="5422489"/>
              <a:ext cx="880849" cy="355710"/>
            </a:xfrm>
            <a:custGeom>
              <a:avLst/>
              <a:gdLst/>
              <a:ahLst/>
              <a:cxnLst/>
              <a:rect l="l" t="t" r="r" b="b"/>
              <a:pathLst>
                <a:path w="13831" h="5578" extrusionOk="0">
                  <a:moveTo>
                    <a:pt x="1" y="1"/>
                  </a:moveTo>
                  <a:cubicBezTo>
                    <a:pt x="1" y="1977"/>
                    <a:pt x="274" y="4408"/>
                    <a:pt x="1764" y="5411"/>
                  </a:cubicBezTo>
                  <a:cubicBezTo>
                    <a:pt x="1929" y="5527"/>
                    <a:pt x="2327" y="5577"/>
                    <a:pt x="2879" y="5577"/>
                  </a:cubicBezTo>
                  <a:cubicBezTo>
                    <a:pt x="5074" y="5577"/>
                    <a:pt x="9700" y="4790"/>
                    <a:pt x="11764" y="4256"/>
                  </a:cubicBezTo>
                  <a:cubicBezTo>
                    <a:pt x="12858" y="3983"/>
                    <a:pt x="13496" y="3587"/>
                    <a:pt x="13831" y="3101"/>
                  </a:cubicBezTo>
                  <a:lnTo>
                    <a:pt x="13831" y="3101"/>
                  </a:lnTo>
                  <a:cubicBezTo>
                    <a:pt x="12813" y="3217"/>
                    <a:pt x="11778" y="3281"/>
                    <a:pt x="10743" y="3281"/>
                  </a:cubicBezTo>
                  <a:cubicBezTo>
                    <a:pt x="6896" y="3281"/>
                    <a:pt x="3043" y="23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1764" name="Google Shape;1684;p70"/>
            <p:cNvSpPr>
              <a:spLocks/>
            </p:cNvSpPr>
            <p:nvPr/>
          </p:nvSpPr>
          <p:spPr bwMode="auto">
            <a:xfrm>
              <a:off x="3858020" y="4693645"/>
              <a:ext cx="238060" cy="233732"/>
            </a:xfrm>
            <a:custGeom>
              <a:avLst/>
              <a:gdLst/>
              <a:ahLst/>
              <a:cxnLst>
                <a:cxn ang="0">
                  <a:pos x="2201" y="1003"/>
                </a:cxn>
                <a:cxn ang="0">
                  <a:pos x="2493" y="1734"/>
                </a:cxn>
                <a:cxn ang="0">
                  <a:pos x="2372" y="2555"/>
                </a:cxn>
                <a:cxn ang="0">
                  <a:pos x="2068" y="1795"/>
                </a:cxn>
                <a:cxn ang="0">
                  <a:pos x="2189" y="1005"/>
                </a:cxn>
                <a:cxn ang="0">
                  <a:pos x="2201" y="1003"/>
                </a:cxn>
                <a:cxn ang="0">
                  <a:pos x="1277" y="1248"/>
                </a:cxn>
                <a:cxn ang="0">
                  <a:pos x="1581" y="2008"/>
                </a:cxn>
                <a:cxn ang="0">
                  <a:pos x="1460" y="2798"/>
                </a:cxn>
                <a:cxn ang="0">
                  <a:pos x="1444" y="2800"/>
                </a:cxn>
                <a:cxn ang="0">
                  <a:pos x="1156" y="2069"/>
                </a:cxn>
                <a:cxn ang="0">
                  <a:pos x="1277" y="1248"/>
                </a:cxn>
                <a:cxn ang="0">
                  <a:pos x="1588" y="0"/>
                </a:cxn>
                <a:cxn ang="0">
                  <a:pos x="1369" y="93"/>
                </a:cxn>
                <a:cxn ang="0">
                  <a:pos x="61" y="2008"/>
                </a:cxn>
                <a:cxn ang="0">
                  <a:pos x="122" y="2342"/>
                </a:cxn>
                <a:cxn ang="0">
                  <a:pos x="2037" y="3619"/>
                </a:cxn>
                <a:cxn ang="0">
                  <a:pos x="2164" y="3672"/>
                </a:cxn>
                <a:cxn ang="0">
                  <a:pos x="2341" y="3558"/>
                </a:cxn>
                <a:cxn ang="0">
                  <a:pos x="3648" y="1643"/>
                </a:cxn>
                <a:cxn ang="0">
                  <a:pos x="3587" y="1309"/>
                </a:cxn>
                <a:cxn ang="0">
                  <a:pos x="1703" y="32"/>
                </a:cxn>
                <a:cxn ang="0">
                  <a:pos x="1588" y="0"/>
                </a:cxn>
              </a:cxnLst>
              <a:rect l="0" t="0" r="r" b="b"/>
              <a:pathLst>
                <a:path w="3740" h="3672" extrusionOk="0">
                  <a:moveTo>
                    <a:pt x="2201" y="1003"/>
                  </a:moveTo>
                  <a:cubicBezTo>
                    <a:pt x="2293" y="1003"/>
                    <a:pt x="2435" y="1327"/>
                    <a:pt x="2493" y="1734"/>
                  </a:cubicBezTo>
                  <a:cubicBezTo>
                    <a:pt x="2554" y="2160"/>
                    <a:pt x="2493" y="2525"/>
                    <a:pt x="2372" y="2555"/>
                  </a:cubicBezTo>
                  <a:cubicBezTo>
                    <a:pt x="2280" y="2555"/>
                    <a:pt x="2128" y="2221"/>
                    <a:pt x="2068" y="1795"/>
                  </a:cubicBezTo>
                  <a:cubicBezTo>
                    <a:pt x="2037" y="1369"/>
                    <a:pt x="2068" y="1005"/>
                    <a:pt x="2189" y="1005"/>
                  </a:cubicBezTo>
                  <a:cubicBezTo>
                    <a:pt x="2193" y="1003"/>
                    <a:pt x="2197" y="1003"/>
                    <a:pt x="2201" y="1003"/>
                  </a:cubicBezTo>
                  <a:close/>
                  <a:moveTo>
                    <a:pt x="1277" y="1248"/>
                  </a:moveTo>
                  <a:cubicBezTo>
                    <a:pt x="1369" y="1248"/>
                    <a:pt x="1520" y="1582"/>
                    <a:pt x="1581" y="2008"/>
                  </a:cubicBezTo>
                  <a:cubicBezTo>
                    <a:pt x="1642" y="2433"/>
                    <a:pt x="1581" y="2798"/>
                    <a:pt x="1460" y="2798"/>
                  </a:cubicBezTo>
                  <a:cubicBezTo>
                    <a:pt x="1455" y="2799"/>
                    <a:pt x="1449" y="2800"/>
                    <a:pt x="1444" y="2800"/>
                  </a:cubicBezTo>
                  <a:cubicBezTo>
                    <a:pt x="1328" y="2800"/>
                    <a:pt x="1214" y="2476"/>
                    <a:pt x="1156" y="2069"/>
                  </a:cubicBezTo>
                  <a:cubicBezTo>
                    <a:pt x="1095" y="1643"/>
                    <a:pt x="1156" y="1278"/>
                    <a:pt x="1277" y="1248"/>
                  </a:cubicBezTo>
                  <a:close/>
                  <a:moveTo>
                    <a:pt x="1588" y="0"/>
                  </a:moveTo>
                  <a:cubicBezTo>
                    <a:pt x="1512" y="0"/>
                    <a:pt x="1427" y="34"/>
                    <a:pt x="1369" y="93"/>
                  </a:cubicBezTo>
                  <a:lnTo>
                    <a:pt x="61" y="2008"/>
                  </a:lnTo>
                  <a:cubicBezTo>
                    <a:pt x="1" y="2129"/>
                    <a:pt x="31" y="2251"/>
                    <a:pt x="122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4" y="3632"/>
                    <a:pt x="2341" y="3558"/>
                  </a:cubicBezTo>
                  <a:lnTo>
                    <a:pt x="3648" y="1643"/>
                  </a:lnTo>
                  <a:cubicBezTo>
                    <a:pt x="3739" y="1552"/>
                    <a:pt x="3709" y="1400"/>
                    <a:pt x="3587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88" y="0"/>
                  </a:cubicBezTo>
                  <a:close/>
                </a:path>
              </a:pathLst>
            </a:custGeom>
            <a:solidFill>
              <a:srgbClr val="F1583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65" name="Google Shape;1685;p70"/>
            <p:cNvSpPr>
              <a:spLocks/>
            </p:cNvSpPr>
            <p:nvPr/>
          </p:nvSpPr>
          <p:spPr bwMode="auto">
            <a:xfrm>
              <a:off x="3863813" y="4683970"/>
              <a:ext cx="238060" cy="233732"/>
            </a:xfrm>
            <a:custGeom>
              <a:avLst/>
              <a:gdLst/>
              <a:ahLst/>
              <a:cxnLst>
                <a:cxn ang="0">
                  <a:pos x="2205" y="1003"/>
                </a:cxn>
                <a:cxn ang="0">
                  <a:pos x="2493" y="1734"/>
                </a:cxn>
                <a:cxn ang="0">
                  <a:pos x="2372" y="2555"/>
                </a:cxn>
                <a:cxn ang="0">
                  <a:pos x="2068" y="1795"/>
                </a:cxn>
                <a:cxn ang="0">
                  <a:pos x="2189" y="1005"/>
                </a:cxn>
                <a:cxn ang="0">
                  <a:pos x="2205" y="1003"/>
                </a:cxn>
                <a:cxn ang="0">
                  <a:pos x="1293" y="1276"/>
                </a:cxn>
                <a:cxn ang="0">
                  <a:pos x="1581" y="2008"/>
                </a:cxn>
                <a:cxn ang="0">
                  <a:pos x="1490" y="2828"/>
                </a:cxn>
                <a:cxn ang="0">
                  <a:pos x="1186" y="2069"/>
                </a:cxn>
                <a:cxn ang="0">
                  <a:pos x="1278" y="1278"/>
                </a:cxn>
                <a:cxn ang="0">
                  <a:pos x="1293" y="1276"/>
                </a:cxn>
                <a:cxn ang="0">
                  <a:pos x="1590" y="0"/>
                </a:cxn>
                <a:cxn ang="0">
                  <a:pos x="1399" y="93"/>
                </a:cxn>
                <a:cxn ang="0">
                  <a:pos x="62" y="2008"/>
                </a:cxn>
                <a:cxn ang="0">
                  <a:pos x="153" y="2342"/>
                </a:cxn>
                <a:cxn ang="0">
                  <a:pos x="2037" y="3619"/>
                </a:cxn>
                <a:cxn ang="0">
                  <a:pos x="2164" y="3672"/>
                </a:cxn>
                <a:cxn ang="0">
                  <a:pos x="2341" y="3558"/>
                </a:cxn>
                <a:cxn ang="0">
                  <a:pos x="3648" y="1643"/>
                </a:cxn>
                <a:cxn ang="0">
                  <a:pos x="3588" y="1309"/>
                </a:cxn>
                <a:cxn ang="0">
                  <a:pos x="1703" y="32"/>
                </a:cxn>
                <a:cxn ang="0">
                  <a:pos x="1590" y="0"/>
                </a:cxn>
              </a:cxnLst>
              <a:rect l="0" t="0" r="r" b="b"/>
              <a:pathLst>
                <a:path w="3740" h="3672" extrusionOk="0">
                  <a:moveTo>
                    <a:pt x="2205" y="1003"/>
                  </a:moveTo>
                  <a:cubicBezTo>
                    <a:pt x="2321" y="1003"/>
                    <a:pt x="2435" y="1327"/>
                    <a:pt x="2493" y="1734"/>
                  </a:cubicBezTo>
                  <a:cubicBezTo>
                    <a:pt x="2554" y="2190"/>
                    <a:pt x="2493" y="2525"/>
                    <a:pt x="2372" y="2555"/>
                  </a:cubicBezTo>
                  <a:cubicBezTo>
                    <a:pt x="2281" y="2555"/>
                    <a:pt x="2129" y="2221"/>
                    <a:pt x="2068" y="1795"/>
                  </a:cubicBezTo>
                  <a:cubicBezTo>
                    <a:pt x="2037" y="1370"/>
                    <a:pt x="2068" y="1005"/>
                    <a:pt x="2189" y="1005"/>
                  </a:cubicBezTo>
                  <a:cubicBezTo>
                    <a:pt x="2195" y="1003"/>
                    <a:pt x="2200" y="1003"/>
                    <a:pt x="2205" y="1003"/>
                  </a:cubicBezTo>
                  <a:close/>
                  <a:moveTo>
                    <a:pt x="1293" y="1276"/>
                  </a:moveTo>
                  <a:cubicBezTo>
                    <a:pt x="1409" y="1276"/>
                    <a:pt x="1523" y="1600"/>
                    <a:pt x="1581" y="2008"/>
                  </a:cubicBezTo>
                  <a:cubicBezTo>
                    <a:pt x="1642" y="2433"/>
                    <a:pt x="1581" y="2798"/>
                    <a:pt x="1490" y="2828"/>
                  </a:cubicBezTo>
                  <a:cubicBezTo>
                    <a:pt x="1369" y="2828"/>
                    <a:pt x="1217" y="2494"/>
                    <a:pt x="1186" y="2069"/>
                  </a:cubicBezTo>
                  <a:cubicBezTo>
                    <a:pt x="1126" y="1643"/>
                    <a:pt x="1156" y="1278"/>
                    <a:pt x="1278" y="1278"/>
                  </a:cubicBezTo>
                  <a:cubicBezTo>
                    <a:pt x="1283" y="1277"/>
                    <a:pt x="1288" y="1276"/>
                    <a:pt x="1293" y="1276"/>
                  </a:cubicBezTo>
                  <a:close/>
                  <a:moveTo>
                    <a:pt x="1590" y="0"/>
                  </a:moveTo>
                  <a:cubicBezTo>
                    <a:pt x="1516" y="0"/>
                    <a:pt x="1438" y="34"/>
                    <a:pt x="1399" y="93"/>
                  </a:cubicBezTo>
                  <a:lnTo>
                    <a:pt x="62" y="2008"/>
                  </a:lnTo>
                  <a:cubicBezTo>
                    <a:pt x="1" y="2129"/>
                    <a:pt x="31" y="2251"/>
                    <a:pt x="153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5" y="3632"/>
                    <a:pt x="2341" y="3558"/>
                  </a:cubicBezTo>
                  <a:lnTo>
                    <a:pt x="3648" y="1643"/>
                  </a:lnTo>
                  <a:cubicBezTo>
                    <a:pt x="3740" y="1552"/>
                    <a:pt x="3709" y="1400"/>
                    <a:pt x="3588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90" y="0"/>
                  </a:cubicBezTo>
                  <a:close/>
                </a:path>
              </a:pathLst>
            </a:custGeom>
            <a:solidFill>
              <a:srgbClr val="FFCC7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766" name="Google Shape;1686;p70"/>
            <p:cNvSpPr>
              <a:spLocks/>
            </p:cNvSpPr>
            <p:nvPr/>
          </p:nvSpPr>
          <p:spPr bwMode="auto">
            <a:xfrm>
              <a:off x="2956460" y="3608004"/>
              <a:ext cx="332839" cy="25525"/>
            </a:xfrm>
            <a:custGeom>
              <a:avLst/>
              <a:gdLst/>
              <a:ahLst/>
              <a:cxnLst>
                <a:cxn ang="0">
                  <a:pos x="1428" y="0"/>
                </a:cxn>
                <a:cxn ang="0">
                  <a:pos x="91" y="36"/>
                </a:cxn>
                <a:cxn ang="0">
                  <a:pos x="61" y="158"/>
                </a:cxn>
                <a:cxn ang="0">
                  <a:pos x="5107" y="401"/>
                </a:cxn>
                <a:cxn ang="0">
                  <a:pos x="5137" y="219"/>
                </a:cxn>
                <a:cxn ang="0">
                  <a:pos x="1428" y="0"/>
                </a:cxn>
              </a:cxnLst>
              <a:rect l="0" t="0" r="r" b="b"/>
              <a:pathLst>
                <a:path w="5229" h="401" extrusionOk="0">
                  <a:moveTo>
                    <a:pt x="1428" y="0"/>
                  </a:moveTo>
                  <a:cubicBezTo>
                    <a:pt x="978" y="0"/>
                    <a:pt x="531" y="12"/>
                    <a:pt x="91" y="36"/>
                  </a:cubicBezTo>
                  <a:cubicBezTo>
                    <a:pt x="0" y="36"/>
                    <a:pt x="0" y="158"/>
                    <a:pt x="61" y="158"/>
                  </a:cubicBezTo>
                  <a:cubicBezTo>
                    <a:pt x="1763" y="158"/>
                    <a:pt x="3435" y="310"/>
                    <a:pt x="5107" y="401"/>
                  </a:cubicBezTo>
                  <a:cubicBezTo>
                    <a:pt x="5198" y="401"/>
                    <a:pt x="5228" y="219"/>
                    <a:pt x="5137" y="219"/>
                  </a:cubicBezTo>
                  <a:cubicBezTo>
                    <a:pt x="3913" y="85"/>
                    <a:pt x="2657" y="0"/>
                    <a:pt x="142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1687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816968" y="3439407"/>
              <a:ext cx="148658" cy="8893"/>
            </a:xfrm>
            <a:custGeom>
              <a:avLst/>
              <a:gdLst/>
              <a:ahLst/>
              <a:cxnLst/>
              <a:rect l="l" t="t" r="r" b="b"/>
              <a:pathLst>
                <a:path w="2342" h="121" extrusionOk="0">
                  <a:moveTo>
                    <a:pt x="2341" y="0"/>
                  </a:moveTo>
                  <a:lnTo>
                    <a:pt x="1" y="61"/>
                  </a:lnTo>
                  <a:cubicBezTo>
                    <a:pt x="106" y="105"/>
                    <a:pt x="311" y="121"/>
                    <a:pt x="559" y="121"/>
                  </a:cubicBezTo>
                  <a:cubicBezTo>
                    <a:pt x="1176" y="121"/>
                    <a:pt x="2060" y="22"/>
                    <a:pt x="2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7" name="Google Shape;1688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810313" y="3430514"/>
              <a:ext cx="159751" cy="26678"/>
            </a:xfrm>
            <a:custGeom>
              <a:avLst/>
              <a:gdLst/>
              <a:ahLst/>
              <a:cxnLst/>
              <a:rect l="l" t="t" r="r" b="b"/>
              <a:pathLst>
                <a:path w="2494" h="380" extrusionOk="0">
                  <a:moveTo>
                    <a:pt x="2164" y="0"/>
                  </a:moveTo>
                  <a:cubicBezTo>
                    <a:pt x="1891" y="0"/>
                    <a:pt x="1562" y="91"/>
                    <a:pt x="1368" y="91"/>
                  </a:cubicBezTo>
                  <a:cubicBezTo>
                    <a:pt x="1068" y="112"/>
                    <a:pt x="767" y="134"/>
                    <a:pt x="466" y="134"/>
                  </a:cubicBezTo>
                  <a:cubicBezTo>
                    <a:pt x="341" y="134"/>
                    <a:pt x="216" y="130"/>
                    <a:pt x="92" y="121"/>
                  </a:cubicBezTo>
                  <a:cubicBezTo>
                    <a:pt x="31" y="121"/>
                    <a:pt x="1" y="213"/>
                    <a:pt x="61" y="243"/>
                  </a:cubicBezTo>
                  <a:cubicBezTo>
                    <a:pt x="213" y="349"/>
                    <a:pt x="426" y="380"/>
                    <a:pt x="643" y="380"/>
                  </a:cubicBezTo>
                  <a:cubicBezTo>
                    <a:pt x="859" y="380"/>
                    <a:pt x="1080" y="349"/>
                    <a:pt x="1247" y="334"/>
                  </a:cubicBezTo>
                  <a:cubicBezTo>
                    <a:pt x="1551" y="304"/>
                    <a:pt x="2189" y="365"/>
                    <a:pt x="2463" y="182"/>
                  </a:cubicBezTo>
                  <a:cubicBezTo>
                    <a:pt x="2493" y="152"/>
                    <a:pt x="2493" y="91"/>
                    <a:pt x="2463" y="61"/>
                  </a:cubicBezTo>
                  <a:cubicBezTo>
                    <a:pt x="2382" y="16"/>
                    <a:pt x="2278" y="0"/>
                    <a:pt x="2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8" name="Google Shape;1689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245191" y="3439407"/>
              <a:ext cx="148657" cy="8893"/>
            </a:xfrm>
            <a:custGeom>
              <a:avLst/>
              <a:gdLst/>
              <a:ahLst/>
              <a:cxnLst/>
              <a:rect l="l" t="t" r="r" b="b"/>
              <a:pathLst>
                <a:path w="2341" h="121" extrusionOk="0">
                  <a:moveTo>
                    <a:pt x="2341" y="0"/>
                  </a:moveTo>
                  <a:lnTo>
                    <a:pt x="0" y="61"/>
                  </a:lnTo>
                  <a:cubicBezTo>
                    <a:pt x="105" y="105"/>
                    <a:pt x="310" y="121"/>
                    <a:pt x="559" y="121"/>
                  </a:cubicBezTo>
                  <a:cubicBezTo>
                    <a:pt x="1175" y="121"/>
                    <a:pt x="2059" y="22"/>
                    <a:pt x="2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9" name="Google Shape;1690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240753" y="3430514"/>
              <a:ext cx="159751" cy="26678"/>
            </a:xfrm>
            <a:custGeom>
              <a:avLst/>
              <a:gdLst/>
              <a:ahLst/>
              <a:cxnLst/>
              <a:rect l="l" t="t" r="r" b="b"/>
              <a:pathLst>
                <a:path w="2493" h="380" extrusionOk="0">
                  <a:moveTo>
                    <a:pt x="2139" y="0"/>
                  </a:moveTo>
                  <a:cubicBezTo>
                    <a:pt x="1873" y="0"/>
                    <a:pt x="1552" y="91"/>
                    <a:pt x="1338" y="91"/>
                  </a:cubicBezTo>
                  <a:cubicBezTo>
                    <a:pt x="1037" y="112"/>
                    <a:pt x="736" y="134"/>
                    <a:pt x="435" y="134"/>
                  </a:cubicBezTo>
                  <a:cubicBezTo>
                    <a:pt x="311" y="134"/>
                    <a:pt x="186" y="130"/>
                    <a:pt x="61" y="121"/>
                  </a:cubicBezTo>
                  <a:cubicBezTo>
                    <a:pt x="0" y="121"/>
                    <a:pt x="0" y="213"/>
                    <a:pt x="31" y="243"/>
                  </a:cubicBezTo>
                  <a:cubicBezTo>
                    <a:pt x="183" y="349"/>
                    <a:pt x="396" y="380"/>
                    <a:pt x="612" y="380"/>
                  </a:cubicBezTo>
                  <a:cubicBezTo>
                    <a:pt x="829" y="380"/>
                    <a:pt x="1049" y="349"/>
                    <a:pt x="1216" y="334"/>
                  </a:cubicBezTo>
                  <a:cubicBezTo>
                    <a:pt x="1551" y="304"/>
                    <a:pt x="2189" y="365"/>
                    <a:pt x="2432" y="182"/>
                  </a:cubicBezTo>
                  <a:cubicBezTo>
                    <a:pt x="2493" y="152"/>
                    <a:pt x="2493" y="91"/>
                    <a:pt x="2432" y="61"/>
                  </a:cubicBezTo>
                  <a:cubicBezTo>
                    <a:pt x="2352" y="16"/>
                    <a:pt x="2250" y="0"/>
                    <a:pt x="2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0" name="Google Shape;1691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852469" y="3474978"/>
              <a:ext cx="79876" cy="80035"/>
            </a:xfrm>
            <a:custGeom>
              <a:avLst/>
              <a:gdLst/>
              <a:ahLst/>
              <a:cxnLst/>
              <a:rect l="l" t="t" r="r" b="b"/>
              <a:pathLst>
                <a:path w="1278" h="1217" extrusionOk="0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39" y="1217"/>
                  </a:cubicBezTo>
                  <a:cubicBezTo>
                    <a:pt x="974" y="1217"/>
                    <a:pt x="1278" y="943"/>
                    <a:pt x="1278" y="609"/>
                  </a:cubicBezTo>
                  <a:cubicBezTo>
                    <a:pt x="1278" y="274"/>
                    <a:pt x="974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1" name="Google Shape;1692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278472" y="3474978"/>
              <a:ext cx="82095" cy="80035"/>
            </a:xfrm>
            <a:custGeom>
              <a:avLst/>
              <a:gdLst/>
              <a:ahLst/>
              <a:cxnLst/>
              <a:rect l="l" t="t" r="r" b="b"/>
              <a:pathLst>
                <a:path w="127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77" y="943"/>
                    <a:pt x="1277" y="609"/>
                  </a:cubicBezTo>
                  <a:cubicBezTo>
                    <a:pt x="1277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45" grpId="0" animBg="1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542925"/>
            <a:ext cx="610552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3492500" y="0"/>
            <a:ext cx="155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UTM Avo"/>
              </a:rPr>
              <a:t>Sông quê</a:t>
            </a:r>
            <a:endParaRPr lang="en-SG" sz="2800" b="1">
              <a:solidFill>
                <a:srgbClr val="002060"/>
              </a:solidFill>
              <a:latin typeface="UTM Avo"/>
            </a:endParaRPr>
          </a:p>
        </p:txBody>
      </p:sp>
      <p:sp>
        <p:nvSpPr>
          <p:cNvPr id="4" name="Speech Bubble: Oval 3">
            <a:extLst>
              <a:ext uri="{FF2B5EF4-FFF2-40B4-BE49-F238E27FC236}"/>
            </a:extLst>
          </p:cNvPr>
          <p:cNvSpPr/>
          <p:nvPr/>
        </p:nvSpPr>
        <p:spPr>
          <a:xfrm>
            <a:off x="1630363" y="3365500"/>
            <a:ext cx="2179637" cy="1922463"/>
          </a:xfrm>
          <a:prstGeom prst="wedgeEllipseCallout">
            <a:avLst>
              <a:gd name="adj1" fmla="val -60506"/>
              <a:gd name="adj2" fmla="val -7659"/>
            </a:avLst>
          </a:prstGeom>
          <a:solidFill>
            <a:srgbClr val="99CC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28788" y="3717925"/>
            <a:ext cx="23193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r>
              <a:rPr lang="en-US">
                <a:latin typeface="UTM Avo"/>
              </a:rPr>
              <a:t>Tìm những hình ảnh yên bình của dòng sông quê hương?</a:t>
            </a:r>
            <a:endParaRPr lang="vi-VN" sz="2400">
              <a:latin typeface="#9Slide03 Arima Madurai"/>
            </a:endParaRPr>
          </a:p>
        </p:txBody>
      </p:sp>
      <p:grpSp>
        <p:nvGrpSpPr>
          <p:cNvPr id="6" name="Google Shape;1184;p63"/>
          <p:cNvGrpSpPr>
            <a:grpSpLocks/>
          </p:cNvGrpSpPr>
          <p:nvPr/>
        </p:nvGrpSpPr>
        <p:grpSpPr bwMode="auto">
          <a:xfrm rot="-406829">
            <a:off x="77788" y="3224213"/>
            <a:ext cx="1401762" cy="1716087"/>
            <a:chOff x="2039108" y="678179"/>
            <a:chExt cx="1846062" cy="2319889"/>
          </a:xfrm>
        </p:grpSpPr>
        <p:grpSp>
          <p:nvGrpSpPr>
            <p:cNvPr id="72797" name="Google Shape;1185;p63"/>
            <p:cNvGrpSpPr>
              <a:grpSpLocks/>
            </p:cNvGrpSpPr>
            <p:nvPr/>
          </p:nvGrpSpPr>
          <p:grpSpPr bwMode="auto">
            <a:xfrm>
              <a:off x="2039108" y="678179"/>
              <a:ext cx="1846062" cy="2319889"/>
              <a:chOff x="-1122992" y="804804"/>
              <a:chExt cx="1846062" cy="2319889"/>
            </a:xfrm>
          </p:grpSpPr>
          <p:sp>
            <p:nvSpPr>
              <p:cNvPr id="72799" name="Google Shape;1186;p63"/>
              <p:cNvSpPr>
                <a:spLocks/>
              </p:cNvSpPr>
              <p:nvPr/>
            </p:nvSpPr>
            <p:spPr bwMode="auto">
              <a:xfrm>
                <a:off x="-901238" y="2245689"/>
                <a:ext cx="1402621" cy="655824"/>
              </a:xfrm>
              <a:custGeom>
                <a:avLst/>
                <a:gdLst/>
                <a:ahLst/>
                <a:cxnLst>
                  <a:cxn ang="0">
                    <a:pos x="15508" y="0"/>
                  </a:cxn>
                  <a:cxn ang="0">
                    <a:pos x="14408" y="90"/>
                  </a:cxn>
                  <a:cxn ang="0">
                    <a:pos x="14073" y="1123"/>
                  </a:cxn>
                  <a:cxn ang="0">
                    <a:pos x="11763" y="1518"/>
                  </a:cxn>
                  <a:cxn ang="0">
                    <a:pos x="11733" y="1518"/>
                  </a:cxn>
                  <a:cxn ang="0">
                    <a:pos x="9392" y="1123"/>
                  </a:cxn>
                  <a:cxn ang="0">
                    <a:pos x="9362" y="211"/>
                  </a:cxn>
                  <a:cxn ang="0">
                    <a:pos x="8060" y="99"/>
                  </a:cxn>
                  <a:cxn ang="0">
                    <a:pos x="0" y="5895"/>
                  </a:cxn>
                  <a:cxn ang="0">
                    <a:pos x="4590" y="8509"/>
                  </a:cxn>
                  <a:cxn ang="0">
                    <a:pos x="4833" y="10698"/>
                  </a:cxn>
                  <a:cxn ang="0">
                    <a:pos x="11398" y="10819"/>
                  </a:cxn>
                  <a:cxn ang="0">
                    <a:pos x="12098" y="10819"/>
                  </a:cxn>
                  <a:cxn ang="0">
                    <a:pos x="18693" y="10971"/>
                  </a:cxn>
                  <a:cxn ang="0">
                    <a:pos x="18876" y="8509"/>
                  </a:cxn>
                  <a:cxn ang="0">
                    <a:pos x="23466" y="5895"/>
                  </a:cxn>
                  <a:cxn ang="0">
                    <a:pos x="15508" y="0"/>
                  </a:cxn>
                </a:cxnLst>
                <a:rect l="0" t="0" r="r" b="b"/>
                <a:pathLst>
                  <a:path w="23466" h="10972" extrusionOk="0">
                    <a:moveTo>
                      <a:pt x="15508" y="0"/>
                    </a:moveTo>
                    <a:cubicBezTo>
                      <a:pt x="14830" y="0"/>
                      <a:pt x="14408" y="90"/>
                      <a:pt x="14408" y="90"/>
                    </a:cubicBezTo>
                    <a:lnTo>
                      <a:pt x="14073" y="1123"/>
                    </a:lnTo>
                    <a:cubicBezTo>
                      <a:pt x="13344" y="1458"/>
                      <a:pt x="12158" y="1488"/>
                      <a:pt x="11763" y="1518"/>
                    </a:cubicBezTo>
                    <a:lnTo>
                      <a:pt x="11733" y="1518"/>
                    </a:lnTo>
                    <a:cubicBezTo>
                      <a:pt x="11307" y="1488"/>
                      <a:pt x="10122" y="1458"/>
                      <a:pt x="9392" y="1123"/>
                    </a:cubicBezTo>
                    <a:lnTo>
                      <a:pt x="9362" y="211"/>
                    </a:lnTo>
                    <a:cubicBezTo>
                      <a:pt x="9362" y="211"/>
                      <a:pt x="8855" y="99"/>
                      <a:pt x="8060" y="99"/>
                    </a:cubicBezTo>
                    <a:cubicBezTo>
                      <a:pt x="6046" y="99"/>
                      <a:pt x="2179" y="818"/>
                      <a:pt x="0" y="5895"/>
                    </a:cubicBezTo>
                    <a:cubicBezTo>
                      <a:pt x="0" y="5895"/>
                      <a:pt x="3526" y="8327"/>
                      <a:pt x="4590" y="8509"/>
                    </a:cubicBezTo>
                    <a:lnTo>
                      <a:pt x="4833" y="10698"/>
                    </a:lnTo>
                    <a:lnTo>
                      <a:pt x="11398" y="10819"/>
                    </a:lnTo>
                    <a:lnTo>
                      <a:pt x="12098" y="10819"/>
                    </a:lnTo>
                    <a:lnTo>
                      <a:pt x="18693" y="10971"/>
                    </a:lnTo>
                    <a:lnTo>
                      <a:pt x="18876" y="8509"/>
                    </a:lnTo>
                    <a:cubicBezTo>
                      <a:pt x="19970" y="8327"/>
                      <a:pt x="23466" y="5895"/>
                      <a:pt x="23466" y="5895"/>
                    </a:cubicBezTo>
                    <a:cubicBezTo>
                      <a:pt x="21231" y="690"/>
                      <a:pt x="17388" y="0"/>
                      <a:pt x="15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" name="Google Shape;1187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373622" y="2081667"/>
                <a:ext cx="388865" cy="261819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90" extrusionOk="0">
                    <a:moveTo>
                      <a:pt x="6505" y="1"/>
                    </a:moveTo>
                    <a:lnTo>
                      <a:pt x="0" y="639"/>
                    </a:lnTo>
                    <a:cubicBezTo>
                      <a:pt x="0" y="639"/>
                      <a:pt x="578" y="2007"/>
                      <a:pt x="608" y="4074"/>
                    </a:cubicBezTo>
                    <a:cubicBezTo>
                      <a:pt x="608" y="4074"/>
                      <a:pt x="1725" y="4389"/>
                      <a:pt x="3052" y="4389"/>
                    </a:cubicBezTo>
                    <a:cubicBezTo>
                      <a:pt x="3743" y="4389"/>
                      <a:pt x="4491" y="4304"/>
                      <a:pt x="5167" y="4044"/>
                    </a:cubicBezTo>
                    <a:lnTo>
                      <a:pt x="6505" y="1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defTabSz="91390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cs typeface="+mn-cs"/>
                </a:endParaRPr>
              </a:p>
            </p:txBody>
          </p:sp>
          <p:sp>
            <p:nvSpPr>
              <p:cNvPr id="72801" name="Google Shape;1188;p63"/>
              <p:cNvSpPr>
                <a:spLocks/>
              </p:cNvSpPr>
              <p:nvPr/>
            </p:nvSpPr>
            <p:spPr bwMode="auto">
              <a:xfrm>
                <a:off x="-1061128" y="1684786"/>
                <a:ext cx="270769" cy="167662"/>
              </a:xfrm>
              <a:custGeom>
                <a:avLst/>
                <a:gdLst/>
                <a:ahLst/>
                <a:cxnLst>
                  <a:cxn ang="0">
                    <a:pos x="2592" y="0"/>
                  </a:cxn>
                  <a:cxn ang="0">
                    <a:pos x="0" y="865"/>
                  </a:cxn>
                  <a:cxn ang="0">
                    <a:pos x="2558" y="2804"/>
                  </a:cxn>
                  <a:cxn ang="0">
                    <a:pos x="4529" y="2354"/>
                  </a:cxn>
                  <a:cxn ang="0">
                    <a:pos x="4438" y="409"/>
                  </a:cxn>
                  <a:cxn ang="0">
                    <a:pos x="2592" y="0"/>
                  </a:cxn>
                </a:cxnLst>
                <a:rect l="0" t="0" r="r" b="b"/>
                <a:pathLst>
                  <a:path w="4530" h="2805" extrusionOk="0">
                    <a:moveTo>
                      <a:pt x="2592" y="0"/>
                    </a:moveTo>
                    <a:cubicBezTo>
                      <a:pt x="1673" y="0"/>
                      <a:pt x="757" y="289"/>
                      <a:pt x="0" y="865"/>
                    </a:cubicBezTo>
                    <a:cubicBezTo>
                      <a:pt x="199" y="1859"/>
                      <a:pt x="1055" y="2804"/>
                      <a:pt x="2558" y="2804"/>
                    </a:cubicBezTo>
                    <a:cubicBezTo>
                      <a:pt x="3124" y="2804"/>
                      <a:pt x="3781" y="2670"/>
                      <a:pt x="4529" y="2354"/>
                    </a:cubicBezTo>
                    <a:lnTo>
                      <a:pt x="4438" y="409"/>
                    </a:lnTo>
                    <a:cubicBezTo>
                      <a:pt x="3856" y="137"/>
                      <a:pt x="3224" y="0"/>
                      <a:pt x="2592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02" name="Google Shape;1189;p63"/>
              <p:cNvSpPr>
                <a:spLocks/>
              </p:cNvSpPr>
              <p:nvPr/>
            </p:nvSpPr>
            <p:spPr bwMode="auto">
              <a:xfrm>
                <a:off x="-1070213" y="1590284"/>
                <a:ext cx="274356" cy="146861"/>
              </a:xfrm>
              <a:custGeom>
                <a:avLst/>
                <a:gdLst/>
                <a:ahLst/>
                <a:cxnLst>
                  <a:cxn ang="0">
                    <a:pos x="2427" y="1"/>
                  </a:cxn>
                  <a:cxn ang="0">
                    <a:pos x="882" y="451"/>
                  </a:cxn>
                  <a:cxn ang="0">
                    <a:pos x="152" y="2457"/>
                  </a:cxn>
                  <a:cxn ang="0">
                    <a:pos x="2744" y="1592"/>
                  </a:cxn>
                  <a:cxn ang="0">
                    <a:pos x="4590" y="2001"/>
                  </a:cxn>
                  <a:cxn ang="0">
                    <a:pos x="4529" y="664"/>
                  </a:cxn>
                  <a:cxn ang="0">
                    <a:pos x="2427" y="1"/>
                  </a:cxn>
                </a:cxnLst>
                <a:rect l="0" t="0" r="r" b="b"/>
                <a:pathLst>
                  <a:path w="4590" h="2457" extrusionOk="0">
                    <a:moveTo>
                      <a:pt x="2427" y="1"/>
                    </a:moveTo>
                    <a:cubicBezTo>
                      <a:pt x="1936" y="1"/>
                      <a:pt x="1404" y="118"/>
                      <a:pt x="882" y="451"/>
                    </a:cubicBezTo>
                    <a:cubicBezTo>
                      <a:pt x="243" y="876"/>
                      <a:pt x="0" y="1697"/>
                      <a:pt x="152" y="2457"/>
                    </a:cubicBezTo>
                    <a:cubicBezTo>
                      <a:pt x="909" y="1881"/>
                      <a:pt x="1825" y="1592"/>
                      <a:pt x="2744" y="1592"/>
                    </a:cubicBezTo>
                    <a:cubicBezTo>
                      <a:pt x="3376" y="1592"/>
                      <a:pt x="4008" y="1729"/>
                      <a:pt x="4590" y="2001"/>
                    </a:cubicBezTo>
                    <a:lnTo>
                      <a:pt x="4529" y="664"/>
                    </a:lnTo>
                    <a:cubicBezTo>
                      <a:pt x="4529" y="664"/>
                      <a:pt x="3595" y="1"/>
                      <a:pt x="2427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03" name="Google Shape;1190;p63"/>
              <p:cNvSpPr>
                <a:spLocks/>
              </p:cNvSpPr>
              <p:nvPr/>
            </p:nvSpPr>
            <p:spPr bwMode="auto">
              <a:xfrm>
                <a:off x="-983006" y="1697293"/>
                <a:ext cx="170830" cy="135923"/>
              </a:xfrm>
              <a:custGeom>
                <a:avLst/>
                <a:gdLst/>
                <a:ahLst/>
                <a:cxnLst>
                  <a:cxn ang="0">
                    <a:pos x="1290" y="0"/>
                  </a:cxn>
                  <a:cxn ang="0">
                    <a:pos x="31" y="237"/>
                  </a:cxn>
                  <a:cxn ang="0">
                    <a:pos x="31" y="298"/>
                  </a:cxn>
                  <a:cxn ang="0">
                    <a:pos x="1327" y="134"/>
                  </a:cxn>
                  <a:cxn ang="0">
                    <a:pos x="2250" y="480"/>
                  </a:cxn>
                  <a:cxn ang="0">
                    <a:pos x="2675" y="2183"/>
                  </a:cxn>
                  <a:cxn ang="0">
                    <a:pos x="2778" y="2274"/>
                  </a:cxn>
                  <a:cxn ang="0">
                    <a:pos x="2857" y="2183"/>
                  </a:cxn>
                  <a:cxn ang="0">
                    <a:pos x="2280" y="359"/>
                  </a:cxn>
                  <a:cxn ang="0">
                    <a:pos x="1290" y="0"/>
                  </a:cxn>
                </a:cxnLst>
                <a:rect l="0" t="0" r="r" b="b"/>
                <a:pathLst>
                  <a:path w="2858" h="2274" extrusionOk="0">
                    <a:moveTo>
                      <a:pt x="1290" y="0"/>
                    </a:moveTo>
                    <a:cubicBezTo>
                      <a:pt x="860" y="0"/>
                      <a:pt x="406" y="123"/>
                      <a:pt x="31" y="237"/>
                    </a:cubicBezTo>
                    <a:cubicBezTo>
                      <a:pt x="0" y="237"/>
                      <a:pt x="0" y="298"/>
                      <a:pt x="31" y="298"/>
                    </a:cubicBezTo>
                    <a:cubicBezTo>
                      <a:pt x="440" y="264"/>
                      <a:pt x="897" y="134"/>
                      <a:pt x="1327" y="134"/>
                    </a:cubicBezTo>
                    <a:cubicBezTo>
                      <a:pt x="1663" y="134"/>
                      <a:pt x="1983" y="214"/>
                      <a:pt x="2250" y="480"/>
                    </a:cubicBezTo>
                    <a:cubicBezTo>
                      <a:pt x="2645" y="906"/>
                      <a:pt x="2645" y="1635"/>
                      <a:pt x="2675" y="2183"/>
                    </a:cubicBezTo>
                    <a:cubicBezTo>
                      <a:pt x="2690" y="2243"/>
                      <a:pt x="2736" y="2274"/>
                      <a:pt x="2778" y="2274"/>
                    </a:cubicBezTo>
                    <a:cubicBezTo>
                      <a:pt x="2819" y="2274"/>
                      <a:pt x="2857" y="2243"/>
                      <a:pt x="2857" y="2183"/>
                    </a:cubicBezTo>
                    <a:cubicBezTo>
                      <a:pt x="2827" y="1575"/>
                      <a:pt x="2797" y="784"/>
                      <a:pt x="2280" y="359"/>
                    </a:cubicBezTo>
                    <a:cubicBezTo>
                      <a:pt x="2013" y="91"/>
                      <a:pt x="1660" y="0"/>
                      <a:pt x="12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04" name="Google Shape;1191;p63"/>
              <p:cNvSpPr>
                <a:spLocks/>
              </p:cNvSpPr>
              <p:nvPr/>
            </p:nvSpPr>
            <p:spPr bwMode="auto">
              <a:xfrm>
                <a:off x="-911698" y="1733763"/>
                <a:ext cx="98445" cy="54991"/>
              </a:xfrm>
              <a:custGeom>
                <a:avLst/>
                <a:gdLst/>
                <a:ahLst/>
                <a:cxnLst>
                  <a:cxn ang="0">
                    <a:pos x="580" y="1"/>
                  </a:cxn>
                  <a:cxn ang="0">
                    <a:pos x="53" y="213"/>
                  </a:cxn>
                  <a:cxn ang="0">
                    <a:pos x="119" y="341"/>
                  </a:cxn>
                  <a:cxn ang="0">
                    <a:pos x="145" y="335"/>
                  </a:cxn>
                  <a:cxn ang="0">
                    <a:pos x="585" y="190"/>
                  </a:cxn>
                  <a:cxn ang="0">
                    <a:pos x="1026" y="365"/>
                  </a:cxn>
                  <a:cxn ang="0">
                    <a:pos x="1482" y="882"/>
                  </a:cxn>
                  <a:cxn ang="0">
                    <a:pos x="1545" y="920"/>
                  </a:cxn>
                  <a:cxn ang="0">
                    <a:pos x="1604" y="791"/>
                  </a:cxn>
                  <a:cxn ang="0">
                    <a:pos x="580" y="1"/>
                  </a:cxn>
                </a:cxnLst>
                <a:rect l="0" t="0" r="r" b="b"/>
                <a:pathLst>
                  <a:path w="1647" h="920" extrusionOk="0">
                    <a:moveTo>
                      <a:pt x="580" y="1"/>
                    </a:moveTo>
                    <a:cubicBezTo>
                      <a:pt x="408" y="1"/>
                      <a:pt x="229" y="64"/>
                      <a:pt x="53" y="213"/>
                    </a:cubicBezTo>
                    <a:cubicBezTo>
                      <a:pt x="1" y="266"/>
                      <a:pt x="62" y="341"/>
                      <a:pt x="119" y="341"/>
                    </a:cubicBezTo>
                    <a:cubicBezTo>
                      <a:pt x="127" y="341"/>
                      <a:pt x="136" y="339"/>
                      <a:pt x="145" y="335"/>
                    </a:cubicBezTo>
                    <a:cubicBezTo>
                      <a:pt x="297" y="244"/>
                      <a:pt x="441" y="190"/>
                      <a:pt x="585" y="190"/>
                    </a:cubicBezTo>
                    <a:cubicBezTo>
                      <a:pt x="730" y="190"/>
                      <a:pt x="874" y="244"/>
                      <a:pt x="1026" y="365"/>
                    </a:cubicBezTo>
                    <a:cubicBezTo>
                      <a:pt x="1209" y="517"/>
                      <a:pt x="1330" y="730"/>
                      <a:pt x="1482" y="882"/>
                    </a:cubicBezTo>
                    <a:cubicBezTo>
                      <a:pt x="1500" y="909"/>
                      <a:pt x="1523" y="920"/>
                      <a:pt x="1545" y="920"/>
                    </a:cubicBezTo>
                    <a:cubicBezTo>
                      <a:pt x="1598" y="920"/>
                      <a:pt x="1647" y="855"/>
                      <a:pt x="1604" y="791"/>
                    </a:cubicBezTo>
                    <a:cubicBezTo>
                      <a:pt x="1388" y="380"/>
                      <a:pt x="1003" y="1"/>
                      <a:pt x="58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05" name="Google Shape;1192;p63"/>
              <p:cNvSpPr>
                <a:spLocks/>
              </p:cNvSpPr>
              <p:nvPr/>
            </p:nvSpPr>
            <p:spPr bwMode="auto">
              <a:xfrm>
                <a:off x="408664" y="1616687"/>
                <a:ext cx="265330" cy="168678"/>
              </a:xfrm>
              <a:custGeom>
                <a:avLst/>
                <a:gdLst/>
                <a:ahLst/>
                <a:cxnLst>
                  <a:cxn ang="0">
                    <a:pos x="2197" y="0"/>
                  </a:cxn>
                  <a:cxn ang="0">
                    <a:pos x="0" y="589"/>
                  </a:cxn>
                  <a:cxn ang="0">
                    <a:pos x="92" y="2534"/>
                  </a:cxn>
                  <a:cxn ang="0">
                    <a:pos x="1746" y="2822"/>
                  </a:cxn>
                  <a:cxn ang="0">
                    <a:pos x="4438" y="619"/>
                  </a:cxn>
                  <a:cxn ang="0">
                    <a:pos x="2197" y="0"/>
                  </a:cxn>
                </a:cxnLst>
                <a:rect l="0" t="0" r="r" b="b"/>
                <a:pathLst>
                  <a:path w="4439" h="2822" extrusionOk="0">
                    <a:moveTo>
                      <a:pt x="2197" y="0"/>
                    </a:moveTo>
                    <a:cubicBezTo>
                      <a:pt x="1430" y="0"/>
                      <a:pt x="663" y="198"/>
                      <a:pt x="0" y="589"/>
                    </a:cubicBezTo>
                    <a:lnTo>
                      <a:pt x="92" y="2534"/>
                    </a:lnTo>
                    <a:cubicBezTo>
                      <a:pt x="711" y="2734"/>
                      <a:pt x="1262" y="2822"/>
                      <a:pt x="1746" y="2822"/>
                    </a:cubicBezTo>
                    <a:cubicBezTo>
                      <a:pt x="3470" y="2822"/>
                      <a:pt x="4343" y="1711"/>
                      <a:pt x="4438" y="619"/>
                    </a:cubicBezTo>
                    <a:cubicBezTo>
                      <a:pt x="3763" y="205"/>
                      <a:pt x="2980" y="0"/>
                      <a:pt x="2197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06" name="Google Shape;1193;p63"/>
              <p:cNvSpPr>
                <a:spLocks/>
              </p:cNvSpPr>
              <p:nvPr/>
            </p:nvSpPr>
            <p:spPr bwMode="auto">
              <a:xfrm>
                <a:off x="403225" y="1521229"/>
                <a:ext cx="276209" cy="133173"/>
              </a:xfrm>
              <a:custGeom>
                <a:avLst/>
                <a:gdLst/>
                <a:ahLst/>
                <a:cxnLst>
                  <a:cxn ang="0">
                    <a:pos x="2320" y="0"/>
                  </a:cxn>
                  <a:cxn ang="0">
                    <a:pos x="0" y="860"/>
                  </a:cxn>
                  <a:cxn ang="0">
                    <a:pos x="91" y="2197"/>
                  </a:cxn>
                  <a:cxn ang="0">
                    <a:pos x="2288" y="1608"/>
                  </a:cxn>
                  <a:cxn ang="0">
                    <a:pos x="4529" y="2227"/>
                  </a:cxn>
                  <a:cxn ang="0">
                    <a:pos x="3617" y="313"/>
                  </a:cxn>
                  <a:cxn ang="0">
                    <a:pos x="2320" y="0"/>
                  </a:cxn>
                </a:cxnLst>
                <a:rect l="0" t="0" r="r" b="b"/>
                <a:pathLst>
                  <a:path w="4621" h="2228" extrusionOk="0">
                    <a:moveTo>
                      <a:pt x="2320" y="0"/>
                    </a:moveTo>
                    <a:cubicBezTo>
                      <a:pt x="1018" y="0"/>
                      <a:pt x="0" y="860"/>
                      <a:pt x="0" y="860"/>
                    </a:cubicBezTo>
                    <a:lnTo>
                      <a:pt x="91" y="2197"/>
                    </a:lnTo>
                    <a:cubicBezTo>
                      <a:pt x="754" y="1806"/>
                      <a:pt x="1521" y="1608"/>
                      <a:pt x="2288" y="1608"/>
                    </a:cubicBezTo>
                    <a:cubicBezTo>
                      <a:pt x="3071" y="1608"/>
                      <a:pt x="3854" y="1813"/>
                      <a:pt x="4529" y="2227"/>
                    </a:cubicBezTo>
                    <a:cubicBezTo>
                      <a:pt x="4620" y="1437"/>
                      <a:pt x="4286" y="677"/>
                      <a:pt x="3617" y="313"/>
                    </a:cubicBezTo>
                    <a:cubicBezTo>
                      <a:pt x="3172" y="86"/>
                      <a:pt x="2731" y="0"/>
                      <a:pt x="2320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07" name="Google Shape;1194;p63"/>
              <p:cNvSpPr>
                <a:spLocks/>
              </p:cNvSpPr>
              <p:nvPr/>
            </p:nvSpPr>
            <p:spPr bwMode="auto">
              <a:xfrm>
                <a:off x="430481" y="1626823"/>
                <a:ext cx="163538" cy="144649"/>
              </a:xfrm>
              <a:custGeom>
                <a:avLst/>
                <a:gdLst/>
                <a:ahLst/>
                <a:cxnLst>
                  <a:cxn ang="0">
                    <a:pos x="1698" y="1"/>
                  </a:cxn>
                  <a:cxn ang="0">
                    <a:pos x="456" y="474"/>
                  </a:cxn>
                  <a:cxn ang="0">
                    <a:pos x="91" y="2328"/>
                  </a:cxn>
                  <a:cxn ang="0">
                    <a:pos x="167" y="2419"/>
                  </a:cxn>
                  <a:cxn ang="0">
                    <a:pos x="243" y="2328"/>
                  </a:cxn>
                  <a:cxn ang="0">
                    <a:pos x="456" y="687"/>
                  </a:cxn>
                  <a:cxn ang="0">
                    <a:pos x="1683" y="137"/>
                  </a:cxn>
                  <a:cxn ang="0">
                    <a:pos x="2587" y="172"/>
                  </a:cxn>
                  <a:cxn ang="0">
                    <a:pos x="2705" y="170"/>
                  </a:cxn>
                  <a:cxn ang="0">
                    <a:pos x="2705" y="109"/>
                  </a:cxn>
                  <a:cxn ang="0">
                    <a:pos x="1698" y="1"/>
                  </a:cxn>
                </a:cxnLst>
                <a:rect l="0" t="0" r="r" b="b"/>
                <a:pathLst>
                  <a:path w="2736" h="2420" extrusionOk="0">
                    <a:moveTo>
                      <a:pt x="1698" y="1"/>
                    </a:moveTo>
                    <a:cubicBezTo>
                      <a:pt x="1228" y="1"/>
                      <a:pt x="771" y="106"/>
                      <a:pt x="456" y="474"/>
                    </a:cubicBezTo>
                    <a:cubicBezTo>
                      <a:pt x="0" y="960"/>
                      <a:pt x="31" y="1720"/>
                      <a:pt x="91" y="2328"/>
                    </a:cubicBezTo>
                    <a:cubicBezTo>
                      <a:pt x="91" y="2389"/>
                      <a:pt x="129" y="2419"/>
                      <a:pt x="167" y="2419"/>
                    </a:cubicBezTo>
                    <a:cubicBezTo>
                      <a:pt x="205" y="2419"/>
                      <a:pt x="243" y="2389"/>
                      <a:pt x="243" y="2328"/>
                    </a:cubicBezTo>
                    <a:cubicBezTo>
                      <a:pt x="243" y="1811"/>
                      <a:pt x="152" y="1173"/>
                      <a:pt x="456" y="687"/>
                    </a:cubicBezTo>
                    <a:cubicBezTo>
                      <a:pt x="740" y="226"/>
                      <a:pt x="1199" y="137"/>
                      <a:pt x="1683" y="137"/>
                    </a:cubicBezTo>
                    <a:cubicBezTo>
                      <a:pt x="1987" y="137"/>
                      <a:pt x="2301" y="172"/>
                      <a:pt x="2587" y="172"/>
                    </a:cubicBezTo>
                    <a:cubicBezTo>
                      <a:pt x="2627" y="172"/>
                      <a:pt x="2667" y="172"/>
                      <a:pt x="2705" y="170"/>
                    </a:cubicBezTo>
                    <a:cubicBezTo>
                      <a:pt x="2736" y="170"/>
                      <a:pt x="2736" y="140"/>
                      <a:pt x="2705" y="109"/>
                    </a:cubicBezTo>
                    <a:cubicBezTo>
                      <a:pt x="2396" y="58"/>
                      <a:pt x="2043" y="1"/>
                      <a:pt x="1698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08" name="Google Shape;1195;p63"/>
              <p:cNvSpPr>
                <a:spLocks/>
              </p:cNvSpPr>
              <p:nvPr/>
            </p:nvSpPr>
            <p:spPr bwMode="auto">
              <a:xfrm>
                <a:off x="431736" y="1665276"/>
                <a:ext cx="93006" cy="60071"/>
              </a:xfrm>
              <a:custGeom>
                <a:avLst/>
                <a:gdLst/>
                <a:ahLst/>
                <a:cxnLst>
                  <a:cxn ang="0">
                    <a:pos x="1029" y="1"/>
                  </a:cxn>
                  <a:cxn ang="0">
                    <a:pos x="40" y="912"/>
                  </a:cxn>
                  <a:cxn ang="0">
                    <a:pos x="106" y="1004"/>
                  </a:cxn>
                  <a:cxn ang="0">
                    <a:pos x="192" y="972"/>
                  </a:cxn>
                  <a:cxn ang="0">
                    <a:pos x="648" y="334"/>
                  </a:cxn>
                  <a:cxn ang="0">
                    <a:pos x="1054" y="178"/>
                  </a:cxn>
                  <a:cxn ang="0">
                    <a:pos x="1469" y="273"/>
                  </a:cxn>
                  <a:cxn ang="0">
                    <a:pos x="1492" y="279"/>
                  </a:cxn>
                  <a:cxn ang="0">
                    <a:pos x="1529" y="182"/>
                  </a:cxn>
                  <a:cxn ang="0">
                    <a:pos x="1029" y="1"/>
                  </a:cxn>
                </a:cxnLst>
                <a:rect l="0" t="0" r="r" b="b"/>
                <a:pathLst>
                  <a:path w="1556" h="1005" extrusionOk="0">
                    <a:moveTo>
                      <a:pt x="1029" y="1"/>
                    </a:moveTo>
                    <a:cubicBezTo>
                      <a:pt x="582" y="1"/>
                      <a:pt x="220" y="440"/>
                      <a:pt x="40" y="912"/>
                    </a:cubicBezTo>
                    <a:cubicBezTo>
                      <a:pt x="1" y="971"/>
                      <a:pt x="50" y="1004"/>
                      <a:pt x="106" y="1004"/>
                    </a:cubicBezTo>
                    <a:cubicBezTo>
                      <a:pt x="137" y="1004"/>
                      <a:pt x="170" y="994"/>
                      <a:pt x="192" y="972"/>
                    </a:cubicBezTo>
                    <a:cubicBezTo>
                      <a:pt x="344" y="760"/>
                      <a:pt x="435" y="517"/>
                      <a:pt x="648" y="334"/>
                    </a:cubicBezTo>
                    <a:cubicBezTo>
                      <a:pt x="775" y="223"/>
                      <a:pt x="910" y="178"/>
                      <a:pt x="1054" y="178"/>
                    </a:cubicBezTo>
                    <a:cubicBezTo>
                      <a:pt x="1185" y="178"/>
                      <a:pt x="1324" y="215"/>
                      <a:pt x="1469" y="273"/>
                    </a:cubicBezTo>
                    <a:cubicBezTo>
                      <a:pt x="1477" y="278"/>
                      <a:pt x="1485" y="279"/>
                      <a:pt x="1492" y="279"/>
                    </a:cubicBezTo>
                    <a:cubicBezTo>
                      <a:pt x="1537" y="279"/>
                      <a:pt x="1555" y="208"/>
                      <a:pt x="1529" y="182"/>
                    </a:cubicBezTo>
                    <a:cubicBezTo>
                      <a:pt x="1355" y="55"/>
                      <a:pt x="1187" y="1"/>
                      <a:pt x="102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09" name="Google Shape;1196;p63"/>
              <p:cNvSpPr>
                <a:spLocks/>
              </p:cNvSpPr>
              <p:nvPr/>
            </p:nvSpPr>
            <p:spPr bwMode="auto">
              <a:xfrm>
                <a:off x="-859930" y="960743"/>
                <a:ext cx="1321054" cy="1205850"/>
              </a:xfrm>
              <a:custGeom>
                <a:avLst/>
                <a:gdLst/>
                <a:ahLst/>
                <a:cxnLst>
                  <a:cxn ang="0">
                    <a:pos x="8671" y="0"/>
                  </a:cxn>
                  <a:cxn ang="0">
                    <a:pos x="622" y="10585"/>
                  </a:cxn>
                  <a:cxn ang="0">
                    <a:pos x="1716" y="16208"/>
                  </a:cxn>
                  <a:cxn ang="0">
                    <a:pos x="9984" y="20159"/>
                  </a:cxn>
                  <a:cxn ang="0">
                    <a:pos x="10618" y="20173"/>
                  </a:cxn>
                  <a:cxn ang="0">
                    <a:pos x="20501" y="15721"/>
                  </a:cxn>
                  <a:cxn ang="0">
                    <a:pos x="21473" y="7667"/>
                  </a:cxn>
                  <a:cxn ang="0">
                    <a:pos x="17856" y="2135"/>
                  </a:cxn>
                  <a:cxn ang="0">
                    <a:pos x="8671" y="0"/>
                  </a:cxn>
                </a:cxnLst>
                <a:rect l="0" t="0" r="r" b="b"/>
                <a:pathLst>
                  <a:path w="21991" h="20174" extrusionOk="0">
                    <a:moveTo>
                      <a:pt x="8671" y="0"/>
                    </a:moveTo>
                    <a:cubicBezTo>
                      <a:pt x="4207" y="0"/>
                      <a:pt x="1" y="2149"/>
                      <a:pt x="622" y="10585"/>
                    </a:cubicBezTo>
                    <a:cubicBezTo>
                      <a:pt x="622" y="10585"/>
                      <a:pt x="713" y="14384"/>
                      <a:pt x="1716" y="16208"/>
                    </a:cubicBezTo>
                    <a:cubicBezTo>
                      <a:pt x="2719" y="18062"/>
                      <a:pt x="5880" y="20007"/>
                      <a:pt x="9984" y="20159"/>
                    </a:cubicBezTo>
                    <a:cubicBezTo>
                      <a:pt x="10192" y="20169"/>
                      <a:pt x="10404" y="20173"/>
                      <a:pt x="10618" y="20173"/>
                    </a:cubicBezTo>
                    <a:cubicBezTo>
                      <a:pt x="14596" y="20173"/>
                      <a:pt x="19491" y="18577"/>
                      <a:pt x="20501" y="15721"/>
                    </a:cubicBezTo>
                    <a:cubicBezTo>
                      <a:pt x="21595" y="12712"/>
                      <a:pt x="21990" y="10645"/>
                      <a:pt x="21473" y="7667"/>
                    </a:cubicBezTo>
                    <a:cubicBezTo>
                      <a:pt x="20926" y="4688"/>
                      <a:pt x="20713" y="3350"/>
                      <a:pt x="17856" y="2135"/>
                    </a:cubicBezTo>
                    <a:cubicBezTo>
                      <a:pt x="16536" y="1587"/>
                      <a:pt x="12508" y="0"/>
                      <a:pt x="8671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10" name="Google Shape;1197;p63"/>
              <p:cNvSpPr>
                <a:spLocks/>
              </p:cNvSpPr>
              <p:nvPr/>
            </p:nvSpPr>
            <p:spPr bwMode="auto">
              <a:xfrm>
                <a:off x="-238128" y="1562929"/>
                <a:ext cx="92707" cy="152958"/>
              </a:xfrm>
              <a:custGeom>
                <a:avLst/>
                <a:gdLst/>
                <a:ahLst/>
                <a:cxnLst>
                  <a:cxn ang="0">
                    <a:pos x="259" y="0"/>
                  </a:cxn>
                  <a:cxn ang="0">
                    <a:pos x="213" y="23"/>
                  </a:cxn>
                  <a:cxn ang="0">
                    <a:pos x="61" y="1117"/>
                  </a:cxn>
                  <a:cxn ang="0">
                    <a:pos x="152" y="1817"/>
                  </a:cxn>
                  <a:cxn ang="0">
                    <a:pos x="472" y="2007"/>
                  </a:cxn>
                  <a:cxn ang="0">
                    <a:pos x="548" y="1999"/>
                  </a:cxn>
                  <a:cxn ang="0">
                    <a:pos x="791" y="1847"/>
                  </a:cxn>
                  <a:cxn ang="0">
                    <a:pos x="1034" y="1695"/>
                  </a:cxn>
                  <a:cxn ang="0">
                    <a:pos x="1277" y="2151"/>
                  </a:cxn>
                  <a:cxn ang="0">
                    <a:pos x="973" y="2394"/>
                  </a:cxn>
                  <a:cxn ang="0">
                    <a:pos x="1026" y="2558"/>
                  </a:cxn>
                  <a:cxn ang="0">
                    <a:pos x="1064" y="2546"/>
                  </a:cxn>
                  <a:cxn ang="0">
                    <a:pos x="1520" y="1877"/>
                  </a:cxn>
                  <a:cxn ang="0">
                    <a:pos x="1081" y="1530"/>
                  </a:cxn>
                  <a:cxn ang="0">
                    <a:pos x="973" y="1543"/>
                  </a:cxn>
                  <a:cxn ang="0">
                    <a:pos x="700" y="1725"/>
                  </a:cxn>
                  <a:cxn ang="0">
                    <a:pos x="485" y="1773"/>
                  </a:cxn>
                  <a:cxn ang="0">
                    <a:pos x="244" y="1026"/>
                  </a:cxn>
                  <a:cxn ang="0">
                    <a:pos x="304" y="23"/>
                  </a:cxn>
                  <a:cxn ang="0">
                    <a:pos x="259" y="0"/>
                  </a:cxn>
                </a:cxnLst>
                <a:rect l="0" t="0" r="r" b="b"/>
                <a:pathLst>
                  <a:path w="1551" h="2559" extrusionOk="0">
                    <a:moveTo>
                      <a:pt x="259" y="0"/>
                    </a:moveTo>
                    <a:cubicBezTo>
                      <a:pt x="244" y="0"/>
                      <a:pt x="228" y="8"/>
                      <a:pt x="213" y="23"/>
                    </a:cubicBezTo>
                    <a:cubicBezTo>
                      <a:pt x="122" y="388"/>
                      <a:pt x="122" y="783"/>
                      <a:pt x="61" y="1117"/>
                    </a:cubicBezTo>
                    <a:cubicBezTo>
                      <a:pt x="31" y="1361"/>
                      <a:pt x="0" y="1634"/>
                      <a:pt x="152" y="1817"/>
                    </a:cubicBezTo>
                    <a:cubicBezTo>
                      <a:pt x="228" y="1943"/>
                      <a:pt x="347" y="2007"/>
                      <a:pt x="472" y="2007"/>
                    </a:cubicBezTo>
                    <a:cubicBezTo>
                      <a:pt x="497" y="2007"/>
                      <a:pt x="522" y="2004"/>
                      <a:pt x="548" y="1999"/>
                    </a:cubicBezTo>
                    <a:cubicBezTo>
                      <a:pt x="639" y="1969"/>
                      <a:pt x="730" y="1908"/>
                      <a:pt x="791" y="1847"/>
                    </a:cubicBezTo>
                    <a:cubicBezTo>
                      <a:pt x="821" y="1847"/>
                      <a:pt x="973" y="1695"/>
                      <a:pt x="1034" y="1695"/>
                    </a:cubicBezTo>
                    <a:cubicBezTo>
                      <a:pt x="1095" y="1847"/>
                      <a:pt x="1186" y="1999"/>
                      <a:pt x="1277" y="2151"/>
                    </a:cubicBezTo>
                    <a:cubicBezTo>
                      <a:pt x="1186" y="2273"/>
                      <a:pt x="1095" y="2333"/>
                      <a:pt x="973" y="2394"/>
                    </a:cubicBezTo>
                    <a:cubicBezTo>
                      <a:pt x="895" y="2420"/>
                      <a:pt x="951" y="2558"/>
                      <a:pt x="1026" y="2558"/>
                    </a:cubicBezTo>
                    <a:cubicBezTo>
                      <a:pt x="1039" y="2558"/>
                      <a:pt x="1051" y="2555"/>
                      <a:pt x="1064" y="2546"/>
                    </a:cubicBezTo>
                    <a:cubicBezTo>
                      <a:pt x="1338" y="2424"/>
                      <a:pt x="1551" y="2181"/>
                      <a:pt x="1520" y="1877"/>
                    </a:cubicBezTo>
                    <a:cubicBezTo>
                      <a:pt x="1469" y="1670"/>
                      <a:pt x="1285" y="1530"/>
                      <a:pt x="1081" y="1530"/>
                    </a:cubicBezTo>
                    <a:cubicBezTo>
                      <a:pt x="1046" y="1530"/>
                      <a:pt x="1009" y="1534"/>
                      <a:pt x="973" y="1543"/>
                    </a:cubicBezTo>
                    <a:cubicBezTo>
                      <a:pt x="852" y="1573"/>
                      <a:pt x="791" y="1665"/>
                      <a:pt x="700" y="1725"/>
                    </a:cubicBezTo>
                    <a:cubicBezTo>
                      <a:pt x="615" y="1758"/>
                      <a:pt x="544" y="1773"/>
                      <a:pt x="485" y="1773"/>
                    </a:cubicBezTo>
                    <a:cubicBezTo>
                      <a:pt x="163" y="1773"/>
                      <a:pt x="192" y="1335"/>
                      <a:pt x="244" y="1026"/>
                    </a:cubicBezTo>
                    <a:cubicBezTo>
                      <a:pt x="274" y="753"/>
                      <a:pt x="456" y="297"/>
                      <a:pt x="304" y="23"/>
                    </a:cubicBezTo>
                    <a:cubicBezTo>
                      <a:pt x="289" y="8"/>
                      <a:pt x="274" y="0"/>
                      <a:pt x="25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11" name="Google Shape;1198;p63"/>
              <p:cNvSpPr>
                <a:spLocks/>
              </p:cNvSpPr>
              <p:nvPr/>
            </p:nvSpPr>
            <p:spPr bwMode="auto">
              <a:xfrm>
                <a:off x="-630531" y="1389893"/>
                <a:ext cx="116317" cy="91034"/>
              </a:xfrm>
              <a:custGeom>
                <a:avLst/>
                <a:gdLst/>
                <a:ahLst/>
                <a:cxnLst>
                  <a:cxn ang="0">
                    <a:pos x="1824" y="0"/>
                  </a:cxn>
                  <a:cxn ang="0">
                    <a:pos x="0" y="1459"/>
                  </a:cxn>
                  <a:cxn ang="0">
                    <a:pos x="48" y="1523"/>
                  </a:cxn>
                  <a:cxn ang="0">
                    <a:pos x="91" y="1490"/>
                  </a:cxn>
                  <a:cxn ang="0">
                    <a:pos x="1854" y="183"/>
                  </a:cxn>
                  <a:cxn ang="0">
                    <a:pos x="1824" y="0"/>
                  </a:cxn>
                </a:cxnLst>
                <a:rect l="0" t="0" r="r" b="b"/>
                <a:pathLst>
                  <a:path w="1946" h="1523" extrusionOk="0">
                    <a:moveTo>
                      <a:pt x="1824" y="0"/>
                    </a:moveTo>
                    <a:cubicBezTo>
                      <a:pt x="1125" y="0"/>
                      <a:pt x="122" y="730"/>
                      <a:pt x="0" y="1459"/>
                    </a:cubicBezTo>
                    <a:cubicBezTo>
                      <a:pt x="0" y="1497"/>
                      <a:pt x="23" y="1523"/>
                      <a:pt x="48" y="1523"/>
                    </a:cubicBezTo>
                    <a:cubicBezTo>
                      <a:pt x="64" y="1523"/>
                      <a:pt x="80" y="1513"/>
                      <a:pt x="91" y="1490"/>
                    </a:cubicBezTo>
                    <a:cubicBezTo>
                      <a:pt x="517" y="821"/>
                      <a:pt x="1033" y="395"/>
                      <a:pt x="1854" y="183"/>
                    </a:cubicBezTo>
                    <a:cubicBezTo>
                      <a:pt x="1945" y="152"/>
                      <a:pt x="1915" y="31"/>
                      <a:pt x="1824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12" name="Google Shape;1199;p63"/>
              <p:cNvSpPr>
                <a:spLocks/>
              </p:cNvSpPr>
              <p:nvPr/>
            </p:nvSpPr>
            <p:spPr bwMode="auto">
              <a:xfrm>
                <a:off x="81652" y="1345722"/>
                <a:ext cx="133293" cy="53138"/>
              </a:xfrm>
              <a:custGeom>
                <a:avLst/>
                <a:gdLst/>
                <a:ahLst/>
                <a:cxnLst>
                  <a:cxn ang="0">
                    <a:pos x="435" y="1"/>
                  </a:cxn>
                  <a:cxn ang="0">
                    <a:pos x="61" y="40"/>
                  </a:cxn>
                  <a:cxn ang="0">
                    <a:pos x="61" y="162"/>
                  </a:cxn>
                  <a:cxn ang="0">
                    <a:pos x="1976" y="861"/>
                  </a:cxn>
                  <a:cxn ang="0">
                    <a:pos x="2056" y="889"/>
                  </a:cxn>
                  <a:cxn ang="0">
                    <a:pos x="2158" y="709"/>
                  </a:cxn>
                  <a:cxn ang="0">
                    <a:pos x="435" y="1"/>
                  </a:cxn>
                </a:cxnLst>
                <a:rect l="0" t="0" r="r" b="b"/>
                <a:pathLst>
                  <a:path w="2230" h="889" extrusionOk="0">
                    <a:moveTo>
                      <a:pt x="435" y="1"/>
                    </a:moveTo>
                    <a:cubicBezTo>
                      <a:pt x="304" y="1"/>
                      <a:pt x="178" y="14"/>
                      <a:pt x="61" y="40"/>
                    </a:cubicBezTo>
                    <a:cubicBezTo>
                      <a:pt x="0" y="40"/>
                      <a:pt x="0" y="131"/>
                      <a:pt x="61" y="162"/>
                    </a:cubicBezTo>
                    <a:cubicBezTo>
                      <a:pt x="760" y="283"/>
                      <a:pt x="1429" y="344"/>
                      <a:pt x="1976" y="861"/>
                    </a:cubicBezTo>
                    <a:cubicBezTo>
                      <a:pt x="2002" y="881"/>
                      <a:pt x="2030" y="889"/>
                      <a:pt x="2056" y="889"/>
                    </a:cubicBezTo>
                    <a:cubicBezTo>
                      <a:pt x="2152" y="889"/>
                      <a:pt x="2230" y="780"/>
                      <a:pt x="2158" y="709"/>
                    </a:cubicBezTo>
                    <a:cubicBezTo>
                      <a:pt x="1782" y="282"/>
                      <a:pt x="1054" y="1"/>
                      <a:pt x="435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13" name="Google Shape;1200;p63"/>
              <p:cNvSpPr>
                <a:spLocks/>
              </p:cNvSpPr>
              <p:nvPr/>
            </p:nvSpPr>
            <p:spPr bwMode="auto">
              <a:xfrm>
                <a:off x="-653294" y="1750149"/>
                <a:ext cx="287196" cy="264020"/>
              </a:xfrm>
              <a:custGeom>
                <a:avLst/>
                <a:gdLst/>
                <a:ahLst/>
                <a:cxnLst>
                  <a:cxn ang="0">
                    <a:pos x="2063" y="1"/>
                  </a:cxn>
                  <a:cxn ang="0">
                    <a:pos x="1946" y="4"/>
                  </a:cxn>
                  <a:cxn ang="0">
                    <a:pos x="61" y="1980"/>
                  </a:cxn>
                  <a:cxn ang="0">
                    <a:pos x="2067" y="3774"/>
                  </a:cxn>
                  <a:cxn ang="0">
                    <a:pos x="2128" y="3773"/>
                  </a:cxn>
                  <a:cxn ang="0">
                    <a:pos x="4043" y="1797"/>
                  </a:cxn>
                  <a:cxn ang="0">
                    <a:pos x="2063" y="1"/>
                  </a:cxn>
                </a:cxnLst>
                <a:rect l="0" t="0" r="r" b="b"/>
                <a:pathLst>
                  <a:path w="4105" h="3774" extrusionOk="0">
                    <a:moveTo>
                      <a:pt x="2063" y="1"/>
                    </a:moveTo>
                    <a:cubicBezTo>
                      <a:pt x="2024" y="1"/>
                      <a:pt x="1985" y="2"/>
                      <a:pt x="1946" y="4"/>
                    </a:cubicBezTo>
                    <a:cubicBezTo>
                      <a:pt x="852" y="65"/>
                      <a:pt x="1" y="946"/>
                      <a:pt x="61" y="1980"/>
                    </a:cubicBezTo>
                    <a:cubicBezTo>
                      <a:pt x="91" y="2994"/>
                      <a:pt x="999" y="3774"/>
                      <a:pt x="2067" y="3774"/>
                    </a:cubicBezTo>
                    <a:cubicBezTo>
                      <a:pt x="2088" y="3774"/>
                      <a:pt x="2108" y="3774"/>
                      <a:pt x="2128" y="3773"/>
                    </a:cubicBezTo>
                    <a:cubicBezTo>
                      <a:pt x="3253" y="3712"/>
                      <a:pt x="4104" y="2831"/>
                      <a:pt x="4043" y="1797"/>
                    </a:cubicBezTo>
                    <a:cubicBezTo>
                      <a:pt x="3985" y="800"/>
                      <a:pt x="3133" y="1"/>
                      <a:pt x="2063" y="1"/>
                    </a:cubicBezTo>
                    <a:close/>
                  </a:path>
                </a:pathLst>
              </a:custGeom>
              <a:solidFill>
                <a:srgbClr val="F1C1C7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14" name="Google Shape;1201;p63"/>
              <p:cNvSpPr>
                <a:spLocks/>
              </p:cNvSpPr>
              <p:nvPr/>
            </p:nvSpPr>
            <p:spPr bwMode="auto">
              <a:xfrm>
                <a:off x="-13510" y="1706137"/>
                <a:ext cx="313902" cy="288697"/>
              </a:xfrm>
              <a:custGeom>
                <a:avLst/>
                <a:gdLst/>
                <a:ahLst/>
                <a:cxnLst>
                  <a:cxn ang="0">
                    <a:pos x="2064" y="1"/>
                  </a:cxn>
                  <a:cxn ang="0">
                    <a:pos x="1945" y="4"/>
                  </a:cxn>
                  <a:cxn ang="0">
                    <a:pos x="30" y="1980"/>
                  </a:cxn>
                  <a:cxn ang="0">
                    <a:pos x="2010" y="3746"/>
                  </a:cxn>
                  <a:cxn ang="0">
                    <a:pos x="2128" y="3743"/>
                  </a:cxn>
                  <a:cxn ang="0">
                    <a:pos x="4043" y="1767"/>
                  </a:cxn>
                  <a:cxn ang="0">
                    <a:pos x="2064" y="1"/>
                  </a:cxn>
                </a:cxnLst>
                <a:rect l="0" t="0" r="r" b="b"/>
                <a:pathLst>
                  <a:path w="4074" h="3747" extrusionOk="0">
                    <a:moveTo>
                      <a:pt x="2064" y="1"/>
                    </a:moveTo>
                    <a:cubicBezTo>
                      <a:pt x="2024" y="1"/>
                      <a:pt x="1985" y="2"/>
                      <a:pt x="1945" y="4"/>
                    </a:cubicBezTo>
                    <a:cubicBezTo>
                      <a:pt x="851" y="35"/>
                      <a:pt x="0" y="916"/>
                      <a:pt x="30" y="1980"/>
                    </a:cubicBezTo>
                    <a:cubicBezTo>
                      <a:pt x="89" y="2976"/>
                      <a:pt x="967" y="3746"/>
                      <a:pt x="2010" y="3746"/>
                    </a:cubicBezTo>
                    <a:cubicBezTo>
                      <a:pt x="2049" y="3746"/>
                      <a:pt x="2088" y="3745"/>
                      <a:pt x="2128" y="3743"/>
                    </a:cubicBezTo>
                    <a:cubicBezTo>
                      <a:pt x="3222" y="3682"/>
                      <a:pt x="4073" y="2801"/>
                      <a:pt x="4043" y="1767"/>
                    </a:cubicBezTo>
                    <a:cubicBezTo>
                      <a:pt x="3984" y="771"/>
                      <a:pt x="3107" y="1"/>
                      <a:pt x="2064" y="1"/>
                    </a:cubicBezTo>
                    <a:close/>
                  </a:path>
                </a:pathLst>
              </a:custGeom>
              <a:solidFill>
                <a:srgbClr val="F1C1C7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15" name="Google Shape;1202;p63"/>
              <p:cNvSpPr>
                <a:spLocks/>
              </p:cNvSpPr>
              <p:nvPr/>
            </p:nvSpPr>
            <p:spPr bwMode="auto">
              <a:xfrm>
                <a:off x="-516127" y="1598671"/>
                <a:ext cx="67304" cy="78302"/>
              </a:xfrm>
              <a:custGeom>
                <a:avLst/>
                <a:gdLst/>
                <a:ahLst/>
                <a:cxnLst>
                  <a:cxn ang="0">
                    <a:pos x="564" y="0"/>
                  </a:cxn>
                  <a:cxn ang="0">
                    <a:pos x="518" y="3"/>
                  </a:cxn>
                  <a:cxn ang="0">
                    <a:pos x="1" y="702"/>
                  </a:cxn>
                  <a:cxn ang="0">
                    <a:pos x="609" y="1310"/>
                  </a:cxn>
                  <a:cxn ang="0">
                    <a:pos x="1095" y="611"/>
                  </a:cxn>
                  <a:cxn ang="0">
                    <a:pos x="564" y="0"/>
                  </a:cxn>
                </a:cxnLst>
                <a:rect l="0" t="0" r="r" b="b"/>
                <a:pathLst>
                  <a:path w="1126" h="1310" extrusionOk="0">
                    <a:moveTo>
                      <a:pt x="564" y="0"/>
                    </a:moveTo>
                    <a:cubicBezTo>
                      <a:pt x="548" y="0"/>
                      <a:pt x="533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913" y="1279"/>
                      <a:pt x="1126" y="975"/>
                      <a:pt x="1095" y="611"/>
                    </a:cubicBezTo>
                    <a:cubicBezTo>
                      <a:pt x="1066" y="264"/>
                      <a:pt x="846" y="0"/>
                      <a:pt x="56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16" name="Google Shape;1203;p63"/>
              <p:cNvSpPr>
                <a:spLocks/>
              </p:cNvSpPr>
              <p:nvPr/>
            </p:nvSpPr>
            <p:spPr bwMode="auto">
              <a:xfrm>
                <a:off x="16201" y="1562331"/>
                <a:ext cx="67304" cy="78302"/>
              </a:xfrm>
              <a:custGeom>
                <a:avLst/>
                <a:gdLst/>
                <a:ahLst/>
                <a:cxnLst>
                  <a:cxn ang="0">
                    <a:pos x="559" y="1"/>
                  </a:cxn>
                  <a:cxn ang="0">
                    <a:pos x="518" y="3"/>
                  </a:cxn>
                  <a:cxn ang="0">
                    <a:pos x="1" y="702"/>
                  </a:cxn>
                  <a:cxn ang="0">
                    <a:pos x="609" y="1310"/>
                  </a:cxn>
                  <a:cxn ang="0">
                    <a:pos x="1095" y="611"/>
                  </a:cxn>
                  <a:cxn ang="0">
                    <a:pos x="559" y="1"/>
                  </a:cxn>
                </a:cxnLst>
                <a:rect l="0" t="0" r="r" b="b"/>
                <a:pathLst>
                  <a:path w="1126" h="1310" extrusionOk="0">
                    <a:moveTo>
                      <a:pt x="559" y="1"/>
                    </a:moveTo>
                    <a:cubicBezTo>
                      <a:pt x="545" y="1"/>
                      <a:pt x="532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882" y="1279"/>
                      <a:pt x="1126" y="976"/>
                      <a:pt x="1095" y="611"/>
                    </a:cubicBezTo>
                    <a:cubicBezTo>
                      <a:pt x="1066" y="265"/>
                      <a:pt x="818" y="1"/>
                      <a:pt x="559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17" name="Google Shape;1204;p63"/>
              <p:cNvSpPr>
                <a:spLocks/>
              </p:cNvSpPr>
              <p:nvPr/>
            </p:nvSpPr>
            <p:spPr bwMode="auto">
              <a:xfrm>
                <a:off x="-944705" y="978696"/>
                <a:ext cx="316197" cy="640621"/>
              </a:xfrm>
              <a:custGeom>
                <a:avLst/>
                <a:gdLst/>
                <a:ahLst/>
                <a:cxnLst>
                  <a:cxn ang="0">
                    <a:pos x="5289" y="1"/>
                  </a:cxn>
                  <a:cxn ang="0">
                    <a:pos x="5289" y="1"/>
                  </a:cxn>
                  <a:cxn ang="0">
                    <a:pos x="973" y="4165"/>
                  </a:cxn>
                  <a:cxn ang="0">
                    <a:pos x="547" y="10244"/>
                  </a:cxn>
                  <a:cxn ang="0">
                    <a:pos x="2158" y="10700"/>
                  </a:cxn>
                  <a:cxn ang="0">
                    <a:pos x="2209" y="10718"/>
                  </a:cxn>
                  <a:cxn ang="0">
                    <a:pos x="2189" y="9514"/>
                  </a:cxn>
                  <a:cxn ang="0">
                    <a:pos x="4195" y="8998"/>
                  </a:cxn>
                  <a:cxn ang="0">
                    <a:pos x="4894" y="1460"/>
                  </a:cxn>
                  <a:cxn ang="0">
                    <a:pos x="5289" y="1"/>
                  </a:cxn>
                </a:cxnLst>
                <a:rect l="0" t="0" r="r" b="b"/>
                <a:pathLst>
                  <a:path w="5290" h="10719" extrusionOk="0">
                    <a:moveTo>
                      <a:pt x="5289" y="1"/>
                    </a:moveTo>
                    <a:lnTo>
                      <a:pt x="5289" y="1"/>
                    </a:lnTo>
                    <a:cubicBezTo>
                      <a:pt x="3192" y="882"/>
                      <a:pt x="1520" y="2554"/>
                      <a:pt x="973" y="4165"/>
                    </a:cubicBezTo>
                    <a:cubicBezTo>
                      <a:pt x="0" y="7022"/>
                      <a:pt x="547" y="10244"/>
                      <a:pt x="547" y="10244"/>
                    </a:cubicBezTo>
                    <a:cubicBezTo>
                      <a:pt x="912" y="10305"/>
                      <a:pt x="1976" y="10639"/>
                      <a:pt x="2158" y="10700"/>
                    </a:cubicBezTo>
                    <a:cubicBezTo>
                      <a:pt x="2179" y="10712"/>
                      <a:pt x="2196" y="10718"/>
                      <a:pt x="2209" y="10718"/>
                    </a:cubicBezTo>
                    <a:cubicBezTo>
                      <a:pt x="2388" y="10718"/>
                      <a:pt x="1905" y="9628"/>
                      <a:pt x="2189" y="9514"/>
                    </a:cubicBezTo>
                    <a:cubicBezTo>
                      <a:pt x="2857" y="9302"/>
                      <a:pt x="3526" y="9119"/>
                      <a:pt x="4195" y="8998"/>
                    </a:cubicBezTo>
                    <a:cubicBezTo>
                      <a:pt x="3830" y="6414"/>
                      <a:pt x="4134" y="3831"/>
                      <a:pt x="4894" y="1460"/>
                    </a:cubicBezTo>
                    <a:cubicBezTo>
                      <a:pt x="5046" y="973"/>
                      <a:pt x="5167" y="487"/>
                      <a:pt x="5289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18" name="Google Shape;1205;p63"/>
              <p:cNvSpPr>
                <a:spLocks/>
              </p:cNvSpPr>
              <p:nvPr/>
            </p:nvSpPr>
            <p:spPr bwMode="auto">
              <a:xfrm>
                <a:off x="-724621" y="949286"/>
                <a:ext cx="206611" cy="570154"/>
              </a:xfrm>
              <a:custGeom>
                <a:avLst/>
                <a:gdLst/>
                <a:ahLst/>
                <a:cxnLst>
                  <a:cxn ang="0">
                    <a:pos x="3040" y="0"/>
                  </a:cxn>
                  <a:cxn ang="0">
                    <a:pos x="1489" y="487"/>
                  </a:cxn>
                  <a:cxn ang="0">
                    <a:pos x="1094" y="1946"/>
                  </a:cxn>
                  <a:cxn ang="0">
                    <a:pos x="365" y="9484"/>
                  </a:cxn>
                  <a:cxn ang="0">
                    <a:pos x="3222" y="8997"/>
                  </a:cxn>
                  <a:cxn ang="0">
                    <a:pos x="3040" y="0"/>
                  </a:cxn>
                </a:cxnLst>
                <a:rect l="0" t="0" r="r" b="b"/>
                <a:pathLst>
                  <a:path w="3222" h="9484" extrusionOk="0">
                    <a:moveTo>
                      <a:pt x="3040" y="0"/>
                    </a:moveTo>
                    <a:cubicBezTo>
                      <a:pt x="2492" y="92"/>
                      <a:pt x="1976" y="274"/>
                      <a:pt x="1489" y="487"/>
                    </a:cubicBezTo>
                    <a:cubicBezTo>
                      <a:pt x="1337" y="973"/>
                      <a:pt x="1216" y="1459"/>
                      <a:pt x="1094" y="1946"/>
                    </a:cubicBezTo>
                    <a:cubicBezTo>
                      <a:pt x="334" y="4317"/>
                      <a:pt x="0" y="6900"/>
                      <a:pt x="365" y="9484"/>
                    </a:cubicBezTo>
                    <a:cubicBezTo>
                      <a:pt x="1337" y="9271"/>
                      <a:pt x="2280" y="9119"/>
                      <a:pt x="3222" y="8997"/>
                    </a:cubicBezTo>
                    <a:cubicBezTo>
                      <a:pt x="2553" y="6019"/>
                      <a:pt x="2523" y="2979"/>
                      <a:pt x="3040" y="0"/>
                    </a:cubicBezTo>
                    <a:close/>
                  </a:path>
                </a:pathLst>
              </a:custGeom>
              <a:solidFill>
                <a:srgbClr val="5829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19" name="Google Shape;1206;p63"/>
              <p:cNvSpPr>
                <a:spLocks/>
              </p:cNvSpPr>
              <p:nvPr/>
            </p:nvSpPr>
            <p:spPr bwMode="auto">
              <a:xfrm>
                <a:off x="-576698" y="804804"/>
                <a:ext cx="831620" cy="695991"/>
              </a:xfrm>
              <a:custGeom>
                <a:avLst/>
                <a:gdLst/>
                <a:ahLst/>
                <a:cxnLst>
                  <a:cxn ang="0">
                    <a:pos x="6538" y="1"/>
                  </a:cxn>
                  <a:cxn ang="0">
                    <a:pos x="6506" y="2"/>
                  </a:cxn>
                  <a:cxn ang="0">
                    <a:pos x="5138" y="2525"/>
                  </a:cxn>
                  <a:cxn ang="0">
                    <a:pos x="3954" y="839"/>
                  </a:cxn>
                  <a:cxn ang="0">
                    <a:pos x="3709" y="883"/>
                  </a:cxn>
                  <a:cxn ang="0">
                    <a:pos x="4135" y="2616"/>
                  </a:cxn>
                  <a:cxn ang="0">
                    <a:pos x="2083" y="2297"/>
                  </a:cxn>
                  <a:cxn ang="0">
                    <a:pos x="518" y="2464"/>
                  </a:cxn>
                  <a:cxn ang="0">
                    <a:pos x="700" y="11491"/>
                  </a:cxn>
                  <a:cxn ang="0">
                    <a:pos x="5490" y="11237"/>
                  </a:cxn>
                  <a:cxn ang="0">
                    <a:pos x="7326" y="11279"/>
                  </a:cxn>
                  <a:cxn ang="0">
                    <a:pos x="7396" y="8376"/>
                  </a:cxn>
                  <a:cxn ang="0">
                    <a:pos x="7509" y="8482"/>
                  </a:cxn>
                  <a:cxn ang="0">
                    <a:pos x="8208" y="11339"/>
                  </a:cxn>
                  <a:cxn ang="0">
                    <a:pos x="11035" y="11309"/>
                  </a:cxn>
                  <a:cxn ang="0">
                    <a:pos x="10852" y="7449"/>
                  </a:cxn>
                  <a:cxn ang="0">
                    <a:pos x="10852" y="7449"/>
                  </a:cxn>
                  <a:cxn ang="0">
                    <a:pos x="12220" y="11431"/>
                  </a:cxn>
                  <a:cxn ang="0">
                    <a:pos x="13588" y="11643"/>
                  </a:cxn>
                  <a:cxn ang="0">
                    <a:pos x="9180" y="2008"/>
                  </a:cxn>
                  <a:cxn ang="0">
                    <a:pos x="5928" y="2494"/>
                  </a:cxn>
                  <a:cxn ang="0">
                    <a:pos x="6538" y="1"/>
                  </a:cxn>
                </a:cxnLst>
                <a:rect l="0" t="0" r="r" b="b"/>
                <a:pathLst>
                  <a:path w="13588" h="11644" extrusionOk="0">
                    <a:moveTo>
                      <a:pt x="6538" y="1"/>
                    </a:moveTo>
                    <a:cubicBezTo>
                      <a:pt x="6527" y="1"/>
                      <a:pt x="6517" y="1"/>
                      <a:pt x="6506" y="2"/>
                    </a:cubicBezTo>
                    <a:cubicBezTo>
                      <a:pt x="5563" y="32"/>
                      <a:pt x="5138" y="2525"/>
                      <a:pt x="5138" y="2525"/>
                    </a:cubicBezTo>
                    <a:cubicBezTo>
                      <a:pt x="5138" y="2525"/>
                      <a:pt x="4806" y="839"/>
                      <a:pt x="3954" y="839"/>
                    </a:cubicBezTo>
                    <a:cubicBezTo>
                      <a:pt x="3877" y="839"/>
                      <a:pt x="3795" y="853"/>
                      <a:pt x="3709" y="883"/>
                    </a:cubicBezTo>
                    <a:cubicBezTo>
                      <a:pt x="2676" y="1248"/>
                      <a:pt x="4135" y="2616"/>
                      <a:pt x="4135" y="2616"/>
                    </a:cubicBezTo>
                    <a:cubicBezTo>
                      <a:pt x="3453" y="2394"/>
                      <a:pt x="2762" y="2297"/>
                      <a:pt x="2083" y="2297"/>
                    </a:cubicBezTo>
                    <a:cubicBezTo>
                      <a:pt x="1551" y="2297"/>
                      <a:pt x="1025" y="2357"/>
                      <a:pt x="518" y="2464"/>
                    </a:cubicBezTo>
                    <a:cubicBezTo>
                      <a:pt x="1" y="5473"/>
                      <a:pt x="31" y="8513"/>
                      <a:pt x="700" y="11491"/>
                    </a:cubicBezTo>
                    <a:cubicBezTo>
                      <a:pt x="2549" y="11286"/>
                      <a:pt x="4267" y="11237"/>
                      <a:pt x="5490" y="11237"/>
                    </a:cubicBezTo>
                    <a:cubicBezTo>
                      <a:pt x="6619" y="11237"/>
                      <a:pt x="7326" y="11279"/>
                      <a:pt x="7326" y="11279"/>
                    </a:cubicBezTo>
                    <a:cubicBezTo>
                      <a:pt x="7326" y="11279"/>
                      <a:pt x="7103" y="8376"/>
                      <a:pt x="7396" y="8376"/>
                    </a:cubicBezTo>
                    <a:cubicBezTo>
                      <a:pt x="7427" y="8376"/>
                      <a:pt x="7465" y="8409"/>
                      <a:pt x="7509" y="8482"/>
                    </a:cubicBezTo>
                    <a:cubicBezTo>
                      <a:pt x="7965" y="9242"/>
                      <a:pt x="8208" y="11339"/>
                      <a:pt x="8208" y="11339"/>
                    </a:cubicBezTo>
                    <a:lnTo>
                      <a:pt x="11035" y="11309"/>
                    </a:lnTo>
                    <a:cubicBezTo>
                      <a:pt x="11156" y="10610"/>
                      <a:pt x="10852" y="7449"/>
                      <a:pt x="10852" y="7449"/>
                    </a:cubicBezTo>
                    <a:cubicBezTo>
                      <a:pt x="11521" y="8482"/>
                      <a:pt x="12220" y="11431"/>
                      <a:pt x="12220" y="11431"/>
                    </a:cubicBezTo>
                    <a:cubicBezTo>
                      <a:pt x="12585" y="11491"/>
                      <a:pt x="13071" y="11583"/>
                      <a:pt x="13588" y="11643"/>
                    </a:cubicBezTo>
                    <a:cubicBezTo>
                      <a:pt x="12858" y="8269"/>
                      <a:pt x="11095" y="4987"/>
                      <a:pt x="9180" y="2008"/>
                    </a:cubicBezTo>
                    <a:cubicBezTo>
                      <a:pt x="7387" y="2099"/>
                      <a:pt x="5928" y="2494"/>
                      <a:pt x="5928" y="2494"/>
                    </a:cubicBezTo>
                    <a:cubicBezTo>
                      <a:pt x="5928" y="2494"/>
                      <a:pt x="7412" y="1"/>
                      <a:pt x="6538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20" name="Google Shape;1207;p63"/>
              <p:cNvSpPr>
                <a:spLocks/>
              </p:cNvSpPr>
              <p:nvPr/>
            </p:nvSpPr>
            <p:spPr bwMode="auto">
              <a:xfrm>
                <a:off x="-27600" y="924907"/>
                <a:ext cx="438386" cy="594543"/>
              </a:xfrm>
              <a:custGeom>
                <a:avLst/>
                <a:gdLst/>
                <a:ahLst/>
                <a:cxnLst>
                  <a:cxn ang="0">
                    <a:pos x="617" y="1"/>
                  </a:cxn>
                  <a:cxn ang="0">
                    <a:pos x="0" y="11"/>
                  </a:cxn>
                  <a:cxn ang="0">
                    <a:pos x="4408" y="9646"/>
                  </a:cxn>
                  <a:cxn ang="0">
                    <a:pos x="6961" y="9981"/>
                  </a:cxn>
                  <a:cxn ang="0">
                    <a:pos x="2949" y="193"/>
                  </a:cxn>
                  <a:cxn ang="0">
                    <a:pos x="617" y="1"/>
                  </a:cxn>
                </a:cxnLst>
                <a:rect l="0" t="0" r="r" b="b"/>
                <a:pathLst>
                  <a:path w="6961" h="9981" extrusionOk="0">
                    <a:moveTo>
                      <a:pt x="617" y="1"/>
                    </a:moveTo>
                    <a:cubicBezTo>
                      <a:pt x="409" y="1"/>
                      <a:pt x="203" y="4"/>
                      <a:pt x="0" y="11"/>
                    </a:cubicBezTo>
                    <a:cubicBezTo>
                      <a:pt x="1915" y="3020"/>
                      <a:pt x="3678" y="6303"/>
                      <a:pt x="4408" y="9646"/>
                    </a:cubicBezTo>
                    <a:cubicBezTo>
                      <a:pt x="5259" y="9768"/>
                      <a:pt x="6201" y="9890"/>
                      <a:pt x="6961" y="9981"/>
                    </a:cubicBezTo>
                    <a:cubicBezTo>
                      <a:pt x="6566" y="6455"/>
                      <a:pt x="5168" y="2959"/>
                      <a:pt x="2949" y="193"/>
                    </a:cubicBezTo>
                    <a:cubicBezTo>
                      <a:pt x="2162" y="50"/>
                      <a:pt x="1374" y="1"/>
                      <a:pt x="617" y="1"/>
                    </a:cubicBezTo>
                    <a:close/>
                  </a:path>
                </a:pathLst>
              </a:custGeom>
              <a:solidFill>
                <a:srgbClr val="5829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21" name="Google Shape;1208;p63"/>
              <p:cNvSpPr>
                <a:spLocks/>
              </p:cNvSpPr>
              <p:nvPr/>
            </p:nvSpPr>
            <p:spPr bwMode="auto">
              <a:xfrm>
                <a:off x="157272" y="935691"/>
                <a:ext cx="336161" cy="61438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013" y="9788"/>
                  </a:cxn>
                  <a:cxn ang="0">
                    <a:pos x="4560" y="9849"/>
                  </a:cxn>
                  <a:cxn ang="0">
                    <a:pos x="4712" y="10304"/>
                  </a:cxn>
                  <a:cxn ang="0">
                    <a:pos x="5594" y="9940"/>
                  </a:cxn>
                  <a:cxn ang="0">
                    <a:pos x="3739" y="2797"/>
                  </a:cxn>
                  <a:cxn ang="0">
                    <a:pos x="1" y="0"/>
                  </a:cxn>
                </a:cxnLst>
                <a:rect l="0" t="0" r="r" b="b"/>
                <a:pathLst>
                  <a:path w="5624" h="10305" extrusionOk="0">
                    <a:moveTo>
                      <a:pt x="1" y="0"/>
                    </a:moveTo>
                    <a:cubicBezTo>
                      <a:pt x="2220" y="2766"/>
                      <a:pt x="3618" y="6262"/>
                      <a:pt x="4013" y="9788"/>
                    </a:cubicBezTo>
                    <a:cubicBezTo>
                      <a:pt x="4195" y="9818"/>
                      <a:pt x="4378" y="9818"/>
                      <a:pt x="4560" y="9849"/>
                    </a:cubicBezTo>
                    <a:cubicBezTo>
                      <a:pt x="5046" y="9909"/>
                      <a:pt x="4469" y="10274"/>
                      <a:pt x="4712" y="10304"/>
                    </a:cubicBezTo>
                    <a:cubicBezTo>
                      <a:pt x="4955" y="10304"/>
                      <a:pt x="5594" y="9940"/>
                      <a:pt x="5594" y="9940"/>
                    </a:cubicBezTo>
                    <a:cubicBezTo>
                      <a:pt x="5594" y="9940"/>
                      <a:pt x="5624" y="7478"/>
                      <a:pt x="3739" y="2797"/>
                    </a:cubicBezTo>
                    <a:cubicBezTo>
                      <a:pt x="3040" y="1125"/>
                      <a:pt x="1581" y="335"/>
                      <a:pt x="1" y="0"/>
                    </a:cubicBezTo>
                    <a:close/>
                  </a:path>
                </a:pathLst>
              </a:custGeom>
              <a:solidFill>
                <a:srgbClr val="3D1926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22" name="Google Shape;1209;p63"/>
              <p:cNvSpPr>
                <a:spLocks/>
              </p:cNvSpPr>
              <p:nvPr/>
            </p:nvSpPr>
            <p:spPr bwMode="auto">
              <a:xfrm>
                <a:off x="-1108407" y="2605269"/>
                <a:ext cx="394319" cy="383620"/>
              </a:xfrm>
              <a:custGeom>
                <a:avLst/>
                <a:gdLst/>
                <a:ahLst/>
                <a:cxnLst>
                  <a:cxn ang="0">
                    <a:pos x="3648" y="1"/>
                  </a:cxn>
                  <a:cxn ang="0">
                    <a:pos x="31" y="5624"/>
                  </a:cxn>
                  <a:cxn ang="0">
                    <a:pos x="1379" y="6418"/>
                  </a:cxn>
                  <a:cxn ang="0">
                    <a:pos x="3648" y="6050"/>
                  </a:cxn>
                  <a:cxn ang="0">
                    <a:pos x="6597" y="1551"/>
                  </a:cxn>
                  <a:cxn ang="0">
                    <a:pos x="3648" y="1"/>
                  </a:cxn>
                </a:cxnLst>
                <a:rect l="0" t="0" r="r" b="b"/>
                <a:pathLst>
                  <a:path w="6597" h="6418" extrusionOk="0">
                    <a:moveTo>
                      <a:pt x="3648" y="1"/>
                    </a:moveTo>
                    <a:cubicBezTo>
                      <a:pt x="3648" y="1"/>
                      <a:pt x="1" y="4165"/>
                      <a:pt x="31" y="5624"/>
                    </a:cubicBezTo>
                    <a:cubicBezTo>
                      <a:pt x="44" y="6237"/>
                      <a:pt x="659" y="6418"/>
                      <a:pt x="1379" y="6418"/>
                    </a:cubicBezTo>
                    <a:cubicBezTo>
                      <a:pt x="2407" y="6418"/>
                      <a:pt x="3648" y="6050"/>
                      <a:pt x="3648" y="6050"/>
                    </a:cubicBezTo>
                    <a:lnTo>
                      <a:pt x="6597" y="1551"/>
                    </a:lnTo>
                    <a:lnTo>
                      <a:pt x="3648" y="1"/>
                    </a:ln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23" name="Google Shape;1210;p63"/>
              <p:cNvSpPr>
                <a:spLocks/>
              </p:cNvSpPr>
              <p:nvPr/>
            </p:nvSpPr>
            <p:spPr bwMode="auto">
              <a:xfrm>
                <a:off x="-681456" y="2174741"/>
                <a:ext cx="461563" cy="804896"/>
              </a:xfrm>
              <a:custGeom>
                <a:avLst/>
                <a:gdLst/>
                <a:ahLst/>
                <a:cxnLst>
                  <a:cxn ang="0">
                    <a:pos x="1278" y="0"/>
                  </a:cxn>
                  <a:cxn ang="0">
                    <a:pos x="882" y="2067"/>
                  </a:cxn>
                  <a:cxn ang="0">
                    <a:pos x="1" y="10031"/>
                  </a:cxn>
                  <a:cxn ang="0">
                    <a:pos x="7721" y="13465"/>
                  </a:cxn>
                  <a:cxn ang="0">
                    <a:pos x="7721" y="4073"/>
                  </a:cxn>
                  <a:cxn ang="0">
                    <a:pos x="1278" y="0"/>
                  </a:cxn>
                </a:cxnLst>
                <a:rect l="0" t="0" r="r" b="b"/>
                <a:pathLst>
                  <a:path w="7722" h="13466" extrusionOk="0">
                    <a:moveTo>
                      <a:pt x="1278" y="0"/>
                    </a:moveTo>
                    <a:lnTo>
                      <a:pt x="882" y="2067"/>
                    </a:lnTo>
                    <a:lnTo>
                      <a:pt x="1" y="10031"/>
                    </a:lnTo>
                    <a:lnTo>
                      <a:pt x="7721" y="13465"/>
                    </a:lnTo>
                    <a:lnTo>
                      <a:pt x="7721" y="4073"/>
                    </a:lnTo>
                    <a:cubicBezTo>
                      <a:pt x="6202" y="1945"/>
                      <a:pt x="1278" y="0"/>
                      <a:pt x="1278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24" name="Google Shape;1211;p63"/>
              <p:cNvSpPr>
                <a:spLocks/>
              </p:cNvSpPr>
              <p:nvPr/>
            </p:nvSpPr>
            <p:spPr bwMode="auto">
              <a:xfrm>
                <a:off x="-570580" y="2154718"/>
                <a:ext cx="370649" cy="804956"/>
              </a:xfrm>
              <a:custGeom>
                <a:avLst/>
                <a:gdLst/>
                <a:ahLst/>
                <a:cxnLst>
                  <a:cxn ang="0">
                    <a:pos x="1034" y="1"/>
                  </a:cxn>
                  <a:cxn ang="0">
                    <a:pos x="699" y="2068"/>
                  </a:cxn>
                  <a:cxn ang="0">
                    <a:pos x="0" y="10031"/>
                  </a:cxn>
                  <a:cxn ang="0">
                    <a:pos x="6201" y="13466"/>
                  </a:cxn>
                  <a:cxn ang="0">
                    <a:pos x="6201" y="4074"/>
                  </a:cxn>
                  <a:cxn ang="0">
                    <a:pos x="1034" y="1"/>
                  </a:cxn>
                </a:cxnLst>
                <a:rect l="0" t="0" r="r" b="b"/>
                <a:pathLst>
                  <a:path w="6201" h="13467" extrusionOk="0">
                    <a:moveTo>
                      <a:pt x="1034" y="1"/>
                    </a:moveTo>
                    <a:lnTo>
                      <a:pt x="699" y="2068"/>
                    </a:lnTo>
                    <a:lnTo>
                      <a:pt x="0" y="10031"/>
                    </a:lnTo>
                    <a:lnTo>
                      <a:pt x="6201" y="13466"/>
                    </a:lnTo>
                    <a:lnTo>
                      <a:pt x="6201" y="4074"/>
                    </a:lnTo>
                    <a:cubicBezTo>
                      <a:pt x="4985" y="1977"/>
                      <a:pt x="1034" y="1"/>
                      <a:pt x="1034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25" name="Google Shape;1212;p63"/>
              <p:cNvSpPr>
                <a:spLocks/>
              </p:cNvSpPr>
              <p:nvPr/>
            </p:nvSpPr>
            <p:spPr bwMode="auto">
              <a:xfrm>
                <a:off x="-450677" y="2140194"/>
                <a:ext cx="252599" cy="804896"/>
              </a:xfrm>
              <a:custGeom>
                <a:avLst/>
                <a:gdLst/>
                <a:ahLst/>
                <a:cxnLst>
                  <a:cxn ang="0">
                    <a:pos x="699" y="1"/>
                  </a:cxn>
                  <a:cxn ang="0">
                    <a:pos x="456" y="2068"/>
                  </a:cxn>
                  <a:cxn ang="0">
                    <a:pos x="0" y="10031"/>
                  </a:cxn>
                  <a:cxn ang="0">
                    <a:pos x="4225" y="13466"/>
                  </a:cxn>
                  <a:cxn ang="0">
                    <a:pos x="4225" y="4074"/>
                  </a:cxn>
                  <a:cxn ang="0">
                    <a:pos x="699" y="1"/>
                  </a:cxn>
                </a:cxnLst>
                <a:rect l="0" t="0" r="r" b="b"/>
                <a:pathLst>
                  <a:path w="4226" h="13466" extrusionOk="0">
                    <a:moveTo>
                      <a:pt x="699" y="1"/>
                    </a:moveTo>
                    <a:lnTo>
                      <a:pt x="456" y="2068"/>
                    </a:lnTo>
                    <a:lnTo>
                      <a:pt x="0" y="10031"/>
                    </a:lnTo>
                    <a:lnTo>
                      <a:pt x="4225" y="13466"/>
                    </a:lnTo>
                    <a:lnTo>
                      <a:pt x="4225" y="4074"/>
                    </a:lnTo>
                    <a:cubicBezTo>
                      <a:pt x="3405" y="1976"/>
                      <a:pt x="699" y="1"/>
                      <a:pt x="699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26" name="Google Shape;1213;p63"/>
              <p:cNvSpPr>
                <a:spLocks/>
              </p:cNvSpPr>
              <p:nvPr/>
            </p:nvSpPr>
            <p:spPr bwMode="auto">
              <a:xfrm>
                <a:off x="-196348" y="2171095"/>
                <a:ext cx="461563" cy="804896"/>
              </a:xfrm>
              <a:custGeom>
                <a:avLst/>
                <a:gdLst/>
                <a:ahLst/>
                <a:cxnLst>
                  <a:cxn ang="0">
                    <a:pos x="6444" y="0"/>
                  </a:cxn>
                  <a:cxn ang="0">
                    <a:pos x="1" y="4104"/>
                  </a:cxn>
                  <a:cxn ang="0">
                    <a:pos x="1" y="13466"/>
                  </a:cxn>
                  <a:cxn ang="0">
                    <a:pos x="7721" y="10061"/>
                  </a:cxn>
                  <a:cxn ang="0">
                    <a:pos x="6870" y="2067"/>
                  </a:cxn>
                  <a:cxn ang="0">
                    <a:pos x="6444" y="0"/>
                  </a:cxn>
                </a:cxnLst>
                <a:rect l="0" t="0" r="r" b="b"/>
                <a:pathLst>
                  <a:path w="7722" h="13466" extrusionOk="0">
                    <a:moveTo>
                      <a:pt x="6444" y="0"/>
                    </a:moveTo>
                    <a:cubicBezTo>
                      <a:pt x="6444" y="0"/>
                      <a:pt x="1520" y="1976"/>
                      <a:pt x="1" y="4104"/>
                    </a:cubicBezTo>
                    <a:lnTo>
                      <a:pt x="1" y="13466"/>
                    </a:lnTo>
                    <a:lnTo>
                      <a:pt x="7721" y="10061"/>
                    </a:lnTo>
                    <a:lnTo>
                      <a:pt x="6870" y="2067"/>
                    </a:lnTo>
                    <a:lnTo>
                      <a:pt x="6444" y="0"/>
                    </a:ln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27" name="Google Shape;1214;p63"/>
              <p:cNvSpPr>
                <a:spLocks/>
              </p:cNvSpPr>
              <p:nvPr/>
            </p:nvSpPr>
            <p:spPr bwMode="auto">
              <a:xfrm>
                <a:off x="-216311" y="2151132"/>
                <a:ext cx="370649" cy="804896"/>
              </a:xfrm>
              <a:custGeom>
                <a:avLst/>
                <a:gdLst/>
                <a:ahLst/>
                <a:cxnLst>
                  <a:cxn ang="0">
                    <a:pos x="5168" y="0"/>
                  </a:cxn>
                  <a:cxn ang="0">
                    <a:pos x="0" y="4103"/>
                  </a:cxn>
                  <a:cxn ang="0">
                    <a:pos x="0" y="13465"/>
                  </a:cxn>
                  <a:cxn ang="0">
                    <a:pos x="6201" y="10061"/>
                  </a:cxn>
                  <a:cxn ang="0">
                    <a:pos x="5502" y="2067"/>
                  </a:cxn>
                  <a:cxn ang="0">
                    <a:pos x="5168" y="0"/>
                  </a:cxn>
                </a:cxnLst>
                <a:rect l="0" t="0" r="r" b="b"/>
                <a:pathLst>
                  <a:path w="6201" h="13466" extrusionOk="0">
                    <a:moveTo>
                      <a:pt x="5168" y="0"/>
                    </a:moveTo>
                    <a:cubicBezTo>
                      <a:pt x="5168" y="0"/>
                      <a:pt x="1216" y="1976"/>
                      <a:pt x="0" y="4103"/>
                    </a:cubicBezTo>
                    <a:lnTo>
                      <a:pt x="0" y="13465"/>
                    </a:lnTo>
                    <a:lnTo>
                      <a:pt x="6201" y="10061"/>
                    </a:lnTo>
                    <a:lnTo>
                      <a:pt x="5502" y="2067"/>
                    </a:lnTo>
                    <a:lnTo>
                      <a:pt x="5168" y="0"/>
                    </a:ln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28" name="Google Shape;1215;p63"/>
              <p:cNvSpPr>
                <a:spLocks/>
              </p:cNvSpPr>
              <p:nvPr/>
            </p:nvSpPr>
            <p:spPr bwMode="auto">
              <a:xfrm>
                <a:off x="-218164" y="2138400"/>
                <a:ext cx="254452" cy="803103"/>
              </a:xfrm>
              <a:custGeom>
                <a:avLst/>
                <a:gdLst/>
                <a:ahLst/>
                <a:cxnLst>
                  <a:cxn ang="0">
                    <a:pos x="3557" y="0"/>
                  </a:cxn>
                  <a:cxn ang="0">
                    <a:pos x="1" y="4073"/>
                  </a:cxn>
                  <a:cxn ang="0">
                    <a:pos x="1" y="13435"/>
                  </a:cxn>
                  <a:cxn ang="0">
                    <a:pos x="4256" y="10031"/>
                  </a:cxn>
                  <a:cxn ang="0">
                    <a:pos x="3770" y="2037"/>
                  </a:cxn>
                  <a:cxn ang="0">
                    <a:pos x="3557" y="0"/>
                  </a:cxn>
                </a:cxnLst>
                <a:rect l="0" t="0" r="r" b="b"/>
                <a:pathLst>
                  <a:path w="4257" h="13436" extrusionOk="0">
                    <a:moveTo>
                      <a:pt x="3557" y="0"/>
                    </a:moveTo>
                    <a:cubicBezTo>
                      <a:pt x="3557" y="0"/>
                      <a:pt x="852" y="1946"/>
                      <a:pt x="1" y="4073"/>
                    </a:cubicBezTo>
                    <a:lnTo>
                      <a:pt x="1" y="13435"/>
                    </a:lnTo>
                    <a:lnTo>
                      <a:pt x="4256" y="10031"/>
                    </a:lnTo>
                    <a:lnTo>
                      <a:pt x="3770" y="2037"/>
                    </a:lnTo>
                    <a:lnTo>
                      <a:pt x="3557" y="0"/>
                    </a:ln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29" name="Google Shape;1216;p63"/>
              <p:cNvSpPr>
                <a:spLocks/>
              </p:cNvSpPr>
              <p:nvPr/>
            </p:nvSpPr>
            <p:spPr bwMode="auto">
              <a:xfrm>
                <a:off x="-746608" y="2223335"/>
                <a:ext cx="499459" cy="778118"/>
              </a:xfrm>
              <a:custGeom>
                <a:avLst/>
                <a:gdLst/>
                <a:ahLst/>
                <a:cxnLst>
                  <a:cxn ang="0">
                    <a:pos x="1182" y="1"/>
                  </a:cxn>
                  <a:cxn ang="0">
                    <a:pos x="179" y="1376"/>
                  </a:cxn>
                  <a:cxn ang="0">
                    <a:pos x="453" y="9704"/>
                  </a:cxn>
                  <a:cxn ang="0">
                    <a:pos x="8356" y="13017"/>
                  </a:cxn>
                  <a:cxn ang="0">
                    <a:pos x="8356" y="3199"/>
                  </a:cxn>
                  <a:cxn ang="0">
                    <a:pos x="1547" y="38"/>
                  </a:cxn>
                  <a:cxn ang="0">
                    <a:pos x="1182" y="1"/>
                  </a:cxn>
                </a:cxnLst>
                <a:rect l="0" t="0" r="r" b="b"/>
                <a:pathLst>
                  <a:path w="8356" h="13018" extrusionOk="0">
                    <a:moveTo>
                      <a:pt x="1182" y="1"/>
                    </a:moveTo>
                    <a:cubicBezTo>
                      <a:pt x="1" y="1"/>
                      <a:pt x="179" y="1376"/>
                      <a:pt x="179" y="1376"/>
                    </a:cubicBezTo>
                    <a:lnTo>
                      <a:pt x="453" y="9704"/>
                    </a:lnTo>
                    <a:cubicBezTo>
                      <a:pt x="2276" y="10069"/>
                      <a:pt x="8356" y="13017"/>
                      <a:pt x="8356" y="13017"/>
                    </a:cubicBezTo>
                    <a:lnTo>
                      <a:pt x="8356" y="3199"/>
                    </a:lnTo>
                    <a:cubicBezTo>
                      <a:pt x="7869" y="2835"/>
                      <a:pt x="3097" y="342"/>
                      <a:pt x="1547" y="38"/>
                    </a:cubicBezTo>
                    <a:cubicBezTo>
                      <a:pt x="1413" y="12"/>
                      <a:pt x="1292" y="1"/>
                      <a:pt x="118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30" name="Google Shape;1217;p63"/>
              <p:cNvSpPr>
                <a:spLocks/>
              </p:cNvSpPr>
              <p:nvPr/>
            </p:nvSpPr>
            <p:spPr bwMode="auto">
              <a:xfrm>
                <a:off x="-149128" y="2212456"/>
                <a:ext cx="499459" cy="778059"/>
              </a:xfrm>
              <a:custGeom>
                <a:avLst/>
                <a:gdLst/>
                <a:ahLst/>
                <a:cxnLst>
                  <a:cxn ang="0">
                    <a:pos x="7174" y="0"/>
                  </a:cxn>
                  <a:cxn ang="0">
                    <a:pos x="6810" y="38"/>
                  </a:cxn>
                  <a:cxn ang="0">
                    <a:pos x="1" y="3321"/>
                  </a:cxn>
                  <a:cxn ang="0">
                    <a:pos x="1" y="13017"/>
                  </a:cxn>
                  <a:cxn ang="0">
                    <a:pos x="7904" y="9673"/>
                  </a:cxn>
                  <a:cxn ang="0">
                    <a:pos x="8177" y="1375"/>
                  </a:cxn>
                  <a:cxn ang="0">
                    <a:pos x="7174" y="0"/>
                  </a:cxn>
                </a:cxnLst>
                <a:rect l="0" t="0" r="r" b="b"/>
                <a:pathLst>
                  <a:path w="8356" h="13017" extrusionOk="0">
                    <a:moveTo>
                      <a:pt x="7174" y="0"/>
                    </a:moveTo>
                    <a:cubicBezTo>
                      <a:pt x="7065" y="0"/>
                      <a:pt x="6943" y="12"/>
                      <a:pt x="6810" y="38"/>
                    </a:cubicBezTo>
                    <a:cubicBezTo>
                      <a:pt x="5259" y="311"/>
                      <a:pt x="487" y="2956"/>
                      <a:pt x="1" y="3321"/>
                    </a:cubicBezTo>
                    <a:lnTo>
                      <a:pt x="1" y="13017"/>
                    </a:lnTo>
                    <a:cubicBezTo>
                      <a:pt x="1" y="13017"/>
                      <a:pt x="6080" y="10068"/>
                      <a:pt x="7904" y="9673"/>
                    </a:cubicBezTo>
                    <a:lnTo>
                      <a:pt x="8177" y="1375"/>
                    </a:lnTo>
                    <a:cubicBezTo>
                      <a:pt x="8177" y="1375"/>
                      <a:pt x="8356" y="0"/>
                      <a:pt x="717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31" name="Google Shape;1218;p63"/>
              <p:cNvSpPr>
                <a:spLocks/>
              </p:cNvSpPr>
              <p:nvPr/>
            </p:nvSpPr>
            <p:spPr bwMode="auto">
              <a:xfrm>
                <a:off x="-247213" y="2396430"/>
                <a:ext cx="98146" cy="611712"/>
              </a:xfrm>
              <a:custGeom>
                <a:avLst/>
                <a:gdLst/>
                <a:ahLst/>
                <a:cxnLst>
                  <a:cxn ang="0">
                    <a:pos x="1008" y="1"/>
                  </a:cxn>
                  <a:cxn ang="0">
                    <a:pos x="1" y="303"/>
                  </a:cxn>
                  <a:cxn ang="0">
                    <a:pos x="1" y="10121"/>
                  </a:cxn>
                  <a:cxn ang="0">
                    <a:pos x="832" y="10234"/>
                  </a:cxn>
                  <a:cxn ang="0">
                    <a:pos x="1642" y="9939"/>
                  </a:cxn>
                  <a:cxn ang="0">
                    <a:pos x="1642" y="243"/>
                  </a:cxn>
                  <a:cxn ang="0">
                    <a:pos x="1008" y="1"/>
                  </a:cxn>
                </a:cxnLst>
                <a:rect l="0" t="0" r="r" b="b"/>
                <a:pathLst>
                  <a:path w="1642" h="10234" extrusionOk="0">
                    <a:moveTo>
                      <a:pt x="1008" y="1"/>
                    </a:moveTo>
                    <a:cubicBezTo>
                      <a:pt x="505" y="1"/>
                      <a:pt x="1" y="303"/>
                      <a:pt x="1" y="303"/>
                    </a:cubicBezTo>
                    <a:lnTo>
                      <a:pt x="1" y="10121"/>
                    </a:lnTo>
                    <a:cubicBezTo>
                      <a:pt x="342" y="10203"/>
                      <a:pt x="615" y="10234"/>
                      <a:pt x="832" y="10234"/>
                    </a:cubicBezTo>
                    <a:cubicBezTo>
                      <a:pt x="1503" y="10234"/>
                      <a:pt x="1642" y="9939"/>
                      <a:pt x="1642" y="9939"/>
                    </a:cubicBezTo>
                    <a:lnTo>
                      <a:pt x="1642" y="243"/>
                    </a:lnTo>
                    <a:cubicBezTo>
                      <a:pt x="1462" y="63"/>
                      <a:pt x="1235" y="1"/>
                      <a:pt x="100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32" name="Google Shape;1219;p63"/>
              <p:cNvSpPr>
                <a:spLocks/>
              </p:cNvSpPr>
              <p:nvPr/>
            </p:nvSpPr>
            <p:spPr bwMode="auto">
              <a:xfrm>
                <a:off x="-1122992" y="2570961"/>
                <a:ext cx="632393" cy="553732"/>
              </a:xfrm>
              <a:custGeom>
                <a:avLst/>
                <a:gdLst/>
                <a:ahLst/>
                <a:cxnLst>
                  <a:cxn ang="0">
                    <a:pos x="8803" y="1"/>
                  </a:cxn>
                  <a:cxn ang="0">
                    <a:pos x="6962" y="1639"/>
                  </a:cxn>
                  <a:cxn ang="0">
                    <a:pos x="5975" y="31"/>
                  </a:cxn>
                  <a:cxn ang="0">
                    <a:pos x="5807" y="58"/>
                  </a:cxn>
                  <a:cxn ang="0">
                    <a:pos x="5807" y="2642"/>
                  </a:cxn>
                  <a:cxn ang="0">
                    <a:pos x="1400" y="5134"/>
                  </a:cxn>
                  <a:cxn ang="0">
                    <a:pos x="245" y="6198"/>
                  </a:cxn>
                  <a:cxn ang="0">
                    <a:pos x="3832" y="9264"/>
                  </a:cxn>
                  <a:cxn ang="0">
                    <a:pos x="5017" y="8903"/>
                  </a:cxn>
                  <a:cxn ang="0">
                    <a:pos x="10549" y="2368"/>
                  </a:cxn>
                  <a:cxn ang="0">
                    <a:pos x="10222" y="2019"/>
                  </a:cxn>
                  <a:cxn ang="0">
                    <a:pos x="9283" y="2360"/>
                  </a:cxn>
                  <a:cxn ang="0">
                    <a:pos x="9283" y="2360"/>
                  </a:cxn>
                  <a:cxn ang="0">
                    <a:pos x="10002" y="1152"/>
                  </a:cxn>
                  <a:cxn ang="0">
                    <a:pos x="9700" y="1069"/>
                  </a:cxn>
                  <a:cxn ang="0">
                    <a:pos x="8548" y="1773"/>
                  </a:cxn>
                  <a:cxn ang="0">
                    <a:pos x="8548" y="1773"/>
                  </a:cxn>
                  <a:cxn ang="0">
                    <a:pos x="8969" y="28"/>
                  </a:cxn>
                  <a:cxn ang="0">
                    <a:pos x="8803" y="1"/>
                  </a:cxn>
                </a:cxnLst>
                <a:rect l="0" t="0" r="r" b="b"/>
                <a:pathLst>
                  <a:path w="10580" h="9264" extrusionOk="0">
                    <a:moveTo>
                      <a:pt x="8803" y="1"/>
                    </a:moveTo>
                    <a:cubicBezTo>
                      <a:pt x="8019" y="1"/>
                      <a:pt x="6962" y="1639"/>
                      <a:pt x="6962" y="1639"/>
                    </a:cubicBezTo>
                    <a:cubicBezTo>
                      <a:pt x="6962" y="1639"/>
                      <a:pt x="6699" y="31"/>
                      <a:pt x="5975" y="31"/>
                    </a:cubicBezTo>
                    <a:cubicBezTo>
                      <a:pt x="5922" y="31"/>
                      <a:pt x="5866" y="39"/>
                      <a:pt x="5807" y="58"/>
                    </a:cubicBezTo>
                    <a:cubicBezTo>
                      <a:pt x="4926" y="301"/>
                      <a:pt x="5807" y="2642"/>
                      <a:pt x="5807" y="2642"/>
                    </a:cubicBezTo>
                    <a:lnTo>
                      <a:pt x="1400" y="5134"/>
                    </a:lnTo>
                    <a:cubicBezTo>
                      <a:pt x="1400" y="5134"/>
                      <a:pt x="397" y="5621"/>
                      <a:pt x="245" y="6198"/>
                    </a:cubicBezTo>
                    <a:cubicBezTo>
                      <a:pt x="1" y="7467"/>
                      <a:pt x="2087" y="9264"/>
                      <a:pt x="3832" y="9264"/>
                    </a:cubicBezTo>
                    <a:cubicBezTo>
                      <a:pt x="4261" y="9264"/>
                      <a:pt x="4669" y="9155"/>
                      <a:pt x="5017" y="8903"/>
                    </a:cubicBezTo>
                    <a:cubicBezTo>
                      <a:pt x="6810" y="7657"/>
                      <a:pt x="10579" y="2824"/>
                      <a:pt x="10549" y="2368"/>
                    </a:cubicBezTo>
                    <a:cubicBezTo>
                      <a:pt x="10549" y="2110"/>
                      <a:pt x="10413" y="2019"/>
                      <a:pt x="10222" y="2019"/>
                    </a:cubicBezTo>
                    <a:cubicBezTo>
                      <a:pt x="9946" y="2019"/>
                      <a:pt x="9554" y="2207"/>
                      <a:pt x="9283" y="2360"/>
                    </a:cubicBezTo>
                    <a:cubicBezTo>
                      <a:pt x="9753" y="2055"/>
                      <a:pt x="10530" y="1460"/>
                      <a:pt x="10002" y="1152"/>
                    </a:cubicBezTo>
                    <a:cubicBezTo>
                      <a:pt x="9906" y="1094"/>
                      <a:pt x="9804" y="1069"/>
                      <a:pt x="9700" y="1069"/>
                    </a:cubicBezTo>
                    <a:cubicBezTo>
                      <a:pt x="9281" y="1069"/>
                      <a:pt x="8823" y="1479"/>
                      <a:pt x="8548" y="1773"/>
                    </a:cubicBezTo>
                    <a:cubicBezTo>
                      <a:pt x="8921" y="1266"/>
                      <a:pt x="9557" y="234"/>
                      <a:pt x="8969" y="28"/>
                    </a:cubicBezTo>
                    <a:cubicBezTo>
                      <a:pt x="8915" y="9"/>
                      <a:pt x="8860" y="1"/>
                      <a:pt x="8803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33" name="Google Shape;1220;p63"/>
              <p:cNvSpPr>
                <a:spLocks/>
              </p:cNvSpPr>
              <p:nvPr/>
            </p:nvSpPr>
            <p:spPr bwMode="auto">
              <a:xfrm>
                <a:off x="314164" y="2605269"/>
                <a:ext cx="396172" cy="383620"/>
              </a:xfrm>
              <a:custGeom>
                <a:avLst/>
                <a:gdLst/>
                <a:ahLst/>
                <a:cxnLst>
                  <a:cxn ang="0">
                    <a:pos x="2980" y="1"/>
                  </a:cxn>
                  <a:cxn ang="0">
                    <a:pos x="1" y="1551"/>
                  </a:cxn>
                  <a:cxn ang="0">
                    <a:pos x="2980" y="6050"/>
                  </a:cxn>
                  <a:cxn ang="0">
                    <a:pos x="5249" y="6418"/>
                  </a:cxn>
                  <a:cxn ang="0">
                    <a:pos x="6597" y="5624"/>
                  </a:cxn>
                  <a:cxn ang="0">
                    <a:pos x="2980" y="1"/>
                  </a:cxn>
                </a:cxnLst>
                <a:rect l="0" t="0" r="r" b="b"/>
                <a:pathLst>
                  <a:path w="6628" h="6418" extrusionOk="0">
                    <a:moveTo>
                      <a:pt x="2980" y="1"/>
                    </a:moveTo>
                    <a:lnTo>
                      <a:pt x="1" y="1551"/>
                    </a:lnTo>
                    <a:lnTo>
                      <a:pt x="2980" y="6050"/>
                    </a:lnTo>
                    <a:cubicBezTo>
                      <a:pt x="2980" y="6050"/>
                      <a:pt x="4221" y="6418"/>
                      <a:pt x="5249" y="6418"/>
                    </a:cubicBezTo>
                    <a:cubicBezTo>
                      <a:pt x="5969" y="6418"/>
                      <a:pt x="6584" y="6237"/>
                      <a:pt x="6597" y="5624"/>
                    </a:cubicBezTo>
                    <a:cubicBezTo>
                      <a:pt x="6627" y="4165"/>
                      <a:pt x="2980" y="1"/>
                      <a:pt x="2980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834" name="Google Shape;1221;p63"/>
              <p:cNvSpPr>
                <a:spLocks/>
              </p:cNvSpPr>
              <p:nvPr/>
            </p:nvSpPr>
            <p:spPr bwMode="auto">
              <a:xfrm>
                <a:off x="92530" y="2570961"/>
                <a:ext cx="630540" cy="553732"/>
              </a:xfrm>
              <a:custGeom>
                <a:avLst/>
                <a:gdLst/>
                <a:ahLst/>
                <a:cxnLst>
                  <a:cxn ang="0">
                    <a:pos x="1777" y="1"/>
                  </a:cxn>
                  <a:cxn ang="0">
                    <a:pos x="1611" y="28"/>
                  </a:cxn>
                  <a:cxn ang="0">
                    <a:pos x="2067" y="1821"/>
                  </a:cxn>
                  <a:cxn ang="0">
                    <a:pos x="2250" y="2064"/>
                  </a:cxn>
                  <a:cxn ang="0">
                    <a:pos x="878" y="1069"/>
                  </a:cxn>
                  <a:cxn ang="0">
                    <a:pos x="578" y="1152"/>
                  </a:cxn>
                  <a:cxn ang="0">
                    <a:pos x="1302" y="2363"/>
                  </a:cxn>
                  <a:cxn ang="0">
                    <a:pos x="1302" y="2363"/>
                  </a:cxn>
                  <a:cxn ang="0">
                    <a:pos x="348" y="2019"/>
                  </a:cxn>
                  <a:cxn ang="0">
                    <a:pos x="1" y="2368"/>
                  </a:cxn>
                  <a:cxn ang="0">
                    <a:pos x="5563" y="8903"/>
                  </a:cxn>
                  <a:cxn ang="0">
                    <a:pos x="6745" y="9264"/>
                  </a:cxn>
                  <a:cxn ang="0">
                    <a:pos x="10305" y="6198"/>
                  </a:cxn>
                  <a:cxn ang="0">
                    <a:pos x="9150" y="5134"/>
                  </a:cxn>
                  <a:cxn ang="0">
                    <a:pos x="4773" y="2642"/>
                  </a:cxn>
                  <a:cxn ang="0">
                    <a:pos x="4773" y="58"/>
                  </a:cxn>
                  <a:cxn ang="0">
                    <a:pos x="4599" y="31"/>
                  </a:cxn>
                  <a:cxn ang="0">
                    <a:pos x="3587" y="1639"/>
                  </a:cxn>
                  <a:cxn ang="0">
                    <a:pos x="1777" y="1"/>
                  </a:cxn>
                </a:cxnLst>
                <a:rect l="0" t="0" r="r" b="b"/>
                <a:pathLst>
                  <a:path w="10549" h="9264" extrusionOk="0">
                    <a:moveTo>
                      <a:pt x="1777" y="1"/>
                    </a:moveTo>
                    <a:cubicBezTo>
                      <a:pt x="1720" y="1"/>
                      <a:pt x="1665" y="9"/>
                      <a:pt x="1611" y="28"/>
                    </a:cubicBezTo>
                    <a:cubicBezTo>
                      <a:pt x="973" y="241"/>
                      <a:pt x="1703" y="1335"/>
                      <a:pt x="2067" y="1821"/>
                    </a:cubicBezTo>
                    <a:cubicBezTo>
                      <a:pt x="2189" y="1973"/>
                      <a:pt x="2250" y="2064"/>
                      <a:pt x="2250" y="2064"/>
                    </a:cubicBezTo>
                    <a:cubicBezTo>
                      <a:pt x="2250" y="2064"/>
                      <a:pt x="1526" y="1069"/>
                      <a:pt x="878" y="1069"/>
                    </a:cubicBezTo>
                    <a:cubicBezTo>
                      <a:pt x="775" y="1069"/>
                      <a:pt x="674" y="1094"/>
                      <a:pt x="578" y="1152"/>
                    </a:cubicBezTo>
                    <a:cubicBezTo>
                      <a:pt x="48" y="1461"/>
                      <a:pt x="832" y="2059"/>
                      <a:pt x="1302" y="2363"/>
                    </a:cubicBezTo>
                    <a:cubicBezTo>
                      <a:pt x="1029" y="2210"/>
                      <a:pt x="631" y="2019"/>
                      <a:pt x="348" y="2019"/>
                    </a:cubicBezTo>
                    <a:cubicBezTo>
                      <a:pt x="151" y="2019"/>
                      <a:pt x="9" y="2110"/>
                      <a:pt x="1" y="2368"/>
                    </a:cubicBezTo>
                    <a:cubicBezTo>
                      <a:pt x="1" y="2824"/>
                      <a:pt x="3770" y="7657"/>
                      <a:pt x="5563" y="8903"/>
                    </a:cubicBezTo>
                    <a:cubicBezTo>
                      <a:pt x="5911" y="9155"/>
                      <a:pt x="6318" y="9264"/>
                      <a:pt x="6745" y="9264"/>
                    </a:cubicBezTo>
                    <a:cubicBezTo>
                      <a:pt x="8482" y="9264"/>
                      <a:pt x="10549" y="7467"/>
                      <a:pt x="10305" y="6198"/>
                    </a:cubicBezTo>
                    <a:cubicBezTo>
                      <a:pt x="10183" y="5621"/>
                      <a:pt x="9150" y="5134"/>
                      <a:pt x="9150" y="5134"/>
                    </a:cubicBezTo>
                    <a:lnTo>
                      <a:pt x="4773" y="2642"/>
                    </a:lnTo>
                    <a:cubicBezTo>
                      <a:pt x="4773" y="2642"/>
                      <a:pt x="5624" y="301"/>
                      <a:pt x="4773" y="58"/>
                    </a:cubicBezTo>
                    <a:cubicBezTo>
                      <a:pt x="4712" y="39"/>
                      <a:pt x="4654" y="31"/>
                      <a:pt x="4599" y="31"/>
                    </a:cubicBezTo>
                    <a:cubicBezTo>
                      <a:pt x="3851" y="31"/>
                      <a:pt x="3587" y="1639"/>
                      <a:pt x="3587" y="1639"/>
                    </a:cubicBezTo>
                    <a:cubicBezTo>
                      <a:pt x="3587" y="1639"/>
                      <a:pt x="2557" y="1"/>
                      <a:pt x="1777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72798" name="Google Shape;1222;p63"/>
            <p:cNvSpPr>
              <a:spLocks/>
            </p:cNvSpPr>
            <p:nvPr/>
          </p:nvSpPr>
          <p:spPr bwMode="auto">
            <a:xfrm>
              <a:off x="2888352" y="1644281"/>
              <a:ext cx="152775" cy="140503"/>
            </a:xfrm>
            <a:custGeom>
              <a:avLst/>
              <a:gdLst/>
              <a:ahLst/>
              <a:cxnLst>
                <a:cxn ang="0">
                  <a:pos x="2064" y="1"/>
                </a:cxn>
                <a:cxn ang="0">
                  <a:pos x="1945" y="4"/>
                </a:cxn>
                <a:cxn ang="0">
                  <a:pos x="30" y="1980"/>
                </a:cxn>
                <a:cxn ang="0">
                  <a:pos x="2010" y="3746"/>
                </a:cxn>
                <a:cxn ang="0">
                  <a:pos x="2128" y="3743"/>
                </a:cxn>
                <a:cxn ang="0">
                  <a:pos x="4043" y="1767"/>
                </a:cxn>
                <a:cxn ang="0">
                  <a:pos x="2064" y="1"/>
                </a:cxn>
              </a:cxnLst>
              <a:rect l="0" t="0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chemeClr val="tx1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5" name="Speech Bubble: Oval 44">
            <a:extLst>
              <a:ext uri="{FF2B5EF4-FFF2-40B4-BE49-F238E27FC236}"/>
            </a:extLst>
          </p:cNvPr>
          <p:cNvSpPr/>
          <p:nvPr/>
        </p:nvSpPr>
        <p:spPr>
          <a:xfrm>
            <a:off x="4171950" y="3429000"/>
            <a:ext cx="2646363" cy="1714500"/>
          </a:xfrm>
          <a:prstGeom prst="wedgeEllipseCallout">
            <a:avLst>
              <a:gd name="adj1" fmla="val 57105"/>
              <a:gd name="adj2" fmla="val -18277"/>
            </a:avLst>
          </a:prstGeom>
          <a:solidFill>
            <a:srgbClr val="99CC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537075" y="3575050"/>
            <a:ext cx="23780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r>
              <a:rPr lang="nl-NL" i="1">
                <a:latin typeface="UTM Avo"/>
              </a:rPr>
              <a:t>bờ tre, bầy sẻ, cầu tre lắt lẻo, thuyền nan nghèo lặng lờ trôi, em cùng bè bạn soi bóng mình tuổi hoa.</a:t>
            </a:r>
            <a:endParaRPr lang="en-SG">
              <a:latin typeface="UTM Avo"/>
            </a:endParaRPr>
          </a:p>
          <a:p>
            <a:r>
              <a:rPr lang="en-US">
                <a:latin typeface="UTM Avo"/>
              </a:rPr>
              <a:t>.</a:t>
            </a:r>
            <a:endParaRPr lang="en-SG">
              <a:latin typeface="UTM Avo"/>
            </a:endParaRPr>
          </a:p>
          <a:p>
            <a:r>
              <a:rPr lang="en-US">
                <a:latin typeface="UTM Avo"/>
              </a:rPr>
              <a:t> </a:t>
            </a:r>
            <a:endParaRPr lang="vi-VN" sz="2400">
              <a:latin typeface="#9Slide03 Arima Madurai"/>
            </a:endParaRPr>
          </a:p>
        </p:txBody>
      </p:sp>
      <p:grpSp>
        <p:nvGrpSpPr>
          <p:cNvPr id="47" name="Google Shape;1608;p70"/>
          <p:cNvGrpSpPr>
            <a:grpSpLocks/>
          </p:cNvGrpSpPr>
          <p:nvPr/>
        </p:nvGrpSpPr>
        <p:grpSpPr bwMode="auto">
          <a:xfrm flipH="1">
            <a:off x="7181850" y="3092450"/>
            <a:ext cx="1938338" cy="1639888"/>
            <a:chOff x="1862899" y="1669750"/>
            <a:chExt cx="2709114" cy="4593105"/>
          </a:xfrm>
        </p:grpSpPr>
        <p:sp>
          <p:nvSpPr>
            <p:cNvPr id="72713" name="Google Shape;1609;p70"/>
            <p:cNvSpPr>
              <a:spLocks/>
            </p:cNvSpPr>
            <p:nvPr/>
          </p:nvSpPr>
          <p:spPr bwMode="auto">
            <a:xfrm>
              <a:off x="1894306" y="5659175"/>
              <a:ext cx="2598422" cy="603680"/>
            </a:xfrm>
            <a:custGeom>
              <a:avLst/>
              <a:gdLst/>
              <a:ahLst/>
              <a:cxnLst>
                <a:cxn ang="0">
                  <a:pos x="20426" y="0"/>
                </a:cxn>
                <a:cxn ang="0">
                  <a:pos x="0" y="4742"/>
                </a:cxn>
                <a:cxn ang="0">
                  <a:pos x="20426" y="9483"/>
                </a:cxn>
                <a:cxn ang="0">
                  <a:pos x="40821" y="4742"/>
                </a:cxn>
                <a:cxn ang="0">
                  <a:pos x="20426" y="0"/>
                </a:cxn>
              </a:cxnLst>
              <a:rect l="0" t="0" r="r" b="b"/>
              <a:pathLst>
                <a:path w="40822" h="9484" extrusionOk="0">
                  <a:moveTo>
                    <a:pt x="20426" y="0"/>
                  </a:moveTo>
                  <a:cubicBezTo>
                    <a:pt x="9149" y="0"/>
                    <a:pt x="0" y="2128"/>
                    <a:pt x="0" y="4742"/>
                  </a:cubicBezTo>
                  <a:cubicBezTo>
                    <a:pt x="0" y="7386"/>
                    <a:pt x="9149" y="9483"/>
                    <a:pt x="20426" y="9483"/>
                  </a:cubicBezTo>
                  <a:cubicBezTo>
                    <a:pt x="31703" y="9483"/>
                    <a:pt x="40821" y="7386"/>
                    <a:pt x="40821" y="4742"/>
                  </a:cubicBezTo>
                  <a:cubicBezTo>
                    <a:pt x="40821" y="2128"/>
                    <a:pt x="31703" y="0"/>
                    <a:pt x="20426" y="0"/>
                  </a:cubicBezTo>
                  <a:close/>
                </a:path>
              </a:pathLst>
            </a:custGeom>
            <a:solidFill>
              <a:srgbClr val="BCBCBC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14" name="Google Shape;1610;p70"/>
            <p:cNvSpPr>
              <a:spLocks/>
            </p:cNvSpPr>
            <p:nvPr/>
          </p:nvSpPr>
          <p:spPr bwMode="auto">
            <a:xfrm>
              <a:off x="2103210" y="3029857"/>
              <a:ext cx="416033" cy="48375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110" y="7599"/>
                </a:cxn>
                <a:cxn ang="0">
                  <a:pos x="6536" y="791"/>
                </a:cxn>
                <a:cxn ang="0">
                  <a:pos x="6536" y="791"/>
                </a:cxn>
                <a:cxn ang="0">
                  <a:pos x="4401" y="1059"/>
                </a:cxn>
                <a:cxn ang="0">
                  <a:pos x="1" y="0"/>
                </a:cxn>
              </a:cxnLst>
              <a:rect l="0" t="0" r="r" b="b"/>
              <a:pathLst>
                <a:path w="6536" h="7600" extrusionOk="0">
                  <a:moveTo>
                    <a:pt x="1" y="0"/>
                  </a:moveTo>
                  <a:cubicBezTo>
                    <a:pt x="1946" y="3405"/>
                    <a:pt x="4439" y="6475"/>
                    <a:pt x="6110" y="7599"/>
                  </a:cubicBezTo>
                  <a:lnTo>
                    <a:pt x="6536" y="791"/>
                  </a:lnTo>
                  <a:cubicBezTo>
                    <a:pt x="5822" y="974"/>
                    <a:pt x="5108" y="1059"/>
                    <a:pt x="4401" y="1059"/>
                  </a:cubicBezTo>
                  <a:cubicBezTo>
                    <a:pt x="2880" y="1059"/>
                    <a:pt x="1391" y="664"/>
                    <a:pt x="1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15" name="Google Shape;1611;p70"/>
            <p:cNvSpPr>
              <a:spLocks/>
            </p:cNvSpPr>
            <p:nvPr/>
          </p:nvSpPr>
          <p:spPr bwMode="auto">
            <a:xfrm>
              <a:off x="1862899" y="2185683"/>
              <a:ext cx="663705" cy="915132"/>
            </a:xfrm>
            <a:custGeom>
              <a:avLst/>
              <a:gdLst/>
              <a:ahLst/>
              <a:cxnLst>
                <a:cxn ang="0">
                  <a:pos x="3233" y="0"/>
                </a:cxn>
                <a:cxn ang="0">
                  <a:pos x="3192" y="4"/>
                </a:cxn>
                <a:cxn ang="0">
                  <a:pos x="3192" y="2375"/>
                </a:cxn>
                <a:cxn ang="0">
                  <a:pos x="1953" y="146"/>
                </a:cxn>
                <a:cxn ang="0">
                  <a:pos x="1885" y="156"/>
                </a:cxn>
                <a:cxn ang="0">
                  <a:pos x="1977" y="2770"/>
                </a:cxn>
                <a:cxn ang="0">
                  <a:pos x="887" y="670"/>
                </a:cxn>
                <a:cxn ang="0">
                  <a:pos x="852" y="673"/>
                </a:cxn>
                <a:cxn ang="0">
                  <a:pos x="1855" y="9244"/>
                </a:cxn>
                <a:cxn ang="0">
                  <a:pos x="3831" y="13317"/>
                </a:cxn>
                <a:cxn ang="0">
                  <a:pos x="8247" y="14376"/>
                </a:cxn>
                <a:cxn ang="0">
                  <a:pos x="10396" y="14108"/>
                </a:cxn>
                <a:cxn ang="0">
                  <a:pos x="10427" y="13591"/>
                </a:cxn>
                <a:cxn ang="0">
                  <a:pos x="5472" y="6934"/>
                </a:cxn>
                <a:cxn ang="0">
                  <a:pos x="4591" y="4533"/>
                </a:cxn>
                <a:cxn ang="0">
                  <a:pos x="4955" y="1767"/>
                </a:cxn>
                <a:cxn ang="0">
                  <a:pos x="4676" y="1677"/>
                </a:cxn>
                <a:cxn ang="0">
                  <a:pos x="4226" y="2557"/>
                </a:cxn>
                <a:cxn ang="0">
                  <a:pos x="3233" y="0"/>
                </a:cxn>
              </a:cxnLst>
              <a:rect l="0" t="0" r="r" b="b"/>
              <a:pathLst>
                <a:path w="10427" h="14377" extrusionOk="0">
                  <a:moveTo>
                    <a:pt x="3233" y="0"/>
                  </a:moveTo>
                  <a:cubicBezTo>
                    <a:pt x="3219" y="0"/>
                    <a:pt x="3206" y="2"/>
                    <a:pt x="3192" y="4"/>
                  </a:cubicBezTo>
                  <a:cubicBezTo>
                    <a:pt x="2585" y="126"/>
                    <a:pt x="3192" y="2375"/>
                    <a:pt x="3192" y="2375"/>
                  </a:cubicBezTo>
                  <a:cubicBezTo>
                    <a:pt x="3192" y="2375"/>
                    <a:pt x="2544" y="146"/>
                    <a:pt x="1953" y="146"/>
                  </a:cubicBezTo>
                  <a:cubicBezTo>
                    <a:pt x="1930" y="146"/>
                    <a:pt x="1908" y="150"/>
                    <a:pt x="1885" y="156"/>
                  </a:cubicBezTo>
                  <a:cubicBezTo>
                    <a:pt x="1338" y="339"/>
                    <a:pt x="1916" y="2466"/>
                    <a:pt x="1977" y="2770"/>
                  </a:cubicBezTo>
                  <a:cubicBezTo>
                    <a:pt x="1917" y="2473"/>
                    <a:pt x="1365" y="670"/>
                    <a:pt x="887" y="670"/>
                  </a:cubicBezTo>
                  <a:cubicBezTo>
                    <a:pt x="875" y="670"/>
                    <a:pt x="863" y="671"/>
                    <a:pt x="852" y="673"/>
                  </a:cubicBezTo>
                  <a:cubicBezTo>
                    <a:pt x="335" y="764"/>
                    <a:pt x="1" y="4503"/>
                    <a:pt x="1855" y="9244"/>
                  </a:cubicBezTo>
                  <a:cubicBezTo>
                    <a:pt x="2372" y="10582"/>
                    <a:pt x="3071" y="11980"/>
                    <a:pt x="3831" y="13317"/>
                  </a:cubicBezTo>
                  <a:cubicBezTo>
                    <a:pt x="5242" y="13981"/>
                    <a:pt x="6724" y="14376"/>
                    <a:pt x="8247" y="14376"/>
                  </a:cubicBezTo>
                  <a:cubicBezTo>
                    <a:pt x="8956" y="14376"/>
                    <a:pt x="9673" y="14291"/>
                    <a:pt x="10396" y="14108"/>
                  </a:cubicBezTo>
                  <a:lnTo>
                    <a:pt x="10427" y="13591"/>
                  </a:lnTo>
                  <a:cubicBezTo>
                    <a:pt x="10427" y="13591"/>
                    <a:pt x="6323" y="8971"/>
                    <a:pt x="5472" y="6934"/>
                  </a:cubicBezTo>
                  <a:cubicBezTo>
                    <a:pt x="4651" y="4898"/>
                    <a:pt x="4591" y="4533"/>
                    <a:pt x="4591" y="4533"/>
                  </a:cubicBezTo>
                  <a:cubicBezTo>
                    <a:pt x="4591" y="4533"/>
                    <a:pt x="5655" y="2162"/>
                    <a:pt x="4955" y="1767"/>
                  </a:cubicBezTo>
                  <a:cubicBezTo>
                    <a:pt x="4847" y="1704"/>
                    <a:pt x="4754" y="1677"/>
                    <a:pt x="4676" y="1677"/>
                  </a:cubicBezTo>
                  <a:cubicBezTo>
                    <a:pt x="4226" y="1677"/>
                    <a:pt x="4226" y="2557"/>
                    <a:pt x="4226" y="2557"/>
                  </a:cubicBezTo>
                  <a:cubicBezTo>
                    <a:pt x="4226" y="2557"/>
                    <a:pt x="3819" y="0"/>
                    <a:pt x="3233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16" name="Google Shape;1612;p70"/>
            <p:cNvSpPr>
              <a:spLocks/>
            </p:cNvSpPr>
            <p:nvPr/>
          </p:nvSpPr>
          <p:spPr bwMode="auto">
            <a:xfrm>
              <a:off x="2933225" y="3040373"/>
              <a:ext cx="323164" cy="134360"/>
            </a:xfrm>
            <a:custGeom>
              <a:avLst/>
              <a:gdLst/>
              <a:ahLst/>
              <a:cxnLst>
                <a:cxn ang="0">
                  <a:pos x="915" y="1"/>
                </a:cxn>
                <a:cxn ang="0">
                  <a:pos x="1" y="18"/>
                </a:cxn>
                <a:cxn ang="0">
                  <a:pos x="213" y="1781"/>
                </a:cxn>
                <a:cxn ang="0">
                  <a:pos x="2132" y="2080"/>
                </a:cxn>
                <a:cxn ang="0">
                  <a:pos x="5077" y="839"/>
                </a:cxn>
                <a:cxn ang="0">
                  <a:pos x="4833" y="383"/>
                </a:cxn>
                <a:cxn ang="0">
                  <a:pos x="915" y="1"/>
                </a:cxn>
              </a:cxnLst>
              <a:rect l="0" t="0" r="r" b="b"/>
              <a:pathLst>
                <a:path w="5077" h="2081" extrusionOk="0">
                  <a:moveTo>
                    <a:pt x="915" y="1"/>
                  </a:moveTo>
                  <a:cubicBezTo>
                    <a:pt x="610" y="1"/>
                    <a:pt x="305" y="7"/>
                    <a:pt x="1" y="18"/>
                  </a:cubicBezTo>
                  <a:cubicBezTo>
                    <a:pt x="183" y="961"/>
                    <a:pt x="213" y="1781"/>
                    <a:pt x="213" y="1781"/>
                  </a:cubicBezTo>
                  <a:cubicBezTo>
                    <a:pt x="944" y="1995"/>
                    <a:pt x="1581" y="2080"/>
                    <a:pt x="2132" y="2080"/>
                  </a:cubicBezTo>
                  <a:cubicBezTo>
                    <a:pt x="4236" y="2080"/>
                    <a:pt x="5077" y="839"/>
                    <a:pt x="5077" y="839"/>
                  </a:cubicBezTo>
                  <a:cubicBezTo>
                    <a:pt x="4985" y="717"/>
                    <a:pt x="4894" y="565"/>
                    <a:pt x="4833" y="383"/>
                  </a:cubicBezTo>
                  <a:cubicBezTo>
                    <a:pt x="3527" y="112"/>
                    <a:pt x="2221" y="1"/>
                    <a:pt x="915" y="1"/>
                  </a:cubicBezTo>
                  <a:close/>
                </a:path>
              </a:pathLst>
            </a:custGeom>
            <a:solidFill>
              <a:srgbClr val="8E534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17" name="Google Shape;1613;p70"/>
            <p:cNvSpPr>
              <a:spLocks/>
            </p:cNvSpPr>
            <p:nvPr/>
          </p:nvSpPr>
          <p:spPr bwMode="auto">
            <a:xfrm>
              <a:off x="2896500" y="2917639"/>
              <a:ext cx="344424" cy="149011"/>
            </a:xfrm>
            <a:custGeom>
              <a:avLst/>
              <a:gdLst/>
              <a:ahLst/>
              <a:cxnLst>
                <a:cxn ang="0">
                  <a:pos x="5319" y="1"/>
                </a:cxn>
                <a:cxn ang="0">
                  <a:pos x="0" y="183"/>
                </a:cxn>
                <a:cxn ang="0">
                  <a:pos x="578" y="1976"/>
                </a:cxn>
                <a:cxn ang="0">
                  <a:pos x="1492" y="1959"/>
                </a:cxn>
                <a:cxn ang="0">
                  <a:pos x="5410" y="2341"/>
                </a:cxn>
                <a:cxn ang="0">
                  <a:pos x="5319" y="1"/>
                </a:cxn>
              </a:cxnLst>
              <a:rect l="0" t="0" r="r" b="b"/>
              <a:pathLst>
                <a:path w="5411" h="2341" extrusionOk="0">
                  <a:moveTo>
                    <a:pt x="5319" y="1"/>
                  </a:moveTo>
                  <a:lnTo>
                    <a:pt x="0" y="183"/>
                  </a:lnTo>
                  <a:cubicBezTo>
                    <a:pt x="274" y="730"/>
                    <a:pt x="456" y="1368"/>
                    <a:pt x="578" y="1976"/>
                  </a:cubicBezTo>
                  <a:cubicBezTo>
                    <a:pt x="882" y="1965"/>
                    <a:pt x="1187" y="1959"/>
                    <a:pt x="1492" y="1959"/>
                  </a:cubicBezTo>
                  <a:cubicBezTo>
                    <a:pt x="2798" y="1959"/>
                    <a:pt x="4104" y="2070"/>
                    <a:pt x="5410" y="2341"/>
                  </a:cubicBezTo>
                  <a:cubicBezTo>
                    <a:pt x="5076" y="1368"/>
                    <a:pt x="5319" y="1"/>
                    <a:pt x="5319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18" name="Google Shape;1614;p70"/>
            <p:cNvSpPr>
              <a:spLocks/>
            </p:cNvSpPr>
            <p:nvPr/>
          </p:nvSpPr>
          <p:spPr bwMode="auto">
            <a:xfrm>
              <a:off x="2499823" y="3033739"/>
              <a:ext cx="1298320" cy="489551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62" y="2250"/>
                </a:cxn>
                <a:cxn ang="0">
                  <a:pos x="1" y="2827"/>
                </a:cxn>
                <a:cxn ang="0">
                  <a:pos x="19454" y="7690"/>
                </a:cxn>
                <a:cxn ang="0">
                  <a:pos x="20396" y="6991"/>
                </a:cxn>
                <a:cxn ang="0">
                  <a:pos x="19849" y="6079"/>
                </a:cxn>
                <a:cxn ang="0">
                  <a:pos x="18086" y="3800"/>
                </a:cxn>
                <a:cxn ang="0">
                  <a:pos x="16779" y="2462"/>
                </a:cxn>
                <a:cxn ang="0">
                  <a:pos x="15715" y="1672"/>
                </a:cxn>
                <a:cxn ang="0">
                  <a:pos x="12890" y="843"/>
                </a:cxn>
                <a:cxn ang="0">
                  <a:pos x="11886" y="973"/>
                </a:cxn>
                <a:cxn ang="0">
                  <a:pos x="9003" y="2078"/>
                </a:cxn>
                <a:cxn ang="0">
                  <a:pos x="7022" y="1733"/>
                </a:cxn>
                <a:cxn ang="0">
                  <a:pos x="4864" y="1550"/>
                </a:cxn>
                <a:cxn ang="0">
                  <a:pos x="396" y="0"/>
                </a:cxn>
              </a:cxnLst>
              <a:rect l="0" t="0" r="r" b="b"/>
              <a:pathLst>
                <a:path w="20397" h="7691" extrusionOk="0">
                  <a:moveTo>
                    <a:pt x="396" y="0"/>
                  </a:moveTo>
                  <a:cubicBezTo>
                    <a:pt x="396" y="0"/>
                    <a:pt x="214" y="973"/>
                    <a:pt x="62" y="2250"/>
                  </a:cubicBezTo>
                  <a:cubicBezTo>
                    <a:pt x="31" y="2432"/>
                    <a:pt x="31" y="2645"/>
                    <a:pt x="1" y="2827"/>
                  </a:cubicBezTo>
                  <a:cubicBezTo>
                    <a:pt x="6080" y="5623"/>
                    <a:pt x="12828" y="7326"/>
                    <a:pt x="19454" y="7690"/>
                  </a:cubicBezTo>
                  <a:cubicBezTo>
                    <a:pt x="20032" y="7265"/>
                    <a:pt x="20396" y="6991"/>
                    <a:pt x="20396" y="6991"/>
                  </a:cubicBezTo>
                  <a:cubicBezTo>
                    <a:pt x="20244" y="6687"/>
                    <a:pt x="20062" y="6383"/>
                    <a:pt x="19849" y="6079"/>
                  </a:cubicBezTo>
                  <a:cubicBezTo>
                    <a:pt x="19333" y="5350"/>
                    <a:pt x="18725" y="4529"/>
                    <a:pt x="18086" y="3800"/>
                  </a:cubicBezTo>
                  <a:cubicBezTo>
                    <a:pt x="17661" y="3313"/>
                    <a:pt x="17205" y="2857"/>
                    <a:pt x="16779" y="2462"/>
                  </a:cubicBezTo>
                  <a:cubicBezTo>
                    <a:pt x="16415" y="2158"/>
                    <a:pt x="16050" y="1885"/>
                    <a:pt x="15715" y="1672"/>
                  </a:cubicBezTo>
                  <a:cubicBezTo>
                    <a:pt x="14582" y="1002"/>
                    <a:pt x="13584" y="843"/>
                    <a:pt x="12890" y="843"/>
                  </a:cubicBezTo>
                  <a:cubicBezTo>
                    <a:pt x="12263" y="843"/>
                    <a:pt x="11886" y="973"/>
                    <a:pt x="11886" y="973"/>
                  </a:cubicBezTo>
                  <a:cubicBezTo>
                    <a:pt x="11004" y="1841"/>
                    <a:pt x="9922" y="2078"/>
                    <a:pt x="9003" y="2078"/>
                  </a:cubicBezTo>
                  <a:cubicBezTo>
                    <a:pt x="7895" y="2078"/>
                    <a:pt x="7022" y="1733"/>
                    <a:pt x="7022" y="1733"/>
                  </a:cubicBezTo>
                  <a:lnTo>
                    <a:pt x="4864" y="1550"/>
                  </a:lnTo>
                  <a:cubicBezTo>
                    <a:pt x="4317" y="1155"/>
                    <a:pt x="396" y="0"/>
                    <a:pt x="396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1615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481935" y="3208195"/>
              <a:ext cx="1258040" cy="729205"/>
            </a:xfrm>
            <a:custGeom>
              <a:avLst/>
              <a:gdLst/>
              <a:ahLst/>
              <a:cxnLst/>
              <a:rect l="l" t="t" r="r" b="b"/>
              <a:pathLst>
                <a:path w="19758" h="11415" extrusionOk="0">
                  <a:moveTo>
                    <a:pt x="274" y="0"/>
                  </a:moveTo>
                  <a:cubicBezTo>
                    <a:pt x="213" y="486"/>
                    <a:pt x="183" y="973"/>
                    <a:pt x="122" y="1489"/>
                  </a:cubicBezTo>
                  <a:cubicBezTo>
                    <a:pt x="92" y="1793"/>
                    <a:pt x="92" y="2128"/>
                    <a:pt x="61" y="2432"/>
                  </a:cubicBezTo>
                  <a:cubicBezTo>
                    <a:pt x="0" y="3678"/>
                    <a:pt x="31" y="4742"/>
                    <a:pt x="304" y="5137"/>
                  </a:cubicBezTo>
                  <a:cubicBezTo>
                    <a:pt x="547" y="5471"/>
                    <a:pt x="851" y="5806"/>
                    <a:pt x="1155" y="6110"/>
                  </a:cubicBezTo>
                  <a:cubicBezTo>
                    <a:pt x="1946" y="6900"/>
                    <a:pt x="2827" y="7538"/>
                    <a:pt x="2827" y="7538"/>
                  </a:cubicBezTo>
                  <a:cubicBezTo>
                    <a:pt x="2827" y="7538"/>
                    <a:pt x="3253" y="10031"/>
                    <a:pt x="3830" y="10942"/>
                  </a:cubicBezTo>
                  <a:cubicBezTo>
                    <a:pt x="4040" y="11264"/>
                    <a:pt x="6141" y="11414"/>
                    <a:pt x="8547" y="11414"/>
                  </a:cubicBezTo>
                  <a:cubicBezTo>
                    <a:pt x="12057" y="11414"/>
                    <a:pt x="16218" y="11094"/>
                    <a:pt x="16110" y="10517"/>
                  </a:cubicBezTo>
                  <a:cubicBezTo>
                    <a:pt x="15988" y="9727"/>
                    <a:pt x="15745" y="8602"/>
                    <a:pt x="15593" y="7842"/>
                  </a:cubicBezTo>
                  <a:cubicBezTo>
                    <a:pt x="15502" y="7417"/>
                    <a:pt x="15441" y="7113"/>
                    <a:pt x="15441" y="7113"/>
                  </a:cubicBezTo>
                  <a:cubicBezTo>
                    <a:pt x="16931" y="6748"/>
                    <a:pt x="18694" y="5623"/>
                    <a:pt x="19758" y="4863"/>
                  </a:cubicBezTo>
                  <a:cubicBezTo>
                    <a:pt x="13131" y="4499"/>
                    <a:pt x="6353" y="2827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2720" name="Google Shape;1616;p70"/>
            <p:cNvSpPr>
              <a:spLocks/>
            </p:cNvSpPr>
            <p:nvPr/>
          </p:nvSpPr>
          <p:spPr bwMode="auto">
            <a:xfrm>
              <a:off x="2213519" y="2588115"/>
              <a:ext cx="417051" cy="586176"/>
            </a:xfrm>
            <a:custGeom>
              <a:avLst/>
              <a:gdLst/>
              <a:ahLst/>
              <a:cxnLst>
                <a:cxn ang="0">
                  <a:pos x="3403" y="0"/>
                </a:cxn>
                <a:cxn ang="0">
                  <a:pos x="3253" y="10"/>
                </a:cxn>
                <a:cxn ang="0">
                  <a:pos x="4256" y="2746"/>
                </a:cxn>
                <a:cxn ang="0">
                  <a:pos x="0" y="4600"/>
                </a:cxn>
                <a:cxn ang="0">
                  <a:pos x="1551" y="6576"/>
                </a:cxn>
                <a:cxn ang="0">
                  <a:pos x="2523" y="5846"/>
                </a:cxn>
                <a:cxn ang="0">
                  <a:pos x="2609" y="5782"/>
                </a:cxn>
                <a:cxn ang="0">
                  <a:pos x="2219" y="7518"/>
                </a:cxn>
                <a:cxn ang="0">
                  <a:pos x="3952" y="9038"/>
                </a:cxn>
                <a:cxn ang="0">
                  <a:pos x="4721" y="9209"/>
                </a:cxn>
                <a:cxn ang="0">
                  <a:pos x="5776" y="8734"/>
                </a:cxn>
                <a:cxn ang="0">
                  <a:pos x="6171" y="3840"/>
                </a:cxn>
                <a:cxn ang="0">
                  <a:pos x="3403" y="0"/>
                </a:cxn>
              </a:cxnLst>
              <a:rect l="0" t="0" r="r" b="b"/>
              <a:pathLst>
                <a:path w="6552" h="9209" extrusionOk="0">
                  <a:moveTo>
                    <a:pt x="3403" y="0"/>
                  </a:moveTo>
                  <a:cubicBezTo>
                    <a:pt x="3352" y="0"/>
                    <a:pt x="3302" y="4"/>
                    <a:pt x="3253" y="10"/>
                  </a:cubicBezTo>
                  <a:cubicBezTo>
                    <a:pt x="3253" y="10"/>
                    <a:pt x="3982" y="2199"/>
                    <a:pt x="4256" y="2746"/>
                  </a:cubicBezTo>
                  <a:cubicBezTo>
                    <a:pt x="4256" y="2746"/>
                    <a:pt x="1520" y="4326"/>
                    <a:pt x="0" y="4600"/>
                  </a:cubicBezTo>
                  <a:cubicBezTo>
                    <a:pt x="0" y="4600"/>
                    <a:pt x="851" y="5877"/>
                    <a:pt x="1551" y="6576"/>
                  </a:cubicBezTo>
                  <a:cubicBezTo>
                    <a:pt x="1551" y="6576"/>
                    <a:pt x="2158" y="6302"/>
                    <a:pt x="2523" y="5846"/>
                  </a:cubicBezTo>
                  <a:cubicBezTo>
                    <a:pt x="2561" y="5802"/>
                    <a:pt x="2589" y="5782"/>
                    <a:pt x="2609" y="5782"/>
                  </a:cubicBezTo>
                  <a:cubicBezTo>
                    <a:pt x="2790" y="5782"/>
                    <a:pt x="2219" y="7518"/>
                    <a:pt x="2219" y="7518"/>
                  </a:cubicBezTo>
                  <a:cubicBezTo>
                    <a:pt x="2219" y="7518"/>
                    <a:pt x="2736" y="8551"/>
                    <a:pt x="3952" y="9038"/>
                  </a:cubicBezTo>
                  <a:cubicBezTo>
                    <a:pt x="4243" y="9162"/>
                    <a:pt x="4499" y="9209"/>
                    <a:pt x="4721" y="9209"/>
                  </a:cubicBezTo>
                  <a:cubicBezTo>
                    <a:pt x="5424" y="9209"/>
                    <a:pt x="5776" y="8734"/>
                    <a:pt x="5776" y="8734"/>
                  </a:cubicBezTo>
                  <a:cubicBezTo>
                    <a:pt x="5776" y="8734"/>
                    <a:pt x="5776" y="5451"/>
                    <a:pt x="6171" y="3840"/>
                  </a:cubicBezTo>
                  <a:cubicBezTo>
                    <a:pt x="6552" y="2287"/>
                    <a:pt x="4758" y="0"/>
                    <a:pt x="3403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21" name="Google Shape;1617;p70"/>
            <p:cNvSpPr>
              <a:spLocks/>
            </p:cNvSpPr>
            <p:nvPr/>
          </p:nvSpPr>
          <p:spPr bwMode="auto">
            <a:xfrm>
              <a:off x="2432162" y="2695177"/>
              <a:ext cx="222529" cy="175172"/>
            </a:xfrm>
            <a:custGeom>
              <a:avLst/>
              <a:gdLst/>
              <a:ahLst/>
              <a:cxnLst>
                <a:cxn ang="0">
                  <a:pos x="882" y="0"/>
                </a:cxn>
                <a:cxn ang="0">
                  <a:pos x="1125" y="1611"/>
                </a:cxn>
                <a:cxn ang="0">
                  <a:pos x="2855" y="2751"/>
                </a:cxn>
                <a:cxn ang="0">
                  <a:pos x="3404" y="2310"/>
                </a:cxn>
                <a:cxn ang="0">
                  <a:pos x="882" y="0"/>
                </a:cxn>
              </a:cxnLst>
              <a:rect l="0" t="0" r="r" b="b"/>
              <a:pathLst>
                <a:path w="3496" h="2752" extrusionOk="0">
                  <a:moveTo>
                    <a:pt x="882" y="0"/>
                  </a:moveTo>
                  <a:cubicBezTo>
                    <a:pt x="881" y="0"/>
                    <a:pt x="0" y="243"/>
                    <a:pt x="1125" y="1611"/>
                  </a:cubicBezTo>
                  <a:cubicBezTo>
                    <a:pt x="1776" y="2408"/>
                    <a:pt x="2417" y="2751"/>
                    <a:pt x="2855" y="2751"/>
                  </a:cubicBezTo>
                  <a:cubicBezTo>
                    <a:pt x="3152" y="2751"/>
                    <a:pt x="3355" y="2593"/>
                    <a:pt x="3404" y="2310"/>
                  </a:cubicBezTo>
                  <a:cubicBezTo>
                    <a:pt x="3496" y="1641"/>
                    <a:pt x="882" y="0"/>
                    <a:pt x="882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22" name="Google Shape;1618;p70"/>
            <p:cNvSpPr>
              <a:spLocks/>
            </p:cNvSpPr>
            <p:nvPr/>
          </p:nvSpPr>
          <p:spPr bwMode="auto">
            <a:xfrm>
              <a:off x="3446768" y="2588115"/>
              <a:ext cx="417115" cy="586176"/>
            </a:xfrm>
            <a:custGeom>
              <a:avLst/>
              <a:gdLst/>
              <a:ahLst/>
              <a:cxnLst>
                <a:cxn ang="0">
                  <a:pos x="3150" y="0"/>
                </a:cxn>
                <a:cxn ang="0">
                  <a:pos x="352" y="3840"/>
                </a:cxn>
                <a:cxn ang="0">
                  <a:pos x="778" y="8734"/>
                </a:cxn>
                <a:cxn ang="0">
                  <a:pos x="1833" y="9209"/>
                </a:cxn>
                <a:cxn ang="0">
                  <a:pos x="2601" y="9038"/>
                </a:cxn>
                <a:cxn ang="0">
                  <a:pos x="4304" y="7518"/>
                </a:cxn>
                <a:cxn ang="0">
                  <a:pos x="3921" y="5782"/>
                </a:cxn>
                <a:cxn ang="0">
                  <a:pos x="4000" y="5846"/>
                </a:cxn>
                <a:cxn ang="0">
                  <a:pos x="5003" y="6576"/>
                </a:cxn>
                <a:cxn ang="0">
                  <a:pos x="6553" y="4600"/>
                </a:cxn>
                <a:cxn ang="0">
                  <a:pos x="2267" y="2746"/>
                </a:cxn>
                <a:cxn ang="0">
                  <a:pos x="3301" y="10"/>
                </a:cxn>
                <a:cxn ang="0">
                  <a:pos x="3150" y="0"/>
                </a:cxn>
              </a:cxnLst>
              <a:rect l="0" t="0" r="r" b="b"/>
              <a:pathLst>
                <a:path w="6553" h="9209" extrusionOk="0">
                  <a:moveTo>
                    <a:pt x="3150" y="0"/>
                  </a:moveTo>
                  <a:cubicBezTo>
                    <a:pt x="1795" y="0"/>
                    <a:pt x="1" y="2287"/>
                    <a:pt x="352" y="3840"/>
                  </a:cubicBezTo>
                  <a:cubicBezTo>
                    <a:pt x="747" y="5451"/>
                    <a:pt x="778" y="8734"/>
                    <a:pt x="778" y="8734"/>
                  </a:cubicBezTo>
                  <a:cubicBezTo>
                    <a:pt x="778" y="8734"/>
                    <a:pt x="1129" y="9209"/>
                    <a:pt x="1833" y="9209"/>
                  </a:cubicBezTo>
                  <a:cubicBezTo>
                    <a:pt x="2054" y="9209"/>
                    <a:pt x="2310" y="9162"/>
                    <a:pt x="2601" y="9038"/>
                  </a:cubicBezTo>
                  <a:cubicBezTo>
                    <a:pt x="3817" y="8551"/>
                    <a:pt x="4304" y="7518"/>
                    <a:pt x="4304" y="7518"/>
                  </a:cubicBezTo>
                  <a:cubicBezTo>
                    <a:pt x="4304" y="7518"/>
                    <a:pt x="3758" y="5782"/>
                    <a:pt x="3921" y="5782"/>
                  </a:cubicBezTo>
                  <a:cubicBezTo>
                    <a:pt x="3939" y="5782"/>
                    <a:pt x="3964" y="5802"/>
                    <a:pt x="4000" y="5846"/>
                  </a:cubicBezTo>
                  <a:cubicBezTo>
                    <a:pt x="4364" y="6302"/>
                    <a:pt x="5003" y="6576"/>
                    <a:pt x="5003" y="6576"/>
                  </a:cubicBezTo>
                  <a:cubicBezTo>
                    <a:pt x="5702" y="5877"/>
                    <a:pt x="6553" y="4600"/>
                    <a:pt x="6553" y="4600"/>
                  </a:cubicBezTo>
                  <a:cubicBezTo>
                    <a:pt x="5003" y="4326"/>
                    <a:pt x="2267" y="2746"/>
                    <a:pt x="2267" y="2746"/>
                  </a:cubicBezTo>
                  <a:cubicBezTo>
                    <a:pt x="2571" y="2199"/>
                    <a:pt x="3301" y="10"/>
                    <a:pt x="3301" y="10"/>
                  </a:cubicBezTo>
                  <a:cubicBezTo>
                    <a:pt x="3251" y="4"/>
                    <a:pt x="3201" y="0"/>
                    <a:pt x="3150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23" name="Google Shape;1619;p70"/>
            <p:cNvSpPr>
              <a:spLocks/>
            </p:cNvSpPr>
            <p:nvPr/>
          </p:nvSpPr>
          <p:spPr bwMode="auto">
            <a:xfrm>
              <a:off x="3422707" y="2695177"/>
              <a:ext cx="222593" cy="175172"/>
            </a:xfrm>
            <a:custGeom>
              <a:avLst/>
              <a:gdLst/>
              <a:ahLst/>
              <a:cxnLst>
                <a:cxn ang="0">
                  <a:pos x="2615" y="0"/>
                </a:cxn>
                <a:cxn ang="0">
                  <a:pos x="92" y="2310"/>
                </a:cxn>
                <a:cxn ang="0">
                  <a:pos x="641" y="2751"/>
                </a:cxn>
                <a:cxn ang="0">
                  <a:pos x="2372" y="1611"/>
                </a:cxn>
                <a:cxn ang="0">
                  <a:pos x="2615" y="0"/>
                </a:cxn>
              </a:cxnLst>
              <a:rect l="0" t="0" r="r" b="b"/>
              <a:pathLst>
                <a:path w="3497" h="2752" extrusionOk="0">
                  <a:moveTo>
                    <a:pt x="2615" y="0"/>
                  </a:moveTo>
                  <a:cubicBezTo>
                    <a:pt x="2615" y="0"/>
                    <a:pt x="1" y="1641"/>
                    <a:pt x="92" y="2310"/>
                  </a:cubicBezTo>
                  <a:cubicBezTo>
                    <a:pt x="141" y="2593"/>
                    <a:pt x="344" y="2751"/>
                    <a:pt x="641" y="2751"/>
                  </a:cubicBezTo>
                  <a:cubicBezTo>
                    <a:pt x="1079" y="2751"/>
                    <a:pt x="1720" y="2408"/>
                    <a:pt x="2372" y="1611"/>
                  </a:cubicBezTo>
                  <a:cubicBezTo>
                    <a:pt x="3496" y="243"/>
                    <a:pt x="2615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24" name="Google Shape;1620;p70"/>
            <p:cNvSpPr>
              <a:spLocks/>
            </p:cNvSpPr>
            <p:nvPr/>
          </p:nvSpPr>
          <p:spPr bwMode="auto">
            <a:xfrm>
              <a:off x="2213519" y="2471850"/>
              <a:ext cx="251555" cy="160850"/>
            </a:xfrm>
            <a:custGeom>
              <a:avLst/>
              <a:gdLst/>
              <a:ahLst/>
              <a:cxnLst>
                <a:cxn ang="0">
                  <a:pos x="2186" y="1"/>
                </a:cxn>
                <a:cxn ang="0">
                  <a:pos x="0" y="688"/>
                </a:cxn>
                <a:cxn ang="0">
                  <a:pos x="2342" y="2526"/>
                </a:cxn>
                <a:cxn ang="0">
                  <a:pos x="3952" y="2208"/>
                </a:cxn>
                <a:cxn ang="0">
                  <a:pos x="3952" y="445"/>
                </a:cxn>
                <a:cxn ang="0">
                  <a:pos x="2186" y="1"/>
                </a:cxn>
              </a:cxnLst>
              <a:rect l="0" t="0" r="r" b="b"/>
              <a:pathLst>
                <a:path w="3952" h="2527" extrusionOk="0">
                  <a:moveTo>
                    <a:pt x="2186" y="1"/>
                  </a:moveTo>
                  <a:cubicBezTo>
                    <a:pt x="1416" y="1"/>
                    <a:pt x="643" y="232"/>
                    <a:pt x="0" y="688"/>
                  </a:cubicBezTo>
                  <a:cubicBezTo>
                    <a:pt x="138" y="1607"/>
                    <a:pt x="901" y="2526"/>
                    <a:pt x="2342" y="2526"/>
                  </a:cubicBezTo>
                  <a:cubicBezTo>
                    <a:pt x="2808" y="2526"/>
                    <a:pt x="3343" y="2430"/>
                    <a:pt x="3952" y="2208"/>
                  </a:cubicBezTo>
                  <a:lnTo>
                    <a:pt x="3952" y="445"/>
                  </a:lnTo>
                  <a:cubicBezTo>
                    <a:pt x="3412" y="148"/>
                    <a:pt x="2800" y="1"/>
                    <a:pt x="2186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25" name="Google Shape;1621;p70"/>
            <p:cNvSpPr>
              <a:spLocks/>
            </p:cNvSpPr>
            <p:nvPr/>
          </p:nvSpPr>
          <p:spPr bwMode="auto">
            <a:xfrm>
              <a:off x="2205753" y="2381337"/>
              <a:ext cx="259320" cy="134370"/>
            </a:xfrm>
            <a:custGeom>
              <a:avLst/>
              <a:gdLst/>
              <a:ahLst/>
              <a:cxnLst>
                <a:cxn ang="0">
                  <a:pos x="2123" y="0"/>
                </a:cxn>
                <a:cxn ang="0">
                  <a:pos x="852" y="347"/>
                </a:cxn>
                <a:cxn ang="0">
                  <a:pos x="122" y="2110"/>
                </a:cxn>
                <a:cxn ang="0">
                  <a:pos x="2295" y="1423"/>
                </a:cxn>
                <a:cxn ang="0">
                  <a:pos x="4074" y="1867"/>
                </a:cxn>
                <a:cxn ang="0">
                  <a:pos x="4074" y="681"/>
                </a:cxn>
                <a:cxn ang="0">
                  <a:pos x="2123" y="0"/>
                </a:cxn>
              </a:cxnLst>
              <a:rect l="0" t="0" r="r" b="b"/>
              <a:pathLst>
                <a:path w="4074" h="2111" extrusionOk="0">
                  <a:moveTo>
                    <a:pt x="2123" y="0"/>
                  </a:moveTo>
                  <a:cubicBezTo>
                    <a:pt x="1720" y="0"/>
                    <a:pt x="1286" y="93"/>
                    <a:pt x="852" y="347"/>
                  </a:cubicBezTo>
                  <a:cubicBezTo>
                    <a:pt x="244" y="681"/>
                    <a:pt x="1" y="1411"/>
                    <a:pt x="122" y="2110"/>
                  </a:cubicBezTo>
                  <a:cubicBezTo>
                    <a:pt x="765" y="1654"/>
                    <a:pt x="1529" y="1423"/>
                    <a:pt x="2295" y="1423"/>
                  </a:cubicBezTo>
                  <a:cubicBezTo>
                    <a:pt x="2907" y="1423"/>
                    <a:pt x="3521" y="1570"/>
                    <a:pt x="4074" y="1867"/>
                  </a:cubicBezTo>
                  <a:lnTo>
                    <a:pt x="4074" y="681"/>
                  </a:lnTo>
                  <a:cubicBezTo>
                    <a:pt x="4074" y="681"/>
                    <a:pt x="3214" y="0"/>
                    <a:pt x="2123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26" name="Google Shape;1622;p70"/>
            <p:cNvSpPr>
              <a:spLocks/>
            </p:cNvSpPr>
            <p:nvPr/>
          </p:nvSpPr>
          <p:spPr bwMode="auto">
            <a:xfrm>
              <a:off x="2288946" y="2481817"/>
              <a:ext cx="156776" cy="132652"/>
            </a:xfrm>
            <a:custGeom>
              <a:avLst/>
              <a:gdLst/>
              <a:ahLst/>
              <a:cxnLst>
                <a:cxn ang="0">
                  <a:pos x="1049" y="1"/>
                </a:cxn>
                <a:cxn ang="0">
                  <a:pos x="1" y="161"/>
                </a:cxn>
                <a:cxn ang="0">
                  <a:pos x="31" y="191"/>
                </a:cxn>
                <a:cxn ang="0">
                  <a:pos x="120" y="193"/>
                </a:cxn>
                <a:cxn ang="0">
                  <a:pos x="1065" y="134"/>
                </a:cxn>
                <a:cxn ang="0">
                  <a:pos x="2037" y="556"/>
                </a:cxn>
                <a:cxn ang="0">
                  <a:pos x="2280" y="2015"/>
                </a:cxn>
                <a:cxn ang="0">
                  <a:pos x="2368" y="2083"/>
                </a:cxn>
                <a:cxn ang="0">
                  <a:pos x="2432" y="2015"/>
                </a:cxn>
                <a:cxn ang="0">
                  <a:pos x="2007" y="343"/>
                </a:cxn>
                <a:cxn ang="0">
                  <a:pos x="1049" y="1"/>
                </a:cxn>
              </a:cxnLst>
              <a:rect l="0" t="0" r="r" b="b"/>
              <a:pathLst>
                <a:path w="2463" h="2084" extrusionOk="0">
                  <a:moveTo>
                    <a:pt x="1049" y="1"/>
                  </a:moveTo>
                  <a:cubicBezTo>
                    <a:pt x="692" y="1"/>
                    <a:pt x="320" y="85"/>
                    <a:pt x="1" y="161"/>
                  </a:cubicBezTo>
                  <a:cubicBezTo>
                    <a:pt x="1" y="161"/>
                    <a:pt x="1" y="191"/>
                    <a:pt x="31" y="191"/>
                  </a:cubicBezTo>
                  <a:cubicBezTo>
                    <a:pt x="60" y="192"/>
                    <a:pt x="90" y="193"/>
                    <a:pt x="120" y="193"/>
                  </a:cubicBezTo>
                  <a:cubicBezTo>
                    <a:pt x="411" y="193"/>
                    <a:pt x="745" y="134"/>
                    <a:pt x="1065" y="134"/>
                  </a:cubicBezTo>
                  <a:cubicBezTo>
                    <a:pt x="1435" y="134"/>
                    <a:pt x="1788" y="213"/>
                    <a:pt x="2037" y="556"/>
                  </a:cubicBezTo>
                  <a:cubicBezTo>
                    <a:pt x="2311" y="951"/>
                    <a:pt x="2280" y="1528"/>
                    <a:pt x="2280" y="2015"/>
                  </a:cubicBezTo>
                  <a:cubicBezTo>
                    <a:pt x="2296" y="2060"/>
                    <a:pt x="2334" y="2083"/>
                    <a:pt x="2368" y="2083"/>
                  </a:cubicBezTo>
                  <a:cubicBezTo>
                    <a:pt x="2402" y="2083"/>
                    <a:pt x="2432" y="2060"/>
                    <a:pt x="2432" y="2015"/>
                  </a:cubicBezTo>
                  <a:cubicBezTo>
                    <a:pt x="2463" y="1468"/>
                    <a:pt x="2432" y="768"/>
                    <a:pt x="2007" y="343"/>
                  </a:cubicBezTo>
                  <a:cubicBezTo>
                    <a:pt x="1749" y="85"/>
                    <a:pt x="1407" y="1"/>
                    <a:pt x="1049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27" name="Google Shape;1623;p70"/>
            <p:cNvSpPr>
              <a:spLocks/>
            </p:cNvSpPr>
            <p:nvPr/>
          </p:nvSpPr>
          <p:spPr bwMode="auto">
            <a:xfrm>
              <a:off x="2355016" y="2520008"/>
              <a:ext cx="90259" cy="54550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27" y="168"/>
                </a:cxn>
                <a:cxn ang="0">
                  <a:pos x="73" y="266"/>
                </a:cxn>
                <a:cxn ang="0">
                  <a:pos x="87" y="260"/>
                </a:cxn>
                <a:cxn ang="0">
                  <a:pos x="473" y="152"/>
                </a:cxn>
                <a:cxn ang="0">
                  <a:pos x="878" y="320"/>
                </a:cxn>
                <a:cxn ang="0">
                  <a:pos x="1273" y="837"/>
                </a:cxn>
                <a:cxn ang="0">
                  <a:pos x="1317" y="857"/>
                </a:cxn>
                <a:cxn ang="0">
                  <a:pos x="1394" y="716"/>
                </a:cxn>
                <a:cxn ang="0">
                  <a:pos x="481" y="0"/>
                </a:cxn>
              </a:cxnLst>
              <a:rect l="0" t="0" r="r" b="b"/>
              <a:pathLst>
                <a:path w="1418" h="857" extrusionOk="0">
                  <a:moveTo>
                    <a:pt x="481" y="0"/>
                  </a:moveTo>
                  <a:cubicBezTo>
                    <a:pt x="332" y="0"/>
                    <a:pt x="178" y="50"/>
                    <a:pt x="27" y="168"/>
                  </a:cubicBezTo>
                  <a:cubicBezTo>
                    <a:pt x="0" y="195"/>
                    <a:pt x="42" y="266"/>
                    <a:pt x="73" y="266"/>
                  </a:cubicBezTo>
                  <a:cubicBezTo>
                    <a:pt x="78" y="266"/>
                    <a:pt x="83" y="264"/>
                    <a:pt x="87" y="260"/>
                  </a:cubicBezTo>
                  <a:cubicBezTo>
                    <a:pt x="227" y="190"/>
                    <a:pt x="353" y="152"/>
                    <a:pt x="473" y="152"/>
                  </a:cubicBezTo>
                  <a:cubicBezTo>
                    <a:pt x="614" y="152"/>
                    <a:pt x="746" y="205"/>
                    <a:pt x="878" y="320"/>
                  </a:cubicBezTo>
                  <a:cubicBezTo>
                    <a:pt x="1030" y="472"/>
                    <a:pt x="1151" y="655"/>
                    <a:pt x="1273" y="837"/>
                  </a:cubicBezTo>
                  <a:cubicBezTo>
                    <a:pt x="1287" y="851"/>
                    <a:pt x="1302" y="857"/>
                    <a:pt x="1317" y="857"/>
                  </a:cubicBezTo>
                  <a:cubicBezTo>
                    <a:pt x="1369" y="857"/>
                    <a:pt x="1418" y="786"/>
                    <a:pt x="1394" y="716"/>
                  </a:cubicBezTo>
                  <a:cubicBezTo>
                    <a:pt x="1219" y="342"/>
                    <a:pt x="868" y="0"/>
                    <a:pt x="48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28" name="Google Shape;1624;p70"/>
            <p:cNvSpPr>
              <a:spLocks/>
            </p:cNvSpPr>
            <p:nvPr/>
          </p:nvSpPr>
          <p:spPr bwMode="auto">
            <a:xfrm>
              <a:off x="3610416" y="2475324"/>
              <a:ext cx="253464" cy="160850"/>
            </a:xfrm>
            <a:custGeom>
              <a:avLst/>
              <a:gdLst/>
              <a:ahLst/>
              <a:cxnLst>
                <a:cxn ang="0">
                  <a:pos x="1781" y="1"/>
                </a:cxn>
                <a:cxn ang="0">
                  <a:pos x="0" y="445"/>
                </a:cxn>
                <a:cxn ang="0">
                  <a:pos x="0" y="2208"/>
                </a:cxn>
                <a:cxn ang="0">
                  <a:pos x="1614" y="2526"/>
                </a:cxn>
                <a:cxn ang="0">
                  <a:pos x="3982" y="688"/>
                </a:cxn>
                <a:cxn ang="0">
                  <a:pos x="1781" y="1"/>
                </a:cxn>
              </a:cxnLst>
              <a:rect l="0" t="0" r="r" b="b"/>
              <a:pathLst>
                <a:path w="3982" h="2527" extrusionOk="0">
                  <a:moveTo>
                    <a:pt x="1781" y="1"/>
                  </a:moveTo>
                  <a:cubicBezTo>
                    <a:pt x="1166" y="1"/>
                    <a:pt x="553" y="148"/>
                    <a:pt x="0" y="445"/>
                  </a:cubicBezTo>
                  <a:lnTo>
                    <a:pt x="0" y="2208"/>
                  </a:lnTo>
                  <a:cubicBezTo>
                    <a:pt x="608" y="2430"/>
                    <a:pt x="1146" y="2526"/>
                    <a:pt x="1614" y="2526"/>
                  </a:cubicBezTo>
                  <a:cubicBezTo>
                    <a:pt x="3064" y="2526"/>
                    <a:pt x="3844" y="1607"/>
                    <a:pt x="3982" y="688"/>
                  </a:cubicBezTo>
                  <a:cubicBezTo>
                    <a:pt x="3323" y="232"/>
                    <a:pt x="2551" y="1"/>
                    <a:pt x="1781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29" name="Google Shape;1625;p70"/>
            <p:cNvSpPr>
              <a:spLocks/>
            </p:cNvSpPr>
            <p:nvPr/>
          </p:nvSpPr>
          <p:spPr bwMode="auto">
            <a:xfrm>
              <a:off x="3610416" y="2384812"/>
              <a:ext cx="259320" cy="134370"/>
            </a:xfrm>
            <a:custGeom>
              <a:avLst/>
              <a:gdLst/>
              <a:ahLst/>
              <a:cxnLst>
                <a:cxn ang="0">
                  <a:pos x="1963" y="0"/>
                </a:cxn>
                <a:cxn ang="0">
                  <a:pos x="0" y="681"/>
                </a:cxn>
                <a:cxn ang="0">
                  <a:pos x="0" y="1867"/>
                </a:cxn>
                <a:cxn ang="0">
                  <a:pos x="1781" y="1423"/>
                </a:cxn>
                <a:cxn ang="0">
                  <a:pos x="3982" y="2110"/>
                </a:cxn>
                <a:cxn ang="0">
                  <a:pos x="3252" y="347"/>
                </a:cxn>
                <a:cxn ang="0">
                  <a:pos x="1963" y="0"/>
                </a:cxn>
              </a:cxnLst>
              <a:rect l="0" t="0" r="r" b="b"/>
              <a:pathLst>
                <a:path w="4074" h="2111" extrusionOk="0">
                  <a:moveTo>
                    <a:pt x="1963" y="0"/>
                  </a:moveTo>
                  <a:cubicBezTo>
                    <a:pt x="860" y="0"/>
                    <a:pt x="0" y="681"/>
                    <a:pt x="0" y="681"/>
                  </a:cubicBezTo>
                  <a:lnTo>
                    <a:pt x="0" y="1867"/>
                  </a:lnTo>
                  <a:cubicBezTo>
                    <a:pt x="553" y="1570"/>
                    <a:pt x="1166" y="1423"/>
                    <a:pt x="1781" y="1423"/>
                  </a:cubicBezTo>
                  <a:cubicBezTo>
                    <a:pt x="2551" y="1423"/>
                    <a:pt x="3323" y="1654"/>
                    <a:pt x="3982" y="2110"/>
                  </a:cubicBezTo>
                  <a:cubicBezTo>
                    <a:pt x="4073" y="1411"/>
                    <a:pt x="3830" y="681"/>
                    <a:pt x="3252" y="347"/>
                  </a:cubicBezTo>
                  <a:cubicBezTo>
                    <a:pt x="2810" y="93"/>
                    <a:pt x="2370" y="0"/>
                    <a:pt x="1963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30" name="Google Shape;1626;p70"/>
            <p:cNvSpPr>
              <a:spLocks/>
            </p:cNvSpPr>
            <p:nvPr/>
          </p:nvSpPr>
          <p:spPr bwMode="auto">
            <a:xfrm>
              <a:off x="3631675" y="2481817"/>
              <a:ext cx="156776" cy="132652"/>
            </a:xfrm>
            <a:custGeom>
              <a:avLst/>
              <a:gdLst/>
              <a:ahLst/>
              <a:cxnLst>
                <a:cxn ang="0">
                  <a:pos x="1383" y="1"/>
                </a:cxn>
                <a:cxn ang="0">
                  <a:pos x="426" y="343"/>
                </a:cxn>
                <a:cxn ang="0">
                  <a:pos x="0" y="2015"/>
                </a:cxn>
                <a:cxn ang="0">
                  <a:pos x="76" y="2083"/>
                </a:cxn>
                <a:cxn ang="0">
                  <a:pos x="152" y="2015"/>
                </a:cxn>
                <a:cxn ang="0">
                  <a:pos x="426" y="556"/>
                </a:cxn>
                <a:cxn ang="0">
                  <a:pos x="1349" y="138"/>
                </a:cxn>
                <a:cxn ang="0">
                  <a:pos x="2432" y="221"/>
                </a:cxn>
                <a:cxn ang="0">
                  <a:pos x="2432" y="161"/>
                </a:cxn>
                <a:cxn ang="0">
                  <a:pos x="1383" y="1"/>
                </a:cxn>
              </a:cxnLst>
              <a:rect l="0" t="0" r="r" b="b"/>
              <a:pathLst>
                <a:path w="2463" h="2084" extrusionOk="0">
                  <a:moveTo>
                    <a:pt x="1383" y="1"/>
                  </a:moveTo>
                  <a:cubicBezTo>
                    <a:pt x="1026" y="1"/>
                    <a:pt x="684" y="85"/>
                    <a:pt x="426" y="343"/>
                  </a:cubicBezTo>
                  <a:cubicBezTo>
                    <a:pt x="0" y="768"/>
                    <a:pt x="0" y="1468"/>
                    <a:pt x="0" y="2015"/>
                  </a:cubicBezTo>
                  <a:cubicBezTo>
                    <a:pt x="0" y="2060"/>
                    <a:pt x="38" y="2083"/>
                    <a:pt x="76" y="2083"/>
                  </a:cubicBezTo>
                  <a:cubicBezTo>
                    <a:pt x="114" y="2083"/>
                    <a:pt x="152" y="2060"/>
                    <a:pt x="152" y="2015"/>
                  </a:cubicBezTo>
                  <a:cubicBezTo>
                    <a:pt x="152" y="1528"/>
                    <a:pt x="122" y="981"/>
                    <a:pt x="426" y="556"/>
                  </a:cubicBezTo>
                  <a:cubicBezTo>
                    <a:pt x="654" y="221"/>
                    <a:pt x="988" y="138"/>
                    <a:pt x="1349" y="138"/>
                  </a:cubicBezTo>
                  <a:cubicBezTo>
                    <a:pt x="1710" y="138"/>
                    <a:pt x="2098" y="221"/>
                    <a:pt x="2432" y="221"/>
                  </a:cubicBezTo>
                  <a:cubicBezTo>
                    <a:pt x="2462" y="191"/>
                    <a:pt x="2462" y="161"/>
                    <a:pt x="2432" y="161"/>
                  </a:cubicBezTo>
                  <a:cubicBezTo>
                    <a:pt x="2113" y="85"/>
                    <a:pt x="1741" y="1"/>
                    <a:pt x="1383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31" name="Google Shape;1627;p70"/>
            <p:cNvSpPr>
              <a:spLocks/>
            </p:cNvSpPr>
            <p:nvPr/>
          </p:nvSpPr>
          <p:spPr bwMode="auto">
            <a:xfrm>
              <a:off x="3630211" y="2520008"/>
              <a:ext cx="91914" cy="54614"/>
            </a:xfrm>
            <a:custGeom>
              <a:avLst/>
              <a:gdLst/>
              <a:ahLst/>
              <a:cxnLst>
                <a:cxn ang="0">
                  <a:pos x="945" y="1"/>
                </a:cxn>
                <a:cxn ang="0">
                  <a:pos x="23" y="746"/>
                </a:cxn>
                <a:cxn ang="0">
                  <a:pos x="100" y="857"/>
                </a:cxn>
                <a:cxn ang="0">
                  <a:pos x="145" y="837"/>
                </a:cxn>
                <a:cxn ang="0">
                  <a:pos x="540" y="320"/>
                </a:cxn>
                <a:cxn ang="0">
                  <a:pos x="942" y="164"/>
                </a:cxn>
                <a:cxn ang="0">
                  <a:pos x="1330" y="260"/>
                </a:cxn>
                <a:cxn ang="0">
                  <a:pos x="1356" y="266"/>
                </a:cxn>
                <a:cxn ang="0">
                  <a:pos x="1391" y="168"/>
                </a:cxn>
                <a:cxn ang="0">
                  <a:pos x="945" y="1"/>
                </a:cxn>
              </a:cxnLst>
              <a:rect l="0" t="0" r="r" b="b"/>
              <a:pathLst>
                <a:path w="1444" h="858" extrusionOk="0">
                  <a:moveTo>
                    <a:pt x="945" y="1"/>
                  </a:moveTo>
                  <a:cubicBezTo>
                    <a:pt x="564" y="1"/>
                    <a:pt x="222" y="349"/>
                    <a:pt x="23" y="746"/>
                  </a:cubicBezTo>
                  <a:cubicBezTo>
                    <a:pt x="0" y="793"/>
                    <a:pt x="48" y="857"/>
                    <a:pt x="100" y="857"/>
                  </a:cubicBezTo>
                  <a:cubicBezTo>
                    <a:pt x="115" y="857"/>
                    <a:pt x="131" y="851"/>
                    <a:pt x="145" y="837"/>
                  </a:cubicBezTo>
                  <a:cubicBezTo>
                    <a:pt x="297" y="655"/>
                    <a:pt x="388" y="472"/>
                    <a:pt x="540" y="320"/>
                  </a:cubicBezTo>
                  <a:cubicBezTo>
                    <a:pt x="667" y="209"/>
                    <a:pt x="803" y="164"/>
                    <a:pt x="942" y="164"/>
                  </a:cubicBezTo>
                  <a:cubicBezTo>
                    <a:pt x="1069" y="164"/>
                    <a:pt x="1200" y="202"/>
                    <a:pt x="1330" y="260"/>
                  </a:cubicBezTo>
                  <a:cubicBezTo>
                    <a:pt x="1339" y="264"/>
                    <a:pt x="1347" y="266"/>
                    <a:pt x="1356" y="266"/>
                  </a:cubicBezTo>
                  <a:cubicBezTo>
                    <a:pt x="1406" y="266"/>
                    <a:pt x="1444" y="195"/>
                    <a:pt x="1391" y="168"/>
                  </a:cubicBezTo>
                  <a:cubicBezTo>
                    <a:pt x="1241" y="51"/>
                    <a:pt x="1090" y="1"/>
                    <a:pt x="945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32" name="Google Shape;1628;p70"/>
            <p:cNvSpPr>
              <a:spLocks/>
            </p:cNvSpPr>
            <p:nvPr/>
          </p:nvSpPr>
          <p:spPr bwMode="auto">
            <a:xfrm>
              <a:off x="2438654" y="1808128"/>
              <a:ext cx="1222128" cy="1153702"/>
            </a:xfrm>
            <a:custGeom>
              <a:avLst/>
              <a:gdLst/>
              <a:ahLst/>
              <a:cxnLst>
                <a:cxn ang="0">
                  <a:pos x="7226" y="0"/>
                </a:cxn>
                <a:cxn ang="0">
                  <a:pos x="172" y="9103"/>
                </a:cxn>
                <a:cxn ang="0">
                  <a:pos x="871" y="14179"/>
                </a:cxn>
                <a:cxn ang="0">
                  <a:pos x="8075" y="18070"/>
                </a:cxn>
                <a:cxn ang="0">
                  <a:pos x="9295" y="18124"/>
                </a:cxn>
                <a:cxn ang="0">
                  <a:pos x="17649" y="14544"/>
                </a:cxn>
                <a:cxn ang="0">
                  <a:pos x="18865" y="7401"/>
                </a:cxn>
                <a:cxn ang="0">
                  <a:pos x="15886" y="2325"/>
                </a:cxn>
                <a:cxn ang="0">
                  <a:pos x="7226" y="0"/>
                </a:cxn>
              </a:cxnLst>
              <a:rect l="0" t="0" r="r" b="b"/>
              <a:pathLst>
                <a:path w="19200" h="18125" extrusionOk="0">
                  <a:moveTo>
                    <a:pt x="7226" y="0"/>
                  </a:moveTo>
                  <a:cubicBezTo>
                    <a:pt x="3467" y="0"/>
                    <a:pt x="1" y="1917"/>
                    <a:pt x="172" y="9103"/>
                  </a:cubicBezTo>
                  <a:cubicBezTo>
                    <a:pt x="172" y="9103"/>
                    <a:pt x="80" y="12477"/>
                    <a:pt x="871" y="14179"/>
                  </a:cubicBezTo>
                  <a:cubicBezTo>
                    <a:pt x="1691" y="15851"/>
                    <a:pt x="4427" y="17735"/>
                    <a:pt x="8075" y="18070"/>
                  </a:cubicBezTo>
                  <a:cubicBezTo>
                    <a:pt x="8470" y="18106"/>
                    <a:pt x="8878" y="18124"/>
                    <a:pt x="9295" y="18124"/>
                  </a:cubicBezTo>
                  <a:cubicBezTo>
                    <a:pt x="12725" y="18124"/>
                    <a:pt x="16673" y="16902"/>
                    <a:pt x="17649" y="14544"/>
                  </a:cubicBezTo>
                  <a:cubicBezTo>
                    <a:pt x="18774" y="11930"/>
                    <a:pt x="19199" y="10106"/>
                    <a:pt x="18865" y="7401"/>
                  </a:cubicBezTo>
                  <a:cubicBezTo>
                    <a:pt x="18531" y="4726"/>
                    <a:pt x="18379" y="3541"/>
                    <a:pt x="15886" y="2325"/>
                  </a:cubicBezTo>
                  <a:cubicBezTo>
                    <a:pt x="14669" y="1746"/>
                    <a:pt x="10814" y="0"/>
                    <a:pt x="7226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33" name="Google Shape;1629;p70"/>
            <p:cNvSpPr>
              <a:spLocks/>
            </p:cNvSpPr>
            <p:nvPr/>
          </p:nvSpPr>
          <p:spPr bwMode="auto">
            <a:xfrm>
              <a:off x="2997069" y="2386721"/>
              <a:ext cx="87140" cy="148183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274" y="44"/>
                </a:cxn>
                <a:cxn ang="0">
                  <a:pos x="92" y="925"/>
                </a:cxn>
                <a:cxn ang="0">
                  <a:pos x="92" y="1563"/>
                </a:cxn>
                <a:cxn ang="0">
                  <a:pos x="457" y="1806"/>
                </a:cxn>
                <a:cxn ang="0">
                  <a:pos x="669" y="1685"/>
                </a:cxn>
                <a:cxn ang="0">
                  <a:pos x="791" y="1624"/>
                </a:cxn>
                <a:cxn ang="0">
                  <a:pos x="892" y="1563"/>
                </a:cxn>
                <a:cxn ang="0">
                  <a:pos x="973" y="1806"/>
                </a:cxn>
                <a:cxn ang="0">
                  <a:pos x="852" y="2141"/>
                </a:cxn>
                <a:cxn ang="0">
                  <a:pos x="882" y="2327"/>
                </a:cxn>
                <a:cxn ang="0">
                  <a:pos x="912" y="2323"/>
                </a:cxn>
                <a:cxn ang="0">
                  <a:pos x="1338" y="1746"/>
                </a:cxn>
                <a:cxn ang="0">
                  <a:pos x="912" y="1381"/>
                </a:cxn>
                <a:cxn ang="0">
                  <a:pos x="578" y="1563"/>
                </a:cxn>
                <a:cxn ang="0">
                  <a:pos x="401" y="1608"/>
                </a:cxn>
                <a:cxn ang="0">
                  <a:pos x="244" y="925"/>
                </a:cxn>
                <a:cxn ang="0">
                  <a:pos x="335" y="13"/>
                </a:cxn>
                <a:cxn ang="0">
                  <a:pos x="322" y="1"/>
                </a:cxn>
              </a:cxnLst>
              <a:rect l="0" t="0" r="r" b="b"/>
              <a:pathLst>
                <a:path w="1369" h="2328" extrusionOk="0">
                  <a:moveTo>
                    <a:pt x="322" y="1"/>
                  </a:moveTo>
                  <a:cubicBezTo>
                    <a:pt x="305" y="1"/>
                    <a:pt x="274" y="22"/>
                    <a:pt x="274" y="44"/>
                  </a:cubicBezTo>
                  <a:cubicBezTo>
                    <a:pt x="183" y="317"/>
                    <a:pt x="153" y="651"/>
                    <a:pt x="92" y="925"/>
                  </a:cubicBezTo>
                  <a:cubicBezTo>
                    <a:pt x="61" y="1138"/>
                    <a:pt x="1" y="1381"/>
                    <a:pt x="92" y="1563"/>
                  </a:cubicBezTo>
                  <a:cubicBezTo>
                    <a:pt x="153" y="1715"/>
                    <a:pt x="305" y="1806"/>
                    <a:pt x="457" y="1806"/>
                  </a:cubicBezTo>
                  <a:cubicBezTo>
                    <a:pt x="548" y="1806"/>
                    <a:pt x="609" y="1746"/>
                    <a:pt x="669" y="1685"/>
                  </a:cubicBezTo>
                  <a:cubicBezTo>
                    <a:pt x="700" y="1685"/>
                    <a:pt x="761" y="1624"/>
                    <a:pt x="791" y="1624"/>
                  </a:cubicBezTo>
                  <a:cubicBezTo>
                    <a:pt x="831" y="1584"/>
                    <a:pt x="865" y="1563"/>
                    <a:pt x="892" y="1563"/>
                  </a:cubicBezTo>
                  <a:cubicBezTo>
                    <a:pt x="946" y="1563"/>
                    <a:pt x="973" y="1644"/>
                    <a:pt x="973" y="1806"/>
                  </a:cubicBezTo>
                  <a:cubicBezTo>
                    <a:pt x="1125" y="1989"/>
                    <a:pt x="1064" y="2110"/>
                    <a:pt x="852" y="2141"/>
                  </a:cubicBezTo>
                  <a:cubicBezTo>
                    <a:pt x="769" y="2196"/>
                    <a:pt x="786" y="2327"/>
                    <a:pt x="882" y="2327"/>
                  </a:cubicBezTo>
                  <a:cubicBezTo>
                    <a:pt x="891" y="2327"/>
                    <a:pt x="902" y="2326"/>
                    <a:pt x="912" y="2323"/>
                  </a:cubicBezTo>
                  <a:cubicBezTo>
                    <a:pt x="1125" y="2232"/>
                    <a:pt x="1368" y="2019"/>
                    <a:pt x="1338" y="1746"/>
                  </a:cubicBezTo>
                  <a:cubicBezTo>
                    <a:pt x="1308" y="1563"/>
                    <a:pt x="1125" y="1381"/>
                    <a:pt x="912" y="1381"/>
                  </a:cubicBezTo>
                  <a:cubicBezTo>
                    <a:pt x="791" y="1411"/>
                    <a:pt x="730" y="1503"/>
                    <a:pt x="578" y="1563"/>
                  </a:cubicBezTo>
                  <a:cubicBezTo>
                    <a:pt x="508" y="1594"/>
                    <a:pt x="449" y="1608"/>
                    <a:pt x="401" y="1608"/>
                  </a:cubicBezTo>
                  <a:cubicBezTo>
                    <a:pt x="118" y="1608"/>
                    <a:pt x="192" y="1133"/>
                    <a:pt x="244" y="925"/>
                  </a:cubicBezTo>
                  <a:cubicBezTo>
                    <a:pt x="274" y="682"/>
                    <a:pt x="457" y="287"/>
                    <a:pt x="335" y="13"/>
                  </a:cubicBezTo>
                  <a:cubicBezTo>
                    <a:pt x="335" y="4"/>
                    <a:pt x="330" y="1"/>
                    <a:pt x="322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34" name="Google Shape;1630;p70"/>
            <p:cNvSpPr>
              <a:spLocks/>
            </p:cNvSpPr>
            <p:nvPr/>
          </p:nvSpPr>
          <p:spPr bwMode="auto">
            <a:xfrm>
              <a:off x="2633364" y="2209261"/>
              <a:ext cx="114193" cy="80457"/>
            </a:xfrm>
            <a:custGeom>
              <a:avLst/>
              <a:gdLst/>
              <a:ahLst/>
              <a:cxnLst>
                <a:cxn ang="0">
                  <a:pos x="1616" y="1"/>
                </a:cxn>
                <a:cxn ang="0">
                  <a:pos x="0" y="1221"/>
                </a:cxn>
                <a:cxn ang="0">
                  <a:pos x="35" y="1264"/>
                </a:cxn>
                <a:cxn ang="0">
                  <a:pos x="61" y="1251"/>
                </a:cxn>
                <a:cxn ang="0">
                  <a:pos x="1702" y="157"/>
                </a:cxn>
                <a:cxn ang="0">
                  <a:pos x="1702" y="5"/>
                </a:cxn>
                <a:cxn ang="0">
                  <a:pos x="1616" y="1"/>
                </a:cxn>
              </a:cxnLst>
              <a:rect l="0" t="0" r="r" b="b"/>
              <a:pathLst>
                <a:path w="1794" h="1264" extrusionOk="0">
                  <a:moveTo>
                    <a:pt x="1616" y="1"/>
                  </a:moveTo>
                  <a:cubicBezTo>
                    <a:pt x="982" y="1"/>
                    <a:pt x="116" y="611"/>
                    <a:pt x="0" y="1221"/>
                  </a:cubicBezTo>
                  <a:cubicBezTo>
                    <a:pt x="0" y="1242"/>
                    <a:pt x="15" y="1264"/>
                    <a:pt x="35" y="1264"/>
                  </a:cubicBezTo>
                  <a:cubicBezTo>
                    <a:pt x="43" y="1264"/>
                    <a:pt x="52" y="1260"/>
                    <a:pt x="61" y="1251"/>
                  </a:cubicBezTo>
                  <a:cubicBezTo>
                    <a:pt x="517" y="643"/>
                    <a:pt x="973" y="309"/>
                    <a:pt x="1702" y="157"/>
                  </a:cubicBezTo>
                  <a:cubicBezTo>
                    <a:pt x="1794" y="126"/>
                    <a:pt x="1763" y="5"/>
                    <a:pt x="1702" y="5"/>
                  </a:cubicBezTo>
                  <a:cubicBezTo>
                    <a:pt x="1674" y="2"/>
                    <a:pt x="1645" y="1"/>
                    <a:pt x="1616" y="1"/>
                  </a:cubicBezTo>
                  <a:close/>
                </a:path>
              </a:pathLst>
            </a:custGeom>
            <a:solidFill>
              <a:srgbClr val="8E4F4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35" name="Google Shape;1631;p70"/>
            <p:cNvSpPr>
              <a:spLocks/>
            </p:cNvSpPr>
            <p:nvPr/>
          </p:nvSpPr>
          <p:spPr bwMode="auto">
            <a:xfrm>
              <a:off x="3314372" y="2196212"/>
              <a:ext cx="124568" cy="55823"/>
            </a:xfrm>
            <a:custGeom>
              <a:avLst/>
              <a:gdLst/>
              <a:ahLst/>
              <a:cxnLst>
                <a:cxn ang="0">
                  <a:pos x="347" y="1"/>
                </a:cxn>
                <a:cxn ang="0">
                  <a:pos x="61" y="27"/>
                </a:cxn>
                <a:cxn ang="0">
                  <a:pos x="61" y="119"/>
                </a:cxn>
                <a:cxn ang="0">
                  <a:pos x="1763" y="848"/>
                </a:cxn>
                <a:cxn ang="0">
                  <a:pos x="1825" y="876"/>
                </a:cxn>
                <a:cxn ang="0">
                  <a:pos x="1885" y="696"/>
                </a:cxn>
                <a:cxn ang="0">
                  <a:pos x="347" y="1"/>
                </a:cxn>
              </a:cxnLst>
              <a:rect l="0" t="0" r="r" b="b"/>
              <a:pathLst>
                <a:path w="1957" h="877" extrusionOk="0">
                  <a:moveTo>
                    <a:pt x="347" y="1"/>
                  </a:moveTo>
                  <a:cubicBezTo>
                    <a:pt x="248" y="1"/>
                    <a:pt x="152" y="9"/>
                    <a:pt x="61" y="27"/>
                  </a:cubicBezTo>
                  <a:cubicBezTo>
                    <a:pt x="1" y="27"/>
                    <a:pt x="31" y="88"/>
                    <a:pt x="61" y="119"/>
                  </a:cubicBezTo>
                  <a:cubicBezTo>
                    <a:pt x="669" y="271"/>
                    <a:pt x="1277" y="362"/>
                    <a:pt x="1763" y="848"/>
                  </a:cubicBezTo>
                  <a:cubicBezTo>
                    <a:pt x="1783" y="868"/>
                    <a:pt x="1804" y="876"/>
                    <a:pt x="1825" y="876"/>
                  </a:cubicBezTo>
                  <a:cubicBezTo>
                    <a:pt x="1897" y="876"/>
                    <a:pt x="1956" y="768"/>
                    <a:pt x="1885" y="696"/>
                  </a:cubicBezTo>
                  <a:cubicBezTo>
                    <a:pt x="1575" y="282"/>
                    <a:pt x="912" y="1"/>
                    <a:pt x="347" y="1"/>
                  </a:cubicBezTo>
                  <a:close/>
                </a:path>
              </a:pathLst>
            </a:custGeom>
            <a:solidFill>
              <a:srgbClr val="8E4F4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36" name="Google Shape;1632;p70"/>
            <p:cNvSpPr>
              <a:spLocks/>
            </p:cNvSpPr>
            <p:nvPr/>
          </p:nvSpPr>
          <p:spPr bwMode="auto">
            <a:xfrm>
              <a:off x="2615924" y="2569401"/>
              <a:ext cx="226412" cy="212854"/>
            </a:xfrm>
            <a:custGeom>
              <a:avLst/>
              <a:gdLst/>
              <a:ahLst/>
              <a:cxnLst>
                <a:cxn ang="0">
                  <a:pos x="1764" y="0"/>
                </a:cxn>
                <a:cxn ang="0">
                  <a:pos x="1" y="1672"/>
                </a:cxn>
                <a:cxn ang="0">
                  <a:pos x="1764" y="3344"/>
                </a:cxn>
                <a:cxn ang="0">
                  <a:pos x="3557" y="1672"/>
                </a:cxn>
                <a:cxn ang="0">
                  <a:pos x="1764" y="0"/>
                </a:cxn>
              </a:cxnLst>
              <a:rect l="0" t="0" r="r" b="b"/>
              <a:pathLst>
                <a:path w="3557" h="3344" extrusionOk="0">
                  <a:moveTo>
                    <a:pt x="176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64" y="3344"/>
                  </a:cubicBezTo>
                  <a:cubicBezTo>
                    <a:pt x="2767" y="3344"/>
                    <a:pt x="3557" y="2614"/>
                    <a:pt x="3557" y="1672"/>
                  </a:cubicBezTo>
                  <a:cubicBezTo>
                    <a:pt x="3557" y="760"/>
                    <a:pt x="2767" y="0"/>
                    <a:pt x="1764" y="0"/>
                  </a:cubicBez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37" name="Google Shape;1633;p70"/>
            <p:cNvSpPr>
              <a:spLocks/>
            </p:cNvSpPr>
            <p:nvPr/>
          </p:nvSpPr>
          <p:spPr bwMode="auto">
            <a:xfrm>
              <a:off x="3236972" y="2569401"/>
              <a:ext cx="228385" cy="212854"/>
            </a:xfrm>
            <a:custGeom>
              <a:avLst/>
              <a:gdLst/>
              <a:ahLst/>
              <a:cxnLst>
                <a:cxn ang="0">
                  <a:pos x="1794" y="0"/>
                </a:cxn>
                <a:cxn ang="0">
                  <a:pos x="1" y="1672"/>
                </a:cxn>
                <a:cxn ang="0">
                  <a:pos x="1794" y="3344"/>
                </a:cxn>
                <a:cxn ang="0">
                  <a:pos x="3587" y="1672"/>
                </a:cxn>
                <a:cxn ang="0">
                  <a:pos x="1794" y="0"/>
                </a:cxn>
              </a:cxnLst>
              <a:rect l="0" t="0" r="r" b="b"/>
              <a:pathLst>
                <a:path w="3588" h="3344" extrusionOk="0">
                  <a:moveTo>
                    <a:pt x="179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94" y="3344"/>
                  </a:cubicBezTo>
                  <a:cubicBezTo>
                    <a:pt x="2767" y="3344"/>
                    <a:pt x="3587" y="2614"/>
                    <a:pt x="3587" y="1672"/>
                  </a:cubicBezTo>
                  <a:cubicBezTo>
                    <a:pt x="3587" y="760"/>
                    <a:pt x="2767" y="0"/>
                    <a:pt x="1794" y="0"/>
                  </a:cubicBez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38" name="Google Shape;1634;p70"/>
            <p:cNvSpPr>
              <a:spLocks/>
            </p:cNvSpPr>
            <p:nvPr/>
          </p:nvSpPr>
          <p:spPr bwMode="auto">
            <a:xfrm>
              <a:off x="3206037" y="2354068"/>
              <a:ext cx="170334" cy="132652"/>
            </a:xfrm>
            <a:custGeom>
              <a:avLst/>
              <a:gdLst/>
              <a:ahLst/>
              <a:cxnLst>
                <a:cxn ang="0">
                  <a:pos x="1451" y="1"/>
                </a:cxn>
                <a:cxn ang="0">
                  <a:pos x="1307" y="9"/>
                </a:cxn>
                <a:cxn ang="0">
                  <a:pos x="31" y="2016"/>
                </a:cxn>
                <a:cxn ang="0">
                  <a:pos x="76" y="2084"/>
                </a:cxn>
                <a:cxn ang="0">
                  <a:pos x="122" y="2016"/>
                </a:cxn>
                <a:cxn ang="0">
                  <a:pos x="1307" y="161"/>
                </a:cxn>
                <a:cxn ang="0">
                  <a:pos x="1417" y="156"/>
                </a:cxn>
                <a:cxn ang="0">
                  <a:pos x="2493" y="1955"/>
                </a:cxn>
                <a:cxn ang="0">
                  <a:pos x="2575" y="2010"/>
                </a:cxn>
                <a:cxn ang="0">
                  <a:pos x="2675" y="1924"/>
                </a:cxn>
                <a:cxn ang="0">
                  <a:pos x="1451" y="1"/>
                </a:cxn>
              </a:cxnLst>
              <a:rect l="0" t="0" r="r" b="b"/>
              <a:pathLst>
                <a:path w="2676" h="2084" extrusionOk="0">
                  <a:moveTo>
                    <a:pt x="1451" y="1"/>
                  </a:moveTo>
                  <a:cubicBezTo>
                    <a:pt x="1405" y="1"/>
                    <a:pt x="1357" y="4"/>
                    <a:pt x="1307" y="9"/>
                  </a:cubicBezTo>
                  <a:cubicBezTo>
                    <a:pt x="395" y="101"/>
                    <a:pt x="0" y="1256"/>
                    <a:pt x="31" y="2016"/>
                  </a:cubicBezTo>
                  <a:cubicBezTo>
                    <a:pt x="31" y="2061"/>
                    <a:pt x="54" y="2084"/>
                    <a:pt x="76" y="2084"/>
                  </a:cubicBezTo>
                  <a:cubicBezTo>
                    <a:pt x="99" y="2084"/>
                    <a:pt x="122" y="2061"/>
                    <a:pt x="122" y="2016"/>
                  </a:cubicBezTo>
                  <a:cubicBezTo>
                    <a:pt x="213" y="1377"/>
                    <a:pt x="487" y="222"/>
                    <a:pt x="1307" y="161"/>
                  </a:cubicBezTo>
                  <a:cubicBezTo>
                    <a:pt x="1345" y="158"/>
                    <a:pt x="1382" y="156"/>
                    <a:pt x="1417" y="156"/>
                  </a:cubicBezTo>
                  <a:cubicBezTo>
                    <a:pt x="2339" y="156"/>
                    <a:pt x="2317" y="1281"/>
                    <a:pt x="2493" y="1955"/>
                  </a:cubicBezTo>
                  <a:cubicBezTo>
                    <a:pt x="2506" y="1993"/>
                    <a:pt x="2540" y="2010"/>
                    <a:pt x="2575" y="2010"/>
                  </a:cubicBezTo>
                  <a:cubicBezTo>
                    <a:pt x="2624" y="2010"/>
                    <a:pt x="2675" y="1977"/>
                    <a:pt x="2675" y="1924"/>
                  </a:cubicBezTo>
                  <a:cubicBezTo>
                    <a:pt x="2588" y="1142"/>
                    <a:pt x="2391" y="1"/>
                    <a:pt x="1451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39" name="Google Shape;1635;p70"/>
            <p:cNvSpPr>
              <a:spLocks/>
            </p:cNvSpPr>
            <p:nvPr/>
          </p:nvSpPr>
          <p:spPr bwMode="auto">
            <a:xfrm>
              <a:off x="2720440" y="2354068"/>
              <a:ext cx="168361" cy="132652"/>
            </a:xfrm>
            <a:custGeom>
              <a:avLst/>
              <a:gdLst/>
              <a:ahLst/>
              <a:cxnLst>
                <a:cxn ang="0">
                  <a:pos x="1220" y="1"/>
                </a:cxn>
                <a:cxn ang="0">
                  <a:pos x="0" y="1924"/>
                </a:cxn>
                <a:cxn ang="0">
                  <a:pos x="100" y="2010"/>
                </a:cxn>
                <a:cxn ang="0">
                  <a:pos x="182" y="1955"/>
                </a:cxn>
                <a:cxn ang="0">
                  <a:pos x="1255" y="156"/>
                </a:cxn>
                <a:cxn ang="0">
                  <a:pos x="1368" y="161"/>
                </a:cxn>
                <a:cxn ang="0">
                  <a:pos x="2523" y="2016"/>
                </a:cxn>
                <a:cxn ang="0">
                  <a:pos x="2595" y="2084"/>
                </a:cxn>
                <a:cxn ang="0">
                  <a:pos x="2644" y="2016"/>
                </a:cxn>
                <a:cxn ang="0">
                  <a:pos x="1368" y="9"/>
                </a:cxn>
                <a:cxn ang="0">
                  <a:pos x="1220" y="1"/>
                </a:cxn>
              </a:cxnLst>
              <a:rect l="0" t="0" r="r" b="b"/>
              <a:pathLst>
                <a:path w="2645" h="2084" extrusionOk="0">
                  <a:moveTo>
                    <a:pt x="1220" y="1"/>
                  </a:moveTo>
                  <a:cubicBezTo>
                    <a:pt x="254" y="1"/>
                    <a:pt x="58" y="1142"/>
                    <a:pt x="0" y="1924"/>
                  </a:cubicBezTo>
                  <a:cubicBezTo>
                    <a:pt x="0" y="1977"/>
                    <a:pt x="51" y="2010"/>
                    <a:pt x="100" y="2010"/>
                  </a:cubicBezTo>
                  <a:cubicBezTo>
                    <a:pt x="136" y="2010"/>
                    <a:pt x="170" y="1993"/>
                    <a:pt x="182" y="1955"/>
                  </a:cubicBezTo>
                  <a:cubicBezTo>
                    <a:pt x="358" y="1281"/>
                    <a:pt x="308" y="156"/>
                    <a:pt x="1255" y="156"/>
                  </a:cubicBezTo>
                  <a:cubicBezTo>
                    <a:pt x="1291" y="156"/>
                    <a:pt x="1329" y="158"/>
                    <a:pt x="1368" y="161"/>
                  </a:cubicBezTo>
                  <a:cubicBezTo>
                    <a:pt x="2189" y="222"/>
                    <a:pt x="2462" y="1347"/>
                    <a:pt x="2523" y="2016"/>
                  </a:cubicBezTo>
                  <a:cubicBezTo>
                    <a:pt x="2538" y="2061"/>
                    <a:pt x="2568" y="2084"/>
                    <a:pt x="2595" y="2084"/>
                  </a:cubicBezTo>
                  <a:cubicBezTo>
                    <a:pt x="2622" y="2084"/>
                    <a:pt x="2644" y="2061"/>
                    <a:pt x="2644" y="2016"/>
                  </a:cubicBezTo>
                  <a:cubicBezTo>
                    <a:pt x="2644" y="1256"/>
                    <a:pt x="2280" y="101"/>
                    <a:pt x="1368" y="9"/>
                  </a:cubicBezTo>
                  <a:cubicBezTo>
                    <a:pt x="1317" y="4"/>
                    <a:pt x="1267" y="1"/>
                    <a:pt x="1220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40" name="Google Shape;1636;p70"/>
            <p:cNvSpPr>
              <a:spLocks/>
            </p:cNvSpPr>
            <p:nvPr/>
          </p:nvSpPr>
          <p:spPr bwMode="auto">
            <a:xfrm>
              <a:off x="2954486" y="2585823"/>
              <a:ext cx="106491" cy="78420"/>
            </a:xfrm>
            <a:custGeom>
              <a:avLst/>
              <a:gdLst/>
              <a:ahLst/>
              <a:cxnLst>
                <a:cxn ang="0">
                  <a:pos x="179" y="1"/>
                </a:cxn>
                <a:cxn ang="0">
                  <a:pos x="122" y="46"/>
                </a:cxn>
                <a:cxn ang="0">
                  <a:pos x="1551" y="1232"/>
                </a:cxn>
                <a:cxn ang="0">
                  <a:pos x="1612" y="1080"/>
                </a:cxn>
                <a:cxn ang="0">
                  <a:pos x="730" y="776"/>
                </a:cxn>
                <a:cxn ang="0">
                  <a:pos x="214" y="46"/>
                </a:cxn>
                <a:cxn ang="0">
                  <a:pos x="179" y="1"/>
                </a:cxn>
              </a:cxnLst>
              <a:rect l="0" t="0" r="r" b="b"/>
              <a:pathLst>
                <a:path w="1673" h="1232" extrusionOk="0">
                  <a:moveTo>
                    <a:pt x="179" y="1"/>
                  </a:moveTo>
                  <a:cubicBezTo>
                    <a:pt x="160" y="1"/>
                    <a:pt x="138" y="16"/>
                    <a:pt x="122" y="46"/>
                  </a:cubicBezTo>
                  <a:cubicBezTo>
                    <a:pt x="1" y="806"/>
                    <a:pt x="974" y="1141"/>
                    <a:pt x="1551" y="1232"/>
                  </a:cubicBezTo>
                  <a:cubicBezTo>
                    <a:pt x="1642" y="1232"/>
                    <a:pt x="1673" y="1110"/>
                    <a:pt x="1612" y="1080"/>
                  </a:cubicBezTo>
                  <a:cubicBezTo>
                    <a:pt x="1308" y="989"/>
                    <a:pt x="1004" y="928"/>
                    <a:pt x="730" y="776"/>
                  </a:cubicBezTo>
                  <a:cubicBezTo>
                    <a:pt x="426" y="624"/>
                    <a:pt x="305" y="381"/>
                    <a:pt x="214" y="46"/>
                  </a:cubicBezTo>
                  <a:cubicBezTo>
                    <a:pt x="214" y="16"/>
                    <a:pt x="198" y="1"/>
                    <a:pt x="179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41" name="Google Shape;1637;p70"/>
            <p:cNvSpPr>
              <a:spLocks/>
            </p:cNvSpPr>
            <p:nvPr/>
          </p:nvSpPr>
          <p:spPr bwMode="auto">
            <a:xfrm>
              <a:off x="3136403" y="4424781"/>
              <a:ext cx="5856" cy="6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91" y="1"/>
                </a:cxn>
              </a:cxnLst>
              <a:rect l="0" t="0" r="r" b="b"/>
              <a:pathLst>
                <a:path w="92" h="1" extrusionOk="0">
                  <a:moveTo>
                    <a:pt x="0" y="1"/>
                  </a:moveTo>
                  <a:lnTo>
                    <a:pt x="91" y="1"/>
                  </a:ln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42" name="Google Shape;1638;p70"/>
            <p:cNvSpPr>
              <a:spLocks/>
            </p:cNvSpPr>
            <p:nvPr/>
          </p:nvSpPr>
          <p:spPr bwMode="auto">
            <a:xfrm>
              <a:off x="2737817" y="5059387"/>
              <a:ext cx="398656" cy="170843"/>
            </a:xfrm>
            <a:custGeom>
              <a:avLst/>
              <a:gdLst/>
              <a:ahLst/>
              <a:cxnLst>
                <a:cxn ang="0">
                  <a:pos x="6262" y="0"/>
                </a:cxn>
                <a:cxn ang="0">
                  <a:pos x="6262" y="0"/>
                </a:cxn>
                <a:cxn ang="0">
                  <a:pos x="1" y="2189"/>
                </a:cxn>
                <a:cxn ang="0">
                  <a:pos x="1" y="2341"/>
                </a:cxn>
                <a:cxn ang="0">
                  <a:pos x="4199" y="2683"/>
                </a:cxn>
                <a:cxn ang="0">
                  <a:pos x="6201" y="2584"/>
                </a:cxn>
                <a:cxn ang="0">
                  <a:pos x="6262" y="0"/>
                </a:cxn>
              </a:cxnLst>
              <a:rect l="0" t="0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1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8E534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43" name="Google Shape;1639;p70"/>
            <p:cNvSpPr>
              <a:spLocks/>
            </p:cNvSpPr>
            <p:nvPr/>
          </p:nvSpPr>
          <p:spPr bwMode="auto">
            <a:xfrm>
              <a:off x="2737817" y="5204512"/>
              <a:ext cx="396682" cy="66408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669" y="10091"/>
                </a:cxn>
                <a:cxn ang="0">
                  <a:pos x="3164" y="10433"/>
                </a:cxn>
                <a:cxn ang="0">
                  <a:pos x="5958" y="9787"/>
                </a:cxn>
                <a:cxn ang="0">
                  <a:pos x="6232" y="304"/>
                </a:cxn>
                <a:cxn ang="0">
                  <a:pos x="6232" y="304"/>
                </a:cxn>
                <a:cxn ang="0">
                  <a:pos x="4491" y="390"/>
                </a:cxn>
                <a:cxn ang="0">
                  <a:pos x="1" y="0"/>
                </a:cxn>
              </a:cxnLst>
              <a:rect l="0" t="0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7" y="9666"/>
                    <a:pt x="669" y="10091"/>
                  </a:cubicBezTo>
                  <a:cubicBezTo>
                    <a:pt x="669" y="10091"/>
                    <a:pt x="1793" y="10433"/>
                    <a:pt x="3164" y="10433"/>
                  </a:cubicBezTo>
                  <a:cubicBezTo>
                    <a:pt x="4071" y="10433"/>
                    <a:pt x="5087" y="10284"/>
                    <a:pt x="5958" y="9787"/>
                  </a:cubicBezTo>
                  <a:lnTo>
                    <a:pt x="6232" y="304"/>
                  </a:lnTo>
                  <a:cubicBezTo>
                    <a:pt x="5659" y="364"/>
                    <a:pt x="5077" y="390"/>
                    <a:pt x="4491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44" name="Google Shape;1640;p70"/>
            <p:cNvSpPr>
              <a:spLocks/>
            </p:cNvSpPr>
            <p:nvPr/>
          </p:nvSpPr>
          <p:spPr bwMode="auto">
            <a:xfrm>
              <a:off x="2745582" y="5287705"/>
              <a:ext cx="387007" cy="40738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31" y="61"/>
                </a:cxn>
                <a:cxn ang="0">
                  <a:pos x="3128" y="639"/>
                </a:cxn>
                <a:cxn ang="0">
                  <a:pos x="5988" y="213"/>
                </a:cxn>
                <a:cxn ang="0">
                  <a:pos x="5958" y="61"/>
                </a:cxn>
                <a:cxn ang="0">
                  <a:pos x="3042" y="407"/>
                </a:cxn>
                <a:cxn ang="0">
                  <a:pos x="61" y="0"/>
                </a:cxn>
              </a:cxnLst>
              <a:rect l="0" t="0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3" y="488"/>
                    <a:pt x="5988" y="213"/>
                  </a:cubicBezTo>
                  <a:cubicBezTo>
                    <a:pt x="6079" y="182"/>
                    <a:pt x="6049" y="61"/>
                    <a:pt x="5958" y="61"/>
                  </a:cubicBezTo>
                  <a:cubicBezTo>
                    <a:pt x="4955" y="285"/>
                    <a:pt x="3996" y="407"/>
                    <a:pt x="3042" y="407"/>
                  </a:cubicBezTo>
                  <a:cubicBezTo>
                    <a:pt x="2058" y="407"/>
                    <a:pt x="1079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45" name="Google Shape;1641;p70"/>
            <p:cNvSpPr>
              <a:spLocks/>
            </p:cNvSpPr>
            <p:nvPr/>
          </p:nvSpPr>
          <p:spPr bwMode="auto">
            <a:xfrm>
              <a:off x="2757167" y="5210750"/>
              <a:ext cx="15531" cy="83257"/>
            </a:xfrm>
            <a:custGeom>
              <a:avLst/>
              <a:gdLst/>
              <a:ahLst/>
              <a:cxnLst>
                <a:cxn ang="0">
                  <a:pos x="122" y="1"/>
                </a:cxn>
                <a:cxn ang="0">
                  <a:pos x="92" y="24"/>
                </a:cxn>
                <a:cxn ang="0">
                  <a:pos x="31" y="480"/>
                </a:cxn>
                <a:cxn ang="0">
                  <a:pos x="61" y="1240"/>
                </a:cxn>
                <a:cxn ang="0">
                  <a:pos x="126" y="1308"/>
                </a:cxn>
                <a:cxn ang="0">
                  <a:pos x="213" y="1240"/>
                </a:cxn>
                <a:cxn ang="0">
                  <a:pos x="183" y="480"/>
                </a:cxn>
                <a:cxn ang="0">
                  <a:pos x="153" y="24"/>
                </a:cxn>
                <a:cxn ang="0">
                  <a:pos x="122" y="1"/>
                </a:cxn>
              </a:cxnLst>
              <a:rect l="0" t="0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44" y="996"/>
                    <a:pt x="213" y="723"/>
                    <a:pt x="183" y="480"/>
                  </a:cubicBezTo>
                  <a:cubicBezTo>
                    <a:pt x="183" y="328"/>
                    <a:pt x="213" y="145"/>
                    <a:pt x="153" y="24"/>
                  </a:cubicBezTo>
                  <a:cubicBezTo>
                    <a:pt x="153" y="8"/>
                    <a:pt x="137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46" name="Google Shape;1642;p70"/>
            <p:cNvSpPr>
              <a:spLocks/>
            </p:cNvSpPr>
            <p:nvPr/>
          </p:nvSpPr>
          <p:spPr bwMode="auto">
            <a:xfrm>
              <a:off x="2817126" y="5219980"/>
              <a:ext cx="11712" cy="90005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" y="91"/>
                </a:cxn>
                <a:cxn ang="0">
                  <a:pos x="31" y="1368"/>
                </a:cxn>
                <a:cxn ang="0">
                  <a:pos x="92" y="1414"/>
                </a:cxn>
                <a:cxn ang="0">
                  <a:pos x="153" y="1368"/>
                </a:cxn>
                <a:cxn ang="0">
                  <a:pos x="183" y="91"/>
                </a:cxn>
                <a:cxn ang="0">
                  <a:pos x="92" y="0"/>
                </a:cxn>
              </a:cxnLst>
              <a:rect l="0" t="0" r="r" b="b"/>
              <a:pathLst>
                <a:path w="18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517"/>
                    <a:pt x="31" y="943"/>
                    <a:pt x="31" y="1368"/>
                  </a:cubicBezTo>
                  <a:cubicBezTo>
                    <a:pt x="31" y="1398"/>
                    <a:pt x="62" y="1414"/>
                    <a:pt x="92" y="1414"/>
                  </a:cubicBezTo>
                  <a:cubicBezTo>
                    <a:pt x="122" y="1414"/>
                    <a:pt x="153" y="1398"/>
                    <a:pt x="153" y="1368"/>
                  </a:cubicBezTo>
                  <a:cubicBezTo>
                    <a:pt x="183" y="943"/>
                    <a:pt x="183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47" name="Google Shape;1643;p70"/>
            <p:cNvSpPr>
              <a:spLocks/>
            </p:cNvSpPr>
            <p:nvPr/>
          </p:nvSpPr>
          <p:spPr bwMode="auto">
            <a:xfrm>
              <a:off x="2877150" y="5225263"/>
              <a:ext cx="15531" cy="91978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61" y="69"/>
                </a:cxn>
                <a:cxn ang="0">
                  <a:pos x="61" y="1376"/>
                </a:cxn>
                <a:cxn ang="0">
                  <a:pos x="122" y="1445"/>
                </a:cxn>
                <a:cxn ang="0">
                  <a:pos x="182" y="1376"/>
                </a:cxn>
                <a:cxn ang="0">
                  <a:pos x="213" y="69"/>
                </a:cxn>
                <a:cxn ang="0">
                  <a:pos x="125" y="1"/>
                </a:cxn>
              </a:cxnLst>
              <a:rect l="0" t="0" r="r" b="b"/>
              <a:pathLst>
                <a:path w="244" h="1445" extrusionOk="0">
                  <a:moveTo>
                    <a:pt x="125" y="1"/>
                  </a:moveTo>
                  <a:cubicBezTo>
                    <a:pt x="91" y="1"/>
                    <a:pt x="61" y="24"/>
                    <a:pt x="61" y="69"/>
                  </a:cubicBezTo>
                  <a:cubicBezTo>
                    <a:pt x="0" y="495"/>
                    <a:pt x="30" y="951"/>
                    <a:pt x="61" y="1376"/>
                  </a:cubicBezTo>
                  <a:cubicBezTo>
                    <a:pt x="61" y="1422"/>
                    <a:pt x="91" y="1445"/>
                    <a:pt x="122" y="1445"/>
                  </a:cubicBezTo>
                  <a:cubicBezTo>
                    <a:pt x="152" y="1445"/>
                    <a:pt x="182" y="1422"/>
                    <a:pt x="182" y="1376"/>
                  </a:cubicBezTo>
                  <a:cubicBezTo>
                    <a:pt x="213" y="981"/>
                    <a:pt x="243" y="495"/>
                    <a:pt x="213" y="69"/>
                  </a:cubicBezTo>
                  <a:cubicBezTo>
                    <a:pt x="198" y="24"/>
                    <a:pt x="160" y="1"/>
                    <a:pt x="125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48" name="Google Shape;1644;p70"/>
            <p:cNvSpPr>
              <a:spLocks/>
            </p:cNvSpPr>
            <p:nvPr/>
          </p:nvSpPr>
          <p:spPr bwMode="auto">
            <a:xfrm>
              <a:off x="2940992" y="5228191"/>
              <a:ext cx="19414" cy="9331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61" y="114"/>
                </a:cxn>
                <a:cxn ang="0">
                  <a:pos x="61" y="1452"/>
                </a:cxn>
                <a:cxn ang="0">
                  <a:pos x="98" y="1465"/>
                </a:cxn>
                <a:cxn ang="0">
                  <a:pos x="152" y="1452"/>
                </a:cxn>
                <a:cxn ang="0">
                  <a:pos x="274" y="114"/>
                </a:cxn>
                <a:cxn ang="0">
                  <a:pos x="167" y="0"/>
                </a:cxn>
              </a:cxnLst>
              <a:rect l="0" t="0" r="r" b="b"/>
              <a:pathLst>
                <a:path w="305" h="1466" extrusionOk="0">
                  <a:moveTo>
                    <a:pt x="167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61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49" name="Google Shape;1645;p70"/>
            <p:cNvSpPr>
              <a:spLocks/>
            </p:cNvSpPr>
            <p:nvPr/>
          </p:nvSpPr>
          <p:spPr bwMode="auto">
            <a:xfrm>
              <a:off x="3012537" y="5231564"/>
              <a:ext cx="15531" cy="85358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1" y="92"/>
                </a:cxn>
                <a:cxn ang="0">
                  <a:pos x="92" y="1277"/>
                </a:cxn>
                <a:cxn ang="0">
                  <a:pos x="161" y="1341"/>
                </a:cxn>
                <a:cxn ang="0">
                  <a:pos x="214" y="1308"/>
                </a:cxn>
                <a:cxn ang="0">
                  <a:pos x="183" y="92"/>
                </a:cxn>
                <a:cxn ang="0">
                  <a:pos x="92" y="1"/>
                </a:cxn>
              </a:cxnLst>
              <a:rect l="0" t="0" r="r" b="b"/>
              <a:pathLst>
                <a:path w="244" h="1341" extrusionOk="0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487"/>
                    <a:pt x="31" y="882"/>
                    <a:pt x="92" y="1277"/>
                  </a:cubicBezTo>
                  <a:cubicBezTo>
                    <a:pt x="92" y="1315"/>
                    <a:pt x="127" y="1341"/>
                    <a:pt x="161" y="1341"/>
                  </a:cubicBezTo>
                  <a:cubicBezTo>
                    <a:pt x="181" y="1341"/>
                    <a:pt x="202" y="1331"/>
                    <a:pt x="214" y="1308"/>
                  </a:cubicBezTo>
                  <a:cubicBezTo>
                    <a:pt x="244" y="913"/>
                    <a:pt x="214" y="487"/>
                    <a:pt x="183" y="92"/>
                  </a:cubicBezTo>
                  <a:cubicBezTo>
                    <a:pt x="183" y="3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50" name="Google Shape;1646;p70"/>
            <p:cNvSpPr>
              <a:spLocks/>
            </p:cNvSpPr>
            <p:nvPr/>
          </p:nvSpPr>
          <p:spPr bwMode="auto">
            <a:xfrm>
              <a:off x="3066704" y="5228763"/>
              <a:ext cx="23297" cy="77338"/>
            </a:xfrm>
            <a:custGeom>
              <a:avLst/>
              <a:gdLst/>
              <a:ahLst/>
              <a:cxnLst>
                <a:cxn ang="0">
                  <a:pos x="214" y="1"/>
                </a:cxn>
                <a:cxn ang="0">
                  <a:pos x="153" y="45"/>
                </a:cxn>
                <a:cxn ang="0">
                  <a:pos x="153" y="1169"/>
                </a:cxn>
                <a:cxn ang="0">
                  <a:pos x="198" y="1215"/>
                </a:cxn>
                <a:cxn ang="0">
                  <a:pos x="244" y="1169"/>
                </a:cxn>
                <a:cxn ang="0">
                  <a:pos x="335" y="136"/>
                </a:cxn>
                <a:cxn ang="0">
                  <a:pos x="214" y="1"/>
                </a:cxn>
              </a:cxnLst>
              <a:rect l="0" t="0" r="r" b="b"/>
              <a:pathLst>
                <a:path w="366" h="1215" extrusionOk="0">
                  <a:moveTo>
                    <a:pt x="214" y="1"/>
                  </a:moveTo>
                  <a:cubicBezTo>
                    <a:pt x="187" y="1"/>
                    <a:pt x="163" y="14"/>
                    <a:pt x="153" y="45"/>
                  </a:cubicBezTo>
                  <a:cubicBezTo>
                    <a:pt x="1" y="409"/>
                    <a:pt x="183" y="805"/>
                    <a:pt x="153" y="1169"/>
                  </a:cubicBezTo>
                  <a:cubicBezTo>
                    <a:pt x="153" y="1200"/>
                    <a:pt x="176" y="1215"/>
                    <a:pt x="198" y="1215"/>
                  </a:cubicBezTo>
                  <a:cubicBezTo>
                    <a:pt x="221" y="1215"/>
                    <a:pt x="244" y="1200"/>
                    <a:pt x="244" y="1169"/>
                  </a:cubicBezTo>
                  <a:cubicBezTo>
                    <a:pt x="366" y="835"/>
                    <a:pt x="244" y="470"/>
                    <a:pt x="335" y="136"/>
                  </a:cubicBezTo>
                  <a:cubicBezTo>
                    <a:pt x="335" y="55"/>
                    <a:pt x="268" y="1"/>
                    <a:pt x="214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51" name="Google Shape;1647;p70"/>
            <p:cNvSpPr>
              <a:spLocks/>
            </p:cNvSpPr>
            <p:nvPr/>
          </p:nvSpPr>
          <p:spPr bwMode="auto">
            <a:xfrm>
              <a:off x="2732024" y="5198656"/>
              <a:ext cx="408267" cy="38764"/>
            </a:xfrm>
            <a:custGeom>
              <a:avLst/>
              <a:gdLst/>
              <a:ahLst/>
              <a:cxnLst>
                <a:cxn ang="0">
                  <a:pos x="122" y="1"/>
                </a:cxn>
                <a:cxn ang="0">
                  <a:pos x="92" y="123"/>
                </a:cxn>
                <a:cxn ang="0">
                  <a:pos x="3694" y="609"/>
                </a:cxn>
                <a:cxn ang="0">
                  <a:pos x="6292" y="487"/>
                </a:cxn>
                <a:cxn ang="0">
                  <a:pos x="6315" y="302"/>
                </a:cxn>
                <a:cxn ang="0">
                  <a:pos x="6292" y="305"/>
                </a:cxn>
                <a:cxn ang="0">
                  <a:pos x="4267" y="368"/>
                </a:cxn>
                <a:cxn ang="0">
                  <a:pos x="122" y="1"/>
                </a:cxn>
              </a:cxnLst>
              <a:rect l="0" t="0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0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2" y="487"/>
                  </a:cubicBezTo>
                  <a:cubicBezTo>
                    <a:pt x="6406" y="487"/>
                    <a:pt x="6413" y="302"/>
                    <a:pt x="6315" y="302"/>
                  </a:cubicBezTo>
                  <a:cubicBezTo>
                    <a:pt x="6308" y="302"/>
                    <a:pt x="6300" y="303"/>
                    <a:pt x="6292" y="305"/>
                  </a:cubicBezTo>
                  <a:cubicBezTo>
                    <a:pt x="5609" y="344"/>
                    <a:pt x="4936" y="368"/>
                    <a:pt x="4267" y="368"/>
                  </a:cubicBezTo>
                  <a:cubicBezTo>
                    <a:pt x="2882" y="368"/>
                    <a:pt x="1516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52" name="Google Shape;1648;p70"/>
            <p:cNvSpPr>
              <a:spLocks/>
            </p:cNvSpPr>
            <p:nvPr/>
          </p:nvSpPr>
          <p:spPr bwMode="auto">
            <a:xfrm>
              <a:off x="2722349" y="4854301"/>
              <a:ext cx="419916" cy="344424"/>
            </a:xfrm>
            <a:custGeom>
              <a:avLst/>
              <a:gdLst/>
              <a:ahLst/>
              <a:cxnLst>
                <a:cxn ang="0">
                  <a:pos x="6596" y="1"/>
                </a:cxn>
                <a:cxn ang="0">
                  <a:pos x="0" y="122"/>
                </a:cxn>
                <a:cxn ang="0">
                  <a:pos x="244" y="5411"/>
                </a:cxn>
                <a:cxn ang="0">
                  <a:pos x="6505" y="3222"/>
                </a:cxn>
                <a:cxn ang="0">
                  <a:pos x="6596" y="1"/>
                </a:cxn>
              </a:cxnLst>
              <a:rect l="0" t="0" r="r" b="b"/>
              <a:pathLst>
                <a:path w="6597" h="5411" extrusionOk="0">
                  <a:moveTo>
                    <a:pt x="6596" y="1"/>
                  </a:moveTo>
                  <a:lnTo>
                    <a:pt x="0" y="122"/>
                  </a:lnTo>
                  <a:cubicBezTo>
                    <a:pt x="0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6" y="1"/>
                  </a:ln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53" name="Google Shape;1649;p70"/>
            <p:cNvSpPr>
              <a:spLocks/>
            </p:cNvSpPr>
            <p:nvPr/>
          </p:nvSpPr>
          <p:spPr bwMode="auto">
            <a:xfrm>
              <a:off x="2536614" y="5952163"/>
              <a:ext cx="583693" cy="104199"/>
            </a:xfrm>
            <a:custGeom>
              <a:avLst/>
              <a:gdLst/>
              <a:ahLst/>
              <a:cxnLst>
                <a:cxn ang="0">
                  <a:pos x="6828" y="0"/>
                </a:cxn>
                <a:cxn ang="0">
                  <a:pos x="92" y="230"/>
                </a:cxn>
                <a:cxn ang="0">
                  <a:pos x="1186" y="1263"/>
                </a:cxn>
                <a:cxn ang="0">
                  <a:pos x="4713" y="1637"/>
                </a:cxn>
                <a:cxn ang="0">
                  <a:pos x="6353" y="1537"/>
                </a:cxn>
                <a:cxn ang="0">
                  <a:pos x="9028" y="1081"/>
                </a:cxn>
                <a:cxn ang="0">
                  <a:pos x="9150" y="230"/>
                </a:cxn>
                <a:cxn ang="0">
                  <a:pos x="6828" y="0"/>
                </a:cxn>
              </a:cxnLst>
              <a:rect l="0" t="0" r="r" b="b"/>
              <a:pathLst>
                <a:path w="9170" h="1637" extrusionOk="0">
                  <a:moveTo>
                    <a:pt x="6828" y="0"/>
                  </a:moveTo>
                  <a:cubicBezTo>
                    <a:pt x="4144" y="0"/>
                    <a:pt x="92" y="230"/>
                    <a:pt x="92" y="230"/>
                  </a:cubicBezTo>
                  <a:cubicBezTo>
                    <a:pt x="92" y="230"/>
                    <a:pt x="0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177" y="1263"/>
                    <a:pt x="9028" y="1081"/>
                    <a:pt x="9028" y="1081"/>
                  </a:cubicBezTo>
                  <a:cubicBezTo>
                    <a:pt x="9028" y="1081"/>
                    <a:pt x="908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54" name="Google Shape;1650;p70"/>
            <p:cNvSpPr>
              <a:spLocks/>
            </p:cNvSpPr>
            <p:nvPr/>
          </p:nvSpPr>
          <p:spPr bwMode="auto">
            <a:xfrm>
              <a:off x="2534704" y="5877755"/>
              <a:ext cx="218646" cy="152893"/>
            </a:xfrm>
            <a:custGeom>
              <a:avLst/>
              <a:gdLst/>
              <a:ahLst/>
              <a:cxnLst>
                <a:cxn ang="0">
                  <a:pos x="2158" y="1"/>
                </a:cxn>
                <a:cxn ang="0">
                  <a:pos x="122" y="1399"/>
                </a:cxn>
                <a:cxn ang="0">
                  <a:pos x="3435" y="2402"/>
                </a:cxn>
                <a:cxn ang="0">
                  <a:pos x="2158" y="1"/>
                </a:cxn>
              </a:cxnLst>
              <a:rect l="0" t="0" r="r" b="b"/>
              <a:pathLst>
                <a:path w="3435" h="2402" extrusionOk="0">
                  <a:moveTo>
                    <a:pt x="2158" y="1"/>
                  </a:moveTo>
                  <a:cubicBezTo>
                    <a:pt x="1246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6" y="730"/>
                    <a:pt x="2158" y="1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55" name="Google Shape;1651;p70"/>
            <p:cNvSpPr>
              <a:spLocks/>
            </p:cNvSpPr>
            <p:nvPr/>
          </p:nvSpPr>
          <p:spPr bwMode="auto">
            <a:xfrm>
              <a:off x="2673974" y="5827470"/>
              <a:ext cx="458616" cy="204834"/>
            </a:xfrm>
            <a:custGeom>
              <a:avLst/>
              <a:gdLst/>
              <a:ahLst/>
              <a:cxnLst>
                <a:cxn ang="0">
                  <a:pos x="6931" y="0"/>
                </a:cxn>
                <a:cxn ang="0">
                  <a:pos x="3828" y="591"/>
                </a:cxn>
                <a:cxn ang="0">
                  <a:pos x="1642" y="304"/>
                </a:cxn>
                <a:cxn ang="0">
                  <a:pos x="1" y="791"/>
                </a:cxn>
                <a:cxn ang="0">
                  <a:pos x="1247" y="3192"/>
                </a:cxn>
                <a:cxn ang="0">
                  <a:pos x="2348" y="3217"/>
                </a:cxn>
                <a:cxn ang="0">
                  <a:pos x="6931" y="2675"/>
                </a:cxn>
                <a:cxn ang="0">
                  <a:pos x="6931" y="0"/>
                </a:cxn>
              </a:cxnLst>
              <a:rect l="0" t="0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7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8" y="1520"/>
                    <a:pt x="1004" y="2311"/>
                    <a:pt x="1247" y="3192"/>
                  </a:cubicBezTo>
                  <a:cubicBezTo>
                    <a:pt x="1603" y="3209"/>
                    <a:pt x="1973" y="3217"/>
                    <a:pt x="2348" y="3217"/>
                  </a:cubicBezTo>
                  <a:cubicBezTo>
                    <a:pt x="4018" y="3217"/>
                    <a:pt x="5789" y="3048"/>
                    <a:pt x="6931" y="2675"/>
                  </a:cubicBezTo>
                  <a:cubicBezTo>
                    <a:pt x="6931" y="2675"/>
                    <a:pt x="7204" y="1125"/>
                    <a:pt x="6931" y="0"/>
                  </a:cubicBezTo>
                  <a:close/>
                </a:path>
              </a:pathLst>
            </a:custGeom>
            <a:solidFill>
              <a:srgbClr val="73D8E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56" name="Google Shape;1652;p70"/>
            <p:cNvSpPr>
              <a:spLocks/>
            </p:cNvSpPr>
            <p:nvPr/>
          </p:nvSpPr>
          <p:spPr bwMode="auto">
            <a:xfrm>
              <a:off x="2653987" y="5750070"/>
              <a:ext cx="118585" cy="127305"/>
            </a:xfrm>
            <a:custGeom>
              <a:avLst/>
              <a:gdLst/>
              <a:ahLst/>
              <a:cxnLst>
                <a:cxn ang="0">
                  <a:pos x="1156" y="184"/>
                </a:cxn>
                <a:cxn ang="0">
                  <a:pos x="1257" y="213"/>
                </a:cxn>
                <a:cxn ang="0">
                  <a:pos x="1500" y="1095"/>
                </a:cxn>
                <a:cxn ang="0">
                  <a:pos x="1496" y="1484"/>
                </a:cxn>
                <a:cxn ang="0">
                  <a:pos x="1496" y="1484"/>
                </a:cxn>
                <a:cxn ang="0">
                  <a:pos x="1287" y="1095"/>
                </a:cxn>
                <a:cxn ang="0">
                  <a:pos x="1156" y="184"/>
                </a:cxn>
                <a:cxn ang="0">
                  <a:pos x="611" y="961"/>
                </a:cxn>
                <a:cxn ang="0">
                  <a:pos x="679" y="973"/>
                </a:cxn>
                <a:cxn ang="0">
                  <a:pos x="1014" y="1247"/>
                </a:cxn>
                <a:cxn ang="0">
                  <a:pos x="1243" y="1501"/>
                </a:cxn>
                <a:cxn ang="0">
                  <a:pos x="1243" y="1501"/>
                </a:cxn>
                <a:cxn ang="0">
                  <a:pos x="1397" y="1770"/>
                </a:cxn>
                <a:cxn ang="0">
                  <a:pos x="1397" y="1770"/>
                </a:cxn>
                <a:cxn ang="0">
                  <a:pos x="527" y="1247"/>
                </a:cxn>
                <a:cxn ang="0">
                  <a:pos x="611" y="961"/>
                </a:cxn>
                <a:cxn ang="0">
                  <a:pos x="1187" y="0"/>
                </a:cxn>
                <a:cxn ang="0">
                  <a:pos x="1166" y="1"/>
                </a:cxn>
                <a:cxn ang="0">
                  <a:pos x="953" y="903"/>
                </a:cxn>
                <a:cxn ang="0">
                  <a:pos x="953" y="903"/>
                </a:cxn>
                <a:cxn ang="0">
                  <a:pos x="831" y="821"/>
                </a:cxn>
                <a:cxn ang="0">
                  <a:pos x="543" y="752"/>
                </a:cxn>
                <a:cxn ang="0">
                  <a:pos x="254" y="913"/>
                </a:cxn>
                <a:cxn ang="0">
                  <a:pos x="1481" y="1935"/>
                </a:cxn>
                <a:cxn ang="0">
                  <a:pos x="1481" y="1935"/>
                </a:cxn>
                <a:cxn ang="0">
                  <a:pos x="1606" y="1999"/>
                </a:cxn>
                <a:cxn ang="0">
                  <a:pos x="1743" y="1885"/>
                </a:cxn>
                <a:cxn ang="0">
                  <a:pos x="1187" y="0"/>
                </a:cxn>
              </a:cxnLst>
              <a:rect l="0" t="0" r="r" b="b"/>
              <a:pathLst>
                <a:path w="1863" h="2000" extrusionOk="0">
                  <a:moveTo>
                    <a:pt x="1156" y="184"/>
                  </a:moveTo>
                  <a:cubicBezTo>
                    <a:pt x="1183" y="184"/>
                    <a:pt x="1216" y="193"/>
                    <a:pt x="1257" y="213"/>
                  </a:cubicBezTo>
                  <a:cubicBezTo>
                    <a:pt x="1500" y="335"/>
                    <a:pt x="1470" y="882"/>
                    <a:pt x="1500" y="1095"/>
                  </a:cubicBezTo>
                  <a:cubicBezTo>
                    <a:pt x="1500" y="1229"/>
                    <a:pt x="1500" y="1357"/>
                    <a:pt x="1496" y="1484"/>
                  </a:cubicBezTo>
                  <a:cubicBezTo>
                    <a:pt x="1421" y="1362"/>
                    <a:pt x="1350" y="1237"/>
                    <a:pt x="1287" y="1095"/>
                  </a:cubicBezTo>
                  <a:cubicBezTo>
                    <a:pt x="1232" y="1012"/>
                    <a:pt x="904" y="184"/>
                    <a:pt x="1156" y="184"/>
                  </a:cubicBezTo>
                  <a:close/>
                  <a:moveTo>
                    <a:pt x="611" y="961"/>
                  </a:moveTo>
                  <a:cubicBezTo>
                    <a:pt x="632" y="961"/>
                    <a:pt x="655" y="965"/>
                    <a:pt x="679" y="973"/>
                  </a:cubicBezTo>
                  <a:cubicBezTo>
                    <a:pt x="801" y="1004"/>
                    <a:pt x="922" y="1156"/>
                    <a:pt x="1014" y="1247"/>
                  </a:cubicBezTo>
                  <a:cubicBezTo>
                    <a:pt x="1098" y="1320"/>
                    <a:pt x="1174" y="1407"/>
                    <a:pt x="1243" y="1501"/>
                  </a:cubicBezTo>
                  <a:cubicBezTo>
                    <a:pt x="1299" y="1602"/>
                    <a:pt x="1352" y="1694"/>
                    <a:pt x="1397" y="1770"/>
                  </a:cubicBezTo>
                  <a:cubicBezTo>
                    <a:pt x="1057" y="1680"/>
                    <a:pt x="701" y="1545"/>
                    <a:pt x="527" y="1247"/>
                  </a:cubicBezTo>
                  <a:cubicBezTo>
                    <a:pt x="422" y="1115"/>
                    <a:pt x="476" y="961"/>
                    <a:pt x="611" y="961"/>
                  </a:cubicBezTo>
                  <a:close/>
                  <a:moveTo>
                    <a:pt x="1187" y="0"/>
                  </a:moveTo>
                  <a:cubicBezTo>
                    <a:pt x="1180" y="0"/>
                    <a:pt x="1173" y="0"/>
                    <a:pt x="1166" y="1"/>
                  </a:cubicBezTo>
                  <a:cubicBezTo>
                    <a:pt x="718" y="16"/>
                    <a:pt x="772" y="447"/>
                    <a:pt x="953" y="903"/>
                  </a:cubicBezTo>
                  <a:cubicBezTo>
                    <a:pt x="914" y="873"/>
                    <a:pt x="873" y="846"/>
                    <a:pt x="831" y="821"/>
                  </a:cubicBezTo>
                  <a:cubicBezTo>
                    <a:pt x="749" y="780"/>
                    <a:pt x="643" y="752"/>
                    <a:pt x="543" y="752"/>
                  </a:cubicBezTo>
                  <a:cubicBezTo>
                    <a:pt x="419" y="752"/>
                    <a:pt x="304" y="795"/>
                    <a:pt x="254" y="913"/>
                  </a:cubicBezTo>
                  <a:cubicBezTo>
                    <a:pt x="0" y="1561"/>
                    <a:pt x="975" y="1869"/>
                    <a:pt x="1481" y="1935"/>
                  </a:cubicBezTo>
                  <a:cubicBezTo>
                    <a:pt x="1504" y="1978"/>
                    <a:pt x="1555" y="1999"/>
                    <a:pt x="1606" y="1999"/>
                  </a:cubicBezTo>
                  <a:cubicBezTo>
                    <a:pt x="1675" y="1999"/>
                    <a:pt x="1743" y="1961"/>
                    <a:pt x="1743" y="1885"/>
                  </a:cubicBezTo>
                  <a:cubicBezTo>
                    <a:pt x="1743" y="1464"/>
                    <a:pt x="1862" y="0"/>
                    <a:pt x="1187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57" name="Google Shape;1653;p70"/>
            <p:cNvSpPr>
              <a:spLocks/>
            </p:cNvSpPr>
            <p:nvPr/>
          </p:nvSpPr>
          <p:spPr bwMode="auto">
            <a:xfrm>
              <a:off x="3325957" y="4991661"/>
              <a:ext cx="406358" cy="242452"/>
            </a:xfrm>
            <a:custGeom>
              <a:avLst/>
              <a:gdLst/>
              <a:ahLst/>
              <a:cxnLst>
                <a:cxn ang="0">
                  <a:pos x="5898" y="1"/>
                </a:cxn>
                <a:cxn ang="0">
                  <a:pos x="1" y="3131"/>
                </a:cxn>
                <a:cxn ang="0">
                  <a:pos x="122" y="3709"/>
                </a:cxn>
                <a:cxn ang="0">
                  <a:pos x="2167" y="3808"/>
                </a:cxn>
                <a:cxn ang="0">
                  <a:pos x="6384" y="3466"/>
                </a:cxn>
                <a:cxn ang="0">
                  <a:pos x="6354" y="3314"/>
                </a:cxn>
                <a:cxn ang="0">
                  <a:pos x="5898" y="1"/>
                </a:cxn>
              </a:cxnLst>
              <a:rect l="0" t="0" r="r" b="b"/>
              <a:pathLst>
                <a:path w="6384" h="3809" extrusionOk="0">
                  <a:moveTo>
                    <a:pt x="5898" y="1"/>
                  </a:moveTo>
                  <a:cubicBezTo>
                    <a:pt x="4165" y="1338"/>
                    <a:pt x="2129" y="2432"/>
                    <a:pt x="1" y="3131"/>
                  </a:cubicBezTo>
                  <a:lnTo>
                    <a:pt x="122" y="3709"/>
                  </a:lnTo>
                  <a:cubicBezTo>
                    <a:pt x="807" y="3777"/>
                    <a:pt x="1489" y="3808"/>
                    <a:pt x="2167" y="3808"/>
                  </a:cubicBezTo>
                  <a:cubicBezTo>
                    <a:pt x="3594" y="3808"/>
                    <a:pt x="5003" y="3672"/>
                    <a:pt x="6384" y="3466"/>
                  </a:cubicBezTo>
                  <a:cubicBezTo>
                    <a:pt x="6384" y="3405"/>
                    <a:pt x="6354" y="3375"/>
                    <a:pt x="6354" y="3314"/>
                  </a:cubicBezTo>
                  <a:cubicBezTo>
                    <a:pt x="6171" y="2037"/>
                    <a:pt x="6019" y="882"/>
                    <a:pt x="5898" y="1"/>
                  </a:cubicBezTo>
                  <a:close/>
                </a:path>
              </a:pathLst>
            </a:custGeom>
            <a:solidFill>
              <a:srgbClr val="8E534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58" name="Google Shape;1654;p70"/>
            <p:cNvSpPr>
              <a:spLocks/>
            </p:cNvSpPr>
            <p:nvPr/>
          </p:nvSpPr>
          <p:spPr bwMode="auto">
            <a:xfrm>
              <a:off x="3256322" y="4863976"/>
              <a:ext cx="445058" cy="32704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69" y="3162"/>
                </a:cxn>
                <a:cxn ang="0">
                  <a:pos x="1095" y="5137"/>
                </a:cxn>
                <a:cxn ang="0">
                  <a:pos x="6992" y="2007"/>
                </a:cxn>
                <a:cxn ang="0">
                  <a:pos x="6718" y="122"/>
                </a:cxn>
                <a:cxn ang="0">
                  <a:pos x="1" y="0"/>
                </a:cxn>
              </a:cxnLst>
              <a:rect l="0" t="0" r="r" b="b"/>
              <a:pathLst>
                <a:path w="6992" h="5138" extrusionOk="0">
                  <a:moveTo>
                    <a:pt x="1" y="0"/>
                  </a:moveTo>
                  <a:lnTo>
                    <a:pt x="669" y="3162"/>
                  </a:lnTo>
                  <a:lnTo>
                    <a:pt x="1095" y="5137"/>
                  </a:lnTo>
                  <a:cubicBezTo>
                    <a:pt x="3223" y="4438"/>
                    <a:pt x="5259" y="3344"/>
                    <a:pt x="6992" y="2007"/>
                  </a:cubicBezTo>
                  <a:cubicBezTo>
                    <a:pt x="6840" y="852"/>
                    <a:pt x="6718" y="122"/>
                    <a:pt x="6718" y="1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59" name="Google Shape;1655;p70"/>
            <p:cNvSpPr>
              <a:spLocks/>
            </p:cNvSpPr>
            <p:nvPr/>
          </p:nvSpPr>
          <p:spPr bwMode="auto">
            <a:xfrm>
              <a:off x="3331813" y="5208331"/>
              <a:ext cx="477903" cy="654921"/>
            </a:xfrm>
            <a:custGeom>
              <a:avLst/>
              <a:gdLst/>
              <a:ahLst/>
              <a:cxnLst>
                <a:cxn ang="0">
                  <a:pos x="6292" y="1"/>
                </a:cxn>
                <a:cxn ang="0">
                  <a:pos x="1792" y="391"/>
                </a:cxn>
                <a:cxn ang="0">
                  <a:pos x="0" y="305"/>
                </a:cxn>
                <a:cxn ang="0">
                  <a:pos x="0" y="305"/>
                </a:cxn>
                <a:cxn ang="0">
                  <a:pos x="2006" y="9667"/>
                </a:cxn>
                <a:cxn ang="0">
                  <a:pos x="4920" y="10288"/>
                </a:cxn>
                <a:cxn ang="0">
                  <a:pos x="7417" y="9940"/>
                </a:cxn>
                <a:cxn ang="0">
                  <a:pos x="6292" y="1"/>
                </a:cxn>
              </a:cxnLst>
              <a:rect l="0" t="0" r="r" b="b"/>
              <a:pathLst>
                <a:path w="7508" h="10289" extrusionOk="0">
                  <a:moveTo>
                    <a:pt x="6292" y="1"/>
                  </a:moveTo>
                  <a:cubicBezTo>
                    <a:pt x="4828" y="219"/>
                    <a:pt x="3316" y="391"/>
                    <a:pt x="1792" y="391"/>
                  </a:cubicBezTo>
                  <a:cubicBezTo>
                    <a:pt x="1196" y="391"/>
                    <a:pt x="598" y="365"/>
                    <a:pt x="0" y="305"/>
                  </a:cubicBezTo>
                  <a:lnTo>
                    <a:pt x="2006" y="9667"/>
                  </a:lnTo>
                  <a:cubicBezTo>
                    <a:pt x="2972" y="10143"/>
                    <a:pt x="4012" y="10288"/>
                    <a:pt x="4920" y="10288"/>
                  </a:cubicBezTo>
                  <a:cubicBezTo>
                    <a:pt x="6327" y="10288"/>
                    <a:pt x="7417" y="9940"/>
                    <a:pt x="7417" y="9940"/>
                  </a:cubicBezTo>
                  <a:cubicBezTo>
                    <a:pt x="7508" y="9515"/>
                    <a:pt x="6870" y="4226"/>
                    <a:pt x="6292" y="1"/>
                  </a:cubicBezTo>
                  <a:close/>
                </a:path>
              </a:pathLst>
            </a:custGeom>
            <a:solidFill>
              <a:srgbClr val="EBE9F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60" name="Google Shape;1656;p70"/>
            <p:cNvSpPr>
              <a:spLocks/>
            </p:cNvSpPr>
            <p:nvPr/>
          </p:nvSpPr>
          <p:spPr bwMode="auto">
            <a:xfrm>
              <a:off x="3347789" y="5289614"/>
              <a:ext cx="392290" cy="41883"/>
            </a:xfrm>
            <a:custGeom>
              <a:avLst/>
              <a:gdLst/>
              <a:ahLst/>
              <a:cxnLst>
                <a:cxn ang="0">
                  <a:pos x="6071" y="1"/>
                </a:cxn>
                <a:cxn ang="0">
                  <a:pos x="3104" y="411"/>
                </a:cxn>
                <a:cxn ang="0">
                  <a:pos x="114" y="92"/>
                </a:cxn>
                <a:cxn ang="0">
                  <a:pos x="91" y="88"/>
                </a:cxn>
                <a:cxn ang="0">
                  <a:pos x="83" y="244"/>
                </a:cxn>
                <a:cxn ang="0">
                  <a:pos x="3079" y="658"/>
                </a:cxn>
                <a:cxn ang="0">
                  <a:pos x="6102" y="92"/>
                </a:cxn>
                <a:cxn ang="0">
                  <a:pos x="6071" y="1"/>
                </a:cxn>
              </a:cxnLst>
              <a:rect l="0" t="0" r="r" b="b"/>
              <a:pathLst>
                <a:path w="6163" h="658" extrusionOk="0">
                  <a:moveTo>
                    <a:pt x="6071" y="1"/>
                  </a:moveTo>
                  <a:cubicBezTo>
                    <a:pt x="5068" y="289"/>
                    <a:pt x="4088" y="411"/>
                    <a:pt x="3104" y="411"/>
                  </a:cubicBezTo>
                  <a:cubicBezTo>
                    <a:pt x="2120" y="411"/>
                    <a:pt x="1132" y="289"/>
                    <a:pt x="114" y="92"/>
                  </a:cubicBezTo>
                  <a:cubicBezTo>
                    <a:pt x="106" y="89"/>
                    <a:pt x="98" y="88"/>
                    <a:pt x="91" y="88"/>
                  </a:cubicBezTo>
                  <a:cubicBezTo>
                    <a:pt x="18" y="88"/>
                    <a:pt x="0" y="216"/>
                    <a:pt x="83" y="244"/>
                  </a:cubicBezTo>
                  <a:cubicBezTo>
                    <a:pt x="1000" y="499"/>
                    <a:pt x="2042" y="658"/>
                    <a:pt x="3079" y="658"/>
                  </a:cubicBezTo>
                  <a:cubicBezTo>
                    <a:pt x="4140" y="658"/>
                    <a:pt x="5195" y="491"/>
                    <a:pt x="6102" y="92"/>
                  </a:cubicBezTo>
                  <a:cubicBezTo>
                    <a:pt x="6163" y="61"/>
                    <a:pt x="6132" y="1"/>
                    <a:pt x="6071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61" name="Google Shape;1657;p70"/>
            <p:cNvSpPr>
              <a:spLocks/>
            </p:cNvSpPr>
            <p:nvPr/>
          </p:nvSpPr>
          <p:spPr bwMode="auto">
            <a:xfrm>
              <a:off x="3701310" y="5214187"/>
              <a:ext cx="23297" cy="81793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31" y="30"/>
                </a:cxn>
                <a:cxn ang="0">
                  <a:pos x="61" y="456"/>
                </a:cxn>
                <a:cxn ang="0">
                  <a:pos x="183" y="1216"/>
                </a:cxn>
                <a:cxn ang="0">
                  <a:pos x="270" y="1284"/>
                </a:cxn>
                <a:cxn ang="0">
                  <a:pos x="335" y="1216"/>
                </a:cxn>
                <a:cxn ang="0">
                  <a:pos x="213" y="456"/>
                </a:cxn>
                <a:cxn ang="0">
                  <a:pos x="92" y="0"/>
                </a:cxn>
              </a:cxnLst>
              <a:rect l="0" t="0" r="r" b="b"/>
              <a:pathLst>
                <a:path w="366" h="1285" extrusionOk="0">
                  <a:moveTo>
                    <a:pt x="92" y="0"/>
                  </a:moveTo>
                  <a:cubicBezTo>
                    <a:pt x="61" y="0"/>
                    <a:pt x="31" y="0"/>
                    <a:pt x="31" y="30"/>
                  </a:cubicBezTo>
                  <a:cubicBezTo>
                    <a:pt x="1" y="152"/>
                    <a:pt x="31" y="304"/>
                    <a:pt x="61" y="456"/>
                  </a:cubicBezTo>
                  <a:cubicBezTo>
                    <a:pt x="92" y="699"/>
                    <a:pt x="92" y="1003"/>
                    <a:pt x="183" y="1216"/>
                  </a:cubicBezTo>
                  <a:cubicBezTo>
                    <a:pt x="198" y="1262"/>
                    <a:pt x="236" y="1284"/>
                    <a:pt x="270" y="1284"/>
                  </a:cubicBezTo>
                  <a:cubicBezTo>
                    <a:pt x="305" y="1284"/>
                    <a:pt x="335" y="1262"/>
                    <a:pt x="335" y="1216"/>
                  </a:cubicBezTo>
                  <a:cubicBezTo>
                    <a:pt x="365" y="973"/>
                    <a:pt x="274" y="699"/>
                    <a:pt x="213" y="456"/>
                  </a:cubicBezTo>
                  <a:cubicBezTo>
                    <a:pt x="183" y="334"/>
                    <a:pt x="183" y="152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62" name="Google Shape;1658;p70"/>
            <p:cNvSpPr>
              <a:spLocks/>
            </p:cNvSpPr>
            <p:nvPr/>
          </p:nvSpPr>
          <p:spPr bwMode="auto">
            <a:xfrm>
              <a:off x="3640141" y="5223480"/>
              <a:ext cx="27562" cy="89050"/>
            </a:xfrm>
            <a:custGeom>
              <a:avLst/>
              <a:gdLst/>
              <a:ahLst/>
              <a:cxnLst>
                <a:cxn ang="0">
                  <a:pos x="134" y="1"/>
                </a:cxn>
                <a:cxn ang="0">
                  <a:pos x="19" y="128"/>
                </a:cxn>
                <a:cxn ang="0">
                  <a:pos x="293" y="1343"/>
                </a:cxn>
                <a:cxn ang="0">
                  <a:pos x="361" y="1399"/>
                </a:cxn>
                <a:cxn ang="0">
                  <a:pos x="415" y="1313"/>
                </a:cxn>
                <a:cxn ang="0">
                  <a:pos x="202" y="67"/>
                </a:cxn>
                <a:cxn ang="0">
                  <a:pos x="134" y="1"/>
                </a:cxn>
              </a:cxnLst>
              <a:rect l="0" t="0" r="r" b="b"/>
              <a:pathLst>
                <a:path w="433" h="1399" extrusionOk="0">
                  <a:moveTo>
                    <a:pt x="134" y="1"/>
                  </a:moveTo>
                  <a:cubicBezTo>
                    <a:pt x="75" y="1"/>
                    <a:pt x="1" y="53"/>
                    <a:pt x="19" y="128"/>
                  </a:cubicBezTo>
                  <a:cubicBezTo>
                    <a:pt x="141" y="523"/>
                    <a:pt x="171" y="948"/>
                    <a:pt x="293" y="1343"/>
                  </a:cubicBezTo>
                  <a:cubicBezTo>
                    <a:pt x="306" y="1382"/>
                    <a:pt x="334" y="1399"/>
                    <a:pt x="361" y="1399"/>
                  </a:cubicBezTo>
                  <a:cubicBezTo>
                    <a:pt x="399" y="1399"/>
                    <a:pt x="432" y="1366"/>
                    <a:pt x="415" y="1313"/>
                  </a:cubicBezTo>
                  <a:cubicBezTo>
                    <a:pt x="354" y="918"/>
                    <a:pt x="293" y="492"/>
                    <a:pt x="202" y="67"/>
                  </a:cubicBezTo>
                  <a:cubicBezTo>
                    <a:pt x="202" y="20"/>
                    <a:pt x="171" y="1"/>
                    <a:pt x="134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63" name="Google Shape;1659;p70"/>
            <p:cNvSpPr>
              <a:spLocks/>
            </p:cNvSpPr>
            <p:nvPr/>
          </p:nvSpPr>
          <p:spPr bwMode="auto">
            <a:xfrm>
              <a:off x="3581391" y="5228891"/>
              <a:ext cx="24315" cy="905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73"/>
                </a:cxn>
                <a:cxn ang="0">
                  <a:pos x="243" y="1380"/>
                </a:cxn>
                <a:cxn ang="0">
                  <a:pos x="317" y="1422"/>
                </a:cxn>
                <a:cxn ang="0">
                  <a:pos x="365" y="1350"/>
                </a:cxn>
                <a:cxn ang="0">
                  <a:pos x="152" y="43"/>
                </a:cxn>
                <a:cxn ang="0">
                  <a:pos x="75" y="0"/>
                </a:cxn>
              </a:cxnLst>
              <a:rect l="0" t="0" r="r" b="b"/>
              <a:pathLst>
                <a:path w="382" h="1423" extrusionOk="0">
                  <a:moveTo>
                    <a:pt x="75" y="0"/>
                  </a:moveTo>
                  <a:cubicBezTo>
                    <a:pt x="37" y="0"/>
                    <a:pt x="0" y="23"/>
                    <a:pt x="0" y="73"/>
                  </a:cubicBezTo>
                  <a:cubicBezTo>
                    <a:pt x="31" y="499"/>
                    <a:pt x="152" y="955"/>
                    <a:pt x="243" y="1380"/>
                  </a:cubicBezTo>
                  <a:cubicBezTo>
                    <a:pt x="257" y="1407"/>
                    <a:pt x="289" y="1422"/>
                    <a:pt x="317" y="1422"/>
                  </a:cubicBezTo>
                  <a:cubicBezTo>
                    <a:pt x="352" y="1422"/>
                    <a:pt x="382" y="1400"/>
                    <a:pt x="365" y="1350"/>
                  </a:cubicBezTo>
                  <a:cubicBezTo>
                    <a:pt x="334" y="924"/>
                    <a:pt x="274" y="468"/>
                    <a:pt x="152" y="43"/>
                  </a:cubicBezTo>
                  <a:cubicBezTo>
                    <a:pt x="138" y="15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64" name="Google Shape;1660;p70"/>
            <p:cNvSpPr>
              <a:spLocks/>
            </p:cNvSpPr>
            <p:nvPr/>
          </p:nvSpPr>
          <p:spPr bwMode="auto">
            <a:xfrm>
              <a:off x="3511692" y="5231246"/>
              <a:ext cx="29089" cy="92614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" y="127"/>
                </a:cxn>
                <a:cxn ang="0">
                  <a:pos x="396" y="1434"/>
                </a:cxn>
                <a:cxn ang="0">
                  <a:pos x="419" y="1454"/>
                </a:cxn>
                <a:cxn ang="0">
                  <a:pos x="457" y="1404"/>
                </a:cxn>
                <a:cxn ang="0">
                  <a:pos x="214" y="66"/>
                </a:cxn>
                <a:cxn ang="0">
                  <a:pos x="131" y="0"/>
                </a:cxn>
              </a:cxnLst>
              <a:rect l="0" t="0" r="r" b="b"/>
              <a:pathLst>
                <a:path w="457" h="1455" extrusionOk="0">
                  <a:moveTo>
                    <a:pt x="131" y="0"/>
                  </a:moveTo>
                  <a:cubicBezTo>
                    <a:pt x="71" y="0"/>
                    <a:pt x="1" y="52"/>
                    <a:pt x="1" y="127"/>
                  </a:cubicBezTo>
                  <a:cubicBezTo>
                    <a:pt x="92" y="553"/>
                    <a:pt x="153" y="1069"/>
                    <a:pt x="396" y="1434"/>
                  </a:cubicBezTo>
                  <a:cubicBezTo>
                    <a:pt x="396" y="1447"/>
                    <a:pt x="406" y="1454"/>
                    <a:pt x="419" y="1454"/>
                  </a:cubicBezTo>
                  <a:cubicBezTo>
                    <a:pt x="436" y="1454"/>
                    <a:pt x="457" y="1439"/>
                    <a:pt x="457" y="1404"/>
                  </a:cubicBezTo>
                  <a:cubicBezTo>
                    <a:pt x="457" y="978"/>
                    <a:pt x="274" y="522"/>
                    <a:pt x="214" y="66"/>
                  </a:cubicBezTo>
                  <a:cubicBezTo>
                    <a:pt x="202" y="20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65" name="Google Shape;1661;p70"/>
            <p:cNvSpPr>
              <a:spLocks/>
            </p:cNvSpPr>
            <p:nvPr/>
          </p:nvSpPr>
          <p:spPr bwMode="auto">
            <a:xfrm>
              <a:off x="3445940" y="5235956"/>
              <a:ext cx="21324" cy="83703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0" y="114"/>
                </a:cxn>
                <a:cxn ang="0">
                  <a:pos x="213" y="1269"/>
                </a:cxn>
                <a:cxn ang="0">
                  <a:pos x="285" y="1315"/>
                </a:cxn>
                <a:cxn ang="0">
                  <a:pos x="335" y="1269"/>
                </a:cxn>
                <a:cxn ang="0">
                  <a:pos x="183" y="53"/>
                </a:cxn>
                <a:cxn ang="0">
                  <a:pos x="107" y="0"/>
                </a:cxn>
              </a:cxnLst>
              <a:rect l="0" t="0" r="r" b="b"/>
              <a:pathLst>
                <a:path w="335" h="1315" extrusionOk="0">
                  <a:moveTo>
                    <a:pt x="107" y="0"/>
                  </a:moveTo>
                  <a:cubicBezTo>
                    <a:pt x="56" y="0"/>
                    <a:pt x="0" y="40"/>
                    <a:pt x="0" y="114"/>
                  </a:cubicBezTo>
                  <a:cubicBezTo>
                    <a:pt x="61" y="509"/>
                    <a:pt x="92" y="904"/>
                    <a:pt x="213" y="1269"/>
                  </a:cubicBezTo>
                  <a:cubicBezTo>
                    <a:pt x="228" y="1299"/>
                    <a:pt x="259" y="1315"/>
                    <a:pt x="285" y="1315"/>
                  </a:cubicBezTo>
                  <a:cubicBezTo>
                    <a:pt x="312" y="1315"/>
                    <a:pt x="335" y="1299"/>
                    <a:pt x="335" y="1269"/>
                  </a:cubicBezTo>
                  <a:cubicBezTo>
                    <a:pt x="304" y="874"/>
                    <a:pt x="274" y="448"/>
                    <a:pt x="183" y="53"/>
                  </a:cubicBezTo>
                  <a:cubicBezTo>
                    <a:pt x="171" y="17"/>
                    <a:pt x="140" y="0"/>
                    <a:pt x="107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66" name="Google Shape;1662;p70"/>
            <p:cNvSpPr>
              <a:spLocks/>
            </p:cNvSpPr>
            <p:nvPr/>
          </p:nvSpPr>
          <p:spPr bwMode="auto">
            <a:xfrm>
              <a:off x="3380697" y="5233028"/>
              <a:ext cx="26607" cy="76192"/>
            </a:xfrm>
            <a:custGeom>
              <a:avLst/>
              <a:gdLst/>
              <a:ahLst/>
              <a:cxnLst>
                <a:cxn ang="0">
                  <a:pos x="121" y="1"/>
                </a:cxn>
                <a:cxn ang="0">
                  <a:pos x="22" y="130"/>
                </a:cxn>
                <a:cxn ang="0">
                  <a:pos x="296" y="1163"/>
                </a:cxn>
                <a:cxn ang="0">
                  <a:pos x="339" y="1196"/>
                </a:cxn>
                <a:cxn ang="0">
                  <a:pos x="387" y="1133"/>
                </a:cxn>
                <a:cxn ang="0">
                  <a:pos x="205" y="38"/>
                </a:cxn>
                <a:cxn ang="0">
                  <a:pos x="121" y="1"/>
                </a:cxn>
              </a:cxnLst>
              <a:rect l="0" t="0" r="r" b="b"/>
              <a:pathLst>
                <a:path w="418" h="1197" extrusionOk="0">
                  <a:moveTo>
                    <a:pt x="121" y="1"/>
                  </a:moveTo>
                  <a:cubicBezTo>
                    <a:pt x="55" y="1"/>
                    <a:pt x="1" y="65"/>
                    <a:pt x="22" y="130"/>
                  </a:cubicBezTo>
                  <a:cubicBezTo>
                    <a:pt x="174" y="464"/>
                    <a:pt x="144" y="829"/>
                    <a:pt x="296" y="1163"/>
                  </a:cubicBezTo>
                  <a:cubicBezTo>
                    <a:pt x="308" y="1186"/>
                    <a:pt x="324" y="1196"/>
                    <a:pt x="339" y="1196"/>
                  </a:cubicBezTo>
                  <a:cubicBezTo>
                    <a:pt x="364" y="1196"/>
                    <a:pt x="387" y="1170"/>
                    <a:pt x="387" y="1133"/>
                  </a:cubicBezTo>
                  <a:cubicBezTo>
                    <a:pt x="296" y="798"/>
                    <a:pt x="418" y="342"/>
                    <a:pt x="205" y="38"/>
                  </a:cubicBezTo>
                  <a:cubicBezTo>
                    <a:pt x="178" y="12"/>
                    <a:pt x="149" y="1"/>
                    <a:pt x="121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67" name="Google Shape;1663;p70"/>
            <p:cNvSpPr>
              <a:spLocks/>
            </p:cNvSpPr>
            <p:nvPr/>
          </p:nvSpPr>
          <p:spPr bwMode="auto">
            <a:xfrm>
              <a:off x="3326021" y="5202539"/>
              <a:ext cx="410177" cy="39337"/>
            </a:xfrm>
            <a:custGeom>
              <a:avLst/>
              <a:gdLst/>
              <a:ahLst/>
              <a:cxnLst>
                <a:cxn ang="0">
                  <a:pos x="6322" y="1"/>
                </a:cxn>
                <a:cxn ang="0">
                  <a:pos x="2295" y="375"/>
                </a:cxn>
                <a:cxn ang="0">
                  <a:pos x="121" y="305"/>
                </a:cxn>
                <a:cxn ang="0">
                  <a:pos x="99" y="302"/>
                </a:cxn>
                <a:cxn ang="0">
                  <a:pos x="121" y="487"/>
                </a:cxn>
                <a:cxn ang="0">
                  <a:pos x="2831" y="618"/>
                </a:cxn>
                <a:cxn ang="0">
                  <a:pos x="6353" y="122"/>
                </a:cxn>
                <a:cxn ang="0">
                  <a:pos x="6322" y="1"/>
                </a:cxn>
              </a:cxnLst>
              <a:rect l="0" t="0" r="r" b="b"/>
              <a:pathLst>
                <a:path w="6444" h="618" extrusionOk="0">
                  <a:moveTo>
                    <a:pt x="6322" y="1"/>
                  </a:moveTo>
                  <a:cubicBezTo>
                    <a:pt x="4975" y="278"/>
                    <a:pt x="3641" y="375"/>
                    <a:pt x="2295" y="375"/>
                  </a:cubicBezTo>
                  <a:cubicBezTo>
                    <a:pt x="1575" y="375"/>
                    <a:pt x="852" y="347"/>
                    <a:pt x="121" y="305"/>
                  </a:cubicBezTo>
                  <a:cubicBezTo>
                    <a:pt x="113" y="303"/>
                    <a:pt x="106" y="302"/>
                    <a:pt x="99" y="302"/>
                  </a:cubicBezTo>
                  <a:cubicBezTo>
                    <a:pt x="0" y="302"/>
                    <a:pt x="8" y="487"/>
                    <a:pt x="121" y="487"/>
                  </a:cubicBezTo>
                  <a:cubicBezTo>
                    <a:pt x="1011" y="552"/>
                    <a:pt x="1923" y="618"/>
                    <a:pt x="2831" y="618"/>
                  </a:cubicBezTo>
                  <a:cubicBezTo>
                    <a:pt x="4033" y="618"/>
                    <a:pt x="5227" y="503"/>
                    <a:pt x="6353" y="122"/>
                  </a:cubicBezTo>
                  <a:cubicBezTo>
                    <a:pt x="6444" y="92"/>
                    <a:pt x="641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68" name="Google Shape;1664;p70"/>
            <p:cNvSpPr>
              <a:spLocks/>
            </p:cNvSpPr>
            <p:nvPr/>
          </p:nvSpPr>
          <p:spPr bwMode="auto">
            <a:xfrm>
              <a:off x="3481394" y="5945289"/>
              <a:ext cx="601134" cy="101398"/>
            </a:xfrm>
            <a:custGeom>
              <a:avLst/>
              <a:gdLst/>
              <a:ahLst/>
              <a:cxnLst>
                <a:cxn ang="0">
                  <a:pos x="2364" y="0"/>
                </a:cxn>
                <a:cxn ang="0">
                  <a:pos x="51" y="216"/>
                </a:cxn>
                <a:cxn ang="0">
                  <a:pos x="325" y="1067"/>
                </a:cxn>
                <a:cxn ang="0">
                  <a:pos x="3091" y="1493"/>
                </a:cxn>
                <a:cxn ang="0">
                  <a:pos x="4789" y="1593"/>
                </a:cxn>
                <a:cxn ang="0">
                  <a:pos x="8319" y="1219"/>
                </a:cxn>
                <a:cxn ang="0">
                  <a:pos x="9231" y="216"/>
                </a:cxn>
                <a:cxn ang="0">
                  <a:pos x="2364" y="0"/>
                </a:cxn>
              </a:cxnLst>
              <a:rect l="0" t="0" r="r" b="b"/>
              <a:pathLst>
                <a:path w="9444" h="1593" extrusionOk="0">
                  <a:moveTo>
                    <a:pt x="2364" y="0"/>
                  </a:moveTo>
                  <a:cubicBezTo>
                    <a:pt x="1004" y="0"/>
                    <a:pt x="1" y="54"/>
                    <a:pt x="51" y="216"/>
                  </a:cubicBezTo>
                  <a:cubicBezTo>
                    <a:pt x="173" y="733"/>
                    <a:pt x="325" y="1067"/>
                    <a:pt x="325" y="1067"/>
                  </a:cubicBezTo>
                  <a:cubicBezTo>
                    <a:pt x="325" y="1067"/>
                    <a:pt x="1206" y="1250"/>
                    <a:pt x="3091" y="1493"/>
                  </a:cubicBezTo>
                  <a:cubicBezTo>
                    <a:pt x="3645" y="1563"/>
                    <a:pt x="4221" y="1593"/>
                    <a:pt x="4789" y="1593"/>
                  </a:cubicBezTo>
                  <a:cubicBezTo>
                    <a:pt x="6183" y="1593"/>
                    <a:pt x="7520" y="1414"/>
                    <a:pt x="8319" y="1219"/>
                  </a:cubicBezTo>
                  <a:cubicBezTo>
                    <a:pt x="9444" y="946"/>
                    <a:pt x="9231" y="216"/>
                    <a:pt x="9231" y="216"/>
                  </a:cubicBezTo>
                  <a:cubicBezTo>
                    <a:pt x="9231" y="216"/>
                    <a:pt x="5084" y="0"/>
                    <a:pt x="2364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69" name="Google Shape;1665;p70"/>
            <p:cNvSpPr>
              <a:spLocks/>
            </p:cNvSpPr>
            <p:nvPr/>
          </p:nvSpPr>
          <p:spPr bwMode="auto">
            <a:xfrm>
              <a:off x="3865786" y="5870053"/>
              <a:ext cx="216737" cy="150984"/>
            </a:xfrm>
            <a:custGeom>
              <a:avLst/>
              <a:gdLst/>
              <a:ahLst/>
              <a:cxnLst>
                <a:cxn ang="0">
                  <a:pos x="851" y="0"/>
                </a:cxn>
                <a:cxn ang="0">
                  <a:pos x="0" y="2371"/>
                </a:cxn>
                <a:cxn ang="0">
                  <a:pos x="3192" y="1398"/>
                </a:cxn>
                <a:cxn ang="0">
                  <a:pos x="851" y="0"/>
                </a:cxn>
              </a:cxnLst>
              <a:rect l="0" t="0" r="r" b="b"/>
              <a:pathLst>
                <a:path w="3405" h="2372" extrusionOk="0">
                  <a:moveTo>
                    <a:pt x="851" y="0"/>
                  </a:moveTo>
                  <a:cubicBezTo>
                    <a:pt x="365" y="730"/>
                    <a:pt x="91" y="1520"/>
                    <a:pt x="0" y="2371"/>
                  </a:cubicBezTo>
                  <a:cubicBezTo>
                    <a:pt x="1915" y="2280"/>
                    <a:pt x="3405" y="1946"/>
                    <a:pt x="3192" y="1398"/>
                  </a:cubicBezTo>
                  <a:cubicBezTo>
                    <a:pt x="2949" y="821"/>
                    <a:pt x="1854" y="335"/>
                    <a:pt x="851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70" name="Google Shape;1666;p70"/>
            <p:cNvSpPr>
              <a:spLocks/>
            </p:cNvSpPr>
            <p:nvPr/>
          </p:nvSpPr>
          <p:spPr bwMode="auto">
            <a:xfrm>
              <a:off x="3457525" y="5823587"/>
              <a:ext cx="462499" cy="199041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92" y="1"/>
                </a:cxn>
                <a:cxn ang="0">
                  <a:pos x="578" y="2615"/>
                </a:cxn>
                <a:cxn ang="0">
                  <a:pos x="5294" y="3126"/>
                </a:cxn>
                <a:cxn ang="0">
                  <a:pos x="6414" y="3101"/>
                </a:cxn>
                <a:cxn ang="0">
                  <a:pos x="7265" y="730"/>
                </a:cxn>
                <a:cxn ang="0">
                  <a:pos x="5472" y="244"/>
                </a:cxn>
                <a:cxn ang="0">
                  <a:pos x="3251" y="542"/>
                </a:cxn>
                <a:cxn ang="0">
                  <a:pos x="92" y="1"/>
                </a:cxn>
              </a:cxnLst>
              <a:rect l="0" t="0" r="r" b="b"/>
              <a:pathLst>
                <a:path w="7266" h="312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095"/>
                    <a:pt x="578" y="2615"/>
                    <a:pt x="578" y="2615"/>
                  </a:cubicBezTo>
                  <a:cubicBezTo>
                    <a:pt x="1792" y="2961"/>
                    <a:pt x="3610" y="3126"/>
                    <a:pt x="5294" y="3126"/>
                  </a:cubicBezTo>
                  <a:cubicBezTo>
                    <a:pt x="5677" y="3126"/>
                    <a:pt x="6054" y="3118"/>
                    <a:pt x="6414" y="3101"/>
                  </a:cubicBezTo>
                  <a:cubicBezTo>
                    <a:pt x="6505" y="2250"/>
                    <a:pt x="6779" y="1460"/>
                    <a:pt x="7265" y="730"/>
                  </a:cubicBezTo>
                  <a:cubicBezTo>
                    <a:pt x="6323" y="426"/>
                    <a:pt x="5472" y="244"/>
                    <a:pt x="5472" y="244"/>
                  </a:cubicBezTo>
                  <a:cubicBezTo>
                    <a:pt x="4699" y="462"/>
                    <a:pt x="3941" y="542"/>
                    <a:pt x="3251" y="542"/>
                  </a:cubicBezTo>
                  <a:cubicBezTo>
                    <a:pt x="1444" y="54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73D8E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71" name="Google Shape;1667;p70"/>
            <p:cNvSpPr>
              <a:spLocks/>
            </p:cNvSpPr>
            <p:nvPr/>
          </p:nvSpPr>
          <p:spPr bwMode="auto">
            <a:xfrm>
              <a:off x="3794687" y="5744277"/>
              <a:ext cx="138571" cy="127241"/>
            </a:xfrm>
            <a:custGeom>
              <a:avLst/>
              <a:gdLst/>
              <a:ahLst/>
              <a:cxnLst>
                <a:cxn ang="0">
                  <a:pos x="769" y="206"/>
                </a:cxn>
                <a:cxn ang="0">
                  <a:pos x="813" y="1095"/>
                </a:cxn>
                <a:cxn ang="0">
                  <a:pos x="664" y="1482"/>
                </a:cxn>
                <a:cxn ang="0">
                  <a:pos x="664" y="1482"/>
                </a:cxn>
                <a:cxn ang="0">
                  <a:pos x="601" y="1095"/>
                </a:cxn>
                <a:cxn ang="0">
                  <a:pos x="661" y="244"/>
                </a:cxn>
                <a:cxn ang="0">
                  <a:pos x="769" y="206"/>
                </a:cxn>
                <a:cxn ang="0">
                  <a:pos x="1461" y="961"/>
                </a:cxn>
                <a:cxn ang="0">
                  <a:pos x="1604" y="1247"/>
                </a:cxn>
                <a:cxn ang="0">
                  <a:pos x="796" y="1774"/>
                </a:cxn>
                <a:cxn ang="0">
                  <a:pos x="796" y="1774"/>
                </a:cxn>
                <a:cxn ang="0">
                  <a:pos x="1087" y="1247"/>
                </a:cxn>
                <a:cxn ang="0">
                  <a:pos x="1391" y="973"/>
                </a:cxn>
                <a:cxn ang="0">
                  <a:pos x="1461" y="961"/>
                </a:cxn>
                <a:cxn ang="0">
                  <a:pos x="700" y="0"/>
                </a:cxn>
                <a:cxn ang="0">
                  <a:pos x="479" y="1885"/>
                </a:cxn>
                <a:cxn ang="0">
                  <a:pos x="650" y="1999"/>
                </a:cxn>
                <a:cxn ang="0">
                  <a:pos x="755" y="1909"/>
                </a:cxn>
                <a:cxn ang="0">
                  <a:pos x="755" y="1909"/>
                </a:cxn>
                <a:cxn ang="0">
                  <a:pos x="1786" y="912"/>
                </a:cxn>
                <a:cxn ang="0">
                  <a:pos x="1474" y="752"/>
                </a:cxn>
                <a:cxn ang="0">
                  <a:pos x="1208" y="821"/>
                </a:cxn>
                <a:cxn ang="0">
                  <a:pos x="1103" y="906"/>
                </a:cxn>
                <a:cxn ang="0">
                  <a:pos x="1103" y="906"/>
                </a:cxn>
                <a:cxn ang="0">
                  <a:pos x="722" y="0"/>
                </a:cxn>
                <a:cxn ang="0">
                  <a:pos x="700" y="0"/>
                </a:cxn>
              </a:cxnLst>
              <a:rect l="0" t="0" r="r" b="b"/>
              <a:pathLst>
                <a:path w="2177" h="1999" extrusionOk="0">
                  <a:moveTo>
                    <a:pt x="769" y="206"/>
                  </a:moveTo>
                  <a:cubicBezTo>
                    <a:pt x="1013" y="206"/>
                    <a:pt x="840" y="1013"/>
                    <a:pt x="813" y="1095"/>
                  </a:cubicBezTo>
                  <a:cubicBezTo>
                    <a:pt x="765" y="1224"/>
                    <a:pt x="717" y="1353"/>
                    <a:pt x="664" y="1482"/>
                  </a:cubicBezTo>
                  <a:cubicBezTo>
                    <a:pt x="638" y="1355"/>
                    <a:pt x="615" y="1229"/>
                    <a:pt x="601" y="1095"/>
                  </a:cubicBezTo>
                  <a:cubicBezTo>
                    <a:pt x="570" y="882"/>
                    <a:pt x="449" y="365"/>
                    <a:pt x="661" y="244"/>
                  </a:cubicBezTo>
                  <a:cubicBezTo>
                    <a:pt x="704" y="217"/>
                    <a:pt x="739" y="206"/>
                    <a:pt x="769" y="206"/>
                  </a:cubicBezTo>
                  <a:close/>
                  <a:moveTo>
                    <a:pt x="1461" y="961"/>
                  </a:moveTo>
                  <a:cubicBezTo>
                    <a:pt x="1602" y="961"/>
                    <a:pt x="1682" y="1115"/>
                    <a:pt x="1604" y="1247"/>
                  </a:cubicBezTo>
                  <a:cubicBezTo>
                    <a:pt x="1478" y="1549"/>
                    <a:pt x="1122" y="1684"/>
                    <a:pt x="796" y="1774"/>
                  </a:cubicBezTo>
                  <a:cubicBezTo>
                    <a:pt x="885" y="1591"/>
                    <a:pt x="967" y="1391"/>
                    <a:pt x="1087" y="1247"/>
                  </a:cubicBezTo>
                  <a:cubicBezTo>
                    <a:pt x="1178" y="1156"/>
                    <a:pt x="1269" y="1004"/>
                    <a:pt x="1391" y="973"/>
                  </a:cubicBezTo>
                  <a:cubicBezTo>
                    <a:pt x="1416" y="965"/>
                    <a:pt x="1439" y="961"/>
                    <a:pt x="1461" y="961"/>
                  </a:cubicBezTo>
                  <a:close/>
                  <a:moveTo>
                    <a:pt x="700" y="0"/>
                  </a:moveTo>
                  <a:cubicBezTo>
                    <a:pt x="1" y="0"/>
                    <a:pt x="389" y="1464"/>
                    <a:pt x="479" y="1885"/>
                  </a:cubicBezTo>
                  <a:cubicBezTo>
                    <a:pt x="509" y="1961"/>
                    <a:pt x="585" y="1999"/>
                    <a:pt x="650" y="1999"/>
                  </a:cubicBezTo>
                  <a:cubicBezTo>
                    <a:pt x="707" y="1999"/>
                    <a:pt x="756" y="1969"/>
                    <a:pt x="755" y="1909"/>
                  </a:cubicBezTo>
                  <a:cubicBezTo>
                    <a:pt x="1261" y="1863"/>
                    <a:pt x="2177" y="1554"/>
                    <a:pt x="1786" y="912"/>
                  </a:cubicBezTo>
                  <a:cubicBezTo>
                    <a:pt x="1719" y="795"/>
                    <a:pt x="1596" y="752"/>
                    <a:pt x="1474" y="752"/>
                  </a:cubicBezTo>
                  <a:cubicBezTo>
                    <a:pt x="1375" y="752"/>
                    <a:pt x="1277" y="780"/>
                    <a:pt x="1208" y="821"/>
                  </a:cubicBezTo>
                  <a:cubicBezTo>
                    <a:pt x="1172" y="848"/>
                    <a:pt x="1137" y="876"/>
                    <a:pt x="1103" y="906"/>
                  </a:cubicBezTo>
                  <a:cubicBezTo>
                    <a:pt x="1210" y="459"/>
                    <a:pt x="1188" y="32"/>
                    <a:pt x="722" y="0"/>
                  </a:cubicBezTo>
                  <a:cubicBezTo>
                    <a:pt x="715" y="0"/>
                    <a:pt x="708" y="0"/>
                    <a:pt x="700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72" name="Google Shape;1668;p70"/>
            <p:cNvSpPr>
              <a:spLocks/>
            </p:cNvSpPr>
            <p:nvPr/>
          </p:nvSpPr>
          <p:spPr bwMode="auto">
            <a:xfrm>
              <a:off x="2639157" y="3087907"/>
              <a:ext cx="1062233" cy="1801302"/>
            </a:xfrm>
            <a:custGeom>
              <a:avLst/>
              <a:gdLst/>
              <a:ahLst/>
              <a:cxnLst>
                <a:cxn ang="0">
                  <a:pos x="9697" y="0"/>
                </a:cxn>
                <a:cxn ang="0">
                  <a:pos x="9697" y="5593"/>
                </a:cxn>
                <a:cxn ang="0">
                  <a:pos x="5137" y="5532"/>
                </a:cxn>
                <a:cxn ang="0">
                  <a:pos x="4347" y="821"/>
                </a:cxn>
                <a:cxn ang="0">
                  <a:pos x="2675" y="699"/>
                </a:cxn>
                <a:cxn ang="0">
                  <a:pos x="2675" y="699"/>
                </a:cxn>
                <a:cxn ang="0">
                  <a:pos x="274" y="11946"/>
                </a:cxn>
                <a:cxn ang="0">
                  <a:pos x="0" y="16961"/>
                </a:cxn>
                <a:cxn ang="0">
                  <a:pos x="13982" y="28299"/>
                </a:cxn>
                <a:cxn ang="0">
                  <a:pos x="16323" y="27843"/>
                </a:cxn>
                <a:cxn ang="0">
                  <a:pos x="16688" y="27752"/>
                </a:cxn>
                <a:cxn ang="0">
                  <a:pos x="14134" y="11581"/>
                </a:cxn>
                <a:cxn ang="0">
                  <a:pos x="11764" y="5897"/>
                </a:cxn>
                <a:cxn ang="0">
                  <a:pos x="11490" y="0"/>
                </a:cxn>
              </a:cxnLst>
              <a:rect l="0" t="0" r="r" b="b"/>
              <a:pathLst>
                <a:path w="16688" h="28299" extrusionOk="0">
                  <a:moveTo>
                    <a:pt x="9697" y="0"/>
                  </a:moveTo>
                  <a:lnTo>
                    <a:pt x="9697" y="5593"/>
                  </a:lnTo>
                  <a:lnTo>
                    <a:pt x="5137" y="5532"/>
                  </a:lnTo>
                  <a:lnTo>
                    <a:pt x="4347" y="821"/>
                  </a:lnTo>
                  <a:lnTo>
                    <a:pt x="2675" y="699"/>
                  </a:lnTo>
                  <a:cubicBezTo>
                    <a:pt x="2675" y="700"/>
                    <a:pt x="4043" y="9514"/>
                    <a:pt x="274" y="11946"/>
                  </a:cubicBezTo>
                  <a:cubicBezTo>
                    <a:pt x="274" y="11946"/>
                    <a:pt x="152" y="14165"/>
                    <a:pt x="0" y="16961"/>
                  </a:cubicBezTo>
                  <a:cubicBezTo>
                    <a:pt x="4256" y="21156"/>
                    <a:pt x="8937" y="25107"/>
                    <a:pt x="13982" y="28299"/>
                  </a:cubicBezTo>
                  <a:cubicBezTo>
                    <a:pt x="14773" y="28177"/>
                    <a:pt x="15563" y="28025"/>
                    <a:pt x="16323" y="27843"/>
                  </a:cubicBezTo>
                  <a:cubicBezTo>
                    <a:pt x="16444" y="27812"/>
                    <a:pt x="16566" y="27782"/>
                    <a:pt x="16688" y="27752"/>
                  </a:cubicBezTo>
                  <a:cubicBezTo>
                    <a:pt x="15016" y="16779"/>
                    <a:pt x="14560" y="15137"/>
                    <a:pt x="14134" y="11581"/>
                  </a:cubicBezTo>
                  <a:cubicBezTo>
                    <a:pt x="14134" y="11581"/>
                    <a:pt x="12037" y="8724"/>
                    <a:pt x="11764" y="5897"/>
                  </a:cubicBezTo>
                  <a:cubicBezTo>
                    <a:pt x="11490" y="3070"/>
                    <a:pt x="11490" y="0"/>
                    <a:pt x="1149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1669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608404" y="4168612"/>
              <a:ext cx="920789" cy="746991"/>
            </a:xfrm>
            <a:custGeom>
              <a:avLst/>
              <a:gdLst/>
              <a:ahLst/>
              <a:cxnLst/>
              <a:rect l="l" t="t" r="r" b="b"/>
              <a:pathLst>
                <a:path w="14469" h="11739" extrusionOk="0">
                  <a:moveTo>
                    <a:pt x="486" y="0"/>
                  </a:moveTo>
                  <a:cubicBezTo>
                    <a:pt x="274" y="4225"/>
                    <a:pt x="0" y="9757"/>
                    <a:pt x="182" y="10942"/>
                  </a:cubicBezTo>
                  <a:cubicBezTo>
                    <a:pt x="182" y="10942"/>
                    <a:pt x="4227" y="11738"/>
                    <a:pt x="9109" y="11738"/>
                  </a:cubicBezTo>
                  <a:cubicBezTo>
                    <a:pt x="10838" y="11738"/>
                    <a:pt x="12672" y="11638"/>
                    <a:pt x="14468" y="11368"/>
                  </a:cubicBezTo>
                  <a:cubicBezTo>
                    <a:pt x="9423" y="8146"/>
                    <a:pt x="4742" y="4195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9" name="Google Shape;1670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952314" y="3572798"/>
              <a:ext cx="339471" cy="315694"/>
            </a:xfrm>
            <a:custGeom>
              <a:avLst/>
              <a:gdLst/>
              <a:ahLst/>
              <a:cxnLst/>
              <a:rect l="l" t="t" r="r" b="b"/>
              <a:pathLst>
                <a:path w="5320" h="4987" extrusionOk="0">
                  <a:moveTo>
                    <a:pt x="1" y="0"/>
                  </a:moveTo>
                  <a:lnTo>
                    <a:pt x="1" y="3009"/>
                  </a:lnTo>
                  <a:cubicBezTo>
                    <a:pt x="1" y="3009"/>
                    <a:pt x="2214" y="4986"/>
                    <a:pt x="3151" y="4986"/>
                  </a:cubicBezTo>
                  <a:cubicBezTo>
                    <a:pt x="3165" y="4986"/>
                    <a:pt x="3179" y="4986"/>
                    <a:pt x="3192" y="4985"/>
                  </a:cubicBezTo>
                  <a:cubicBezTo>
                    <a:pt x="3922" y="4924"/>
                    <a:pt x="5320" y="3101"/>
                    <a:pt x="5320" y="3101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2775" name="Google Shape;1671;p70"/>
            <p:cNvSpPr>
              <a:spLocks/>
            </p:cNvSpPr>
            <p:nvPr/>
          </p:nvSpPr>
          <p:spPr bwMode="auto">
            <a:xfrm>
              <a:off x="2344270" y="1816785"/>
              <a:ext cx="319281" cy="600752"/>
            </a:xfrm>
            <a:custGeom>
              <a:avLst/>
              <a:gdLst/>
              <a:ahLst/>
              <a:cxnLst>
                <a:cxn ang="0">
                  <a:pos x="5016" y="0"/>
                </a:cxn>
                <a:cxn ang="0">
                  <a:pos x="973" y="3557"/>
                </a:cxn>
                <a:cxn ang="0">
                  <a:pos x="365" y="8937"/>
                </a:cxn>
                <a:cxn ang="0">
                  <a:pos x="1764" y="9423"/>
                </a:cxn>
                <a:cxn ang="0">
                  <a:pos x="1802" y="9437"/>
                </a:cxn>
                <a:cxn ang="0">
                  <a:pos x="1855" y="8359"/>
                </a:cxn>
                <a:cxn ang="0">
                  <a:pos x="3648" y="7964"/>
                </a:cxn>
                <a:cxn ang="0">
                  <a:pos x="4621" y="1277"/>
                </a:cxn>
                <a:cxn ang="0">
                  <a:pos x="5016" y="0"/>
                </a:cxn>
              </a:cxnLst>
              <a:rect l="0" t="0" r="r" b="b"/>
              <a:pathLst>
                <a:path w="5016" h="9438" extrusionOk="0">
                  <a:moveTo>
                    <a:pt x="5016" y="0"/>
                  </a:moveTo>
                  <a:cubicBezTo>
                    <a:pt x="3101" y="700"/>
                    <a:pt x="1551" y="2128"/>
                    <a:pt x="973" y="3557"/>
                  </a:cubicBezTo>
                  <a:cubicBezTo>
                    <a:pt x="1" y="6049"/>
                    <a:pt x="365" y="8937"/>
                    <a:pt x="365" y="8937"/>
                  </a:cubicBezTo>
                  <a:cubicBezTo>
                    <a:pt x="669" y="8998"/>
                    <a:pt x="1612" y="9332"/>
                    <a:pt x="1764" y="9423"/>
                  </a:cubicBezTo>
                  <a:cubicBezTo>
                    <a:pt x="1779" y="9433"/>
                    <a:pt x="1792" y="9437"/>
                    <a:pt x="1802" y="9437"/>
                  </a:cubicBezTo>
                  <a:cubicBezTo>
                    <a:pt x="1952" y="9437"/>
                    <a:pt x="1570" y="8445"/>
                    <a:pt x="1855" y="8359"/>
                  </a:cubicBezTo>
                  <a:cubicBezTo>
                    <a:pt x="2432" y="8207"/>
                    <a:pt x="3040" y="8055"/>
                    <a:pt x="3648" y="7964"/>
                  </a:cubicBezTo>
                  <a:cubicBezTo>
                    <a:pt x="3435" y="5654"/>
                    <a:pt x="3831" y="3374"/>
                    <a:pt x="4621" y="1277"/>
                  </a:cubicBezTo>
                  <a:cubicBezTo>
                    <a:pt x="4742" y="852"/>
                    <a:pt x="4894" y="426"/>
                    <a:pt x="5016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76" name="Google Shape;1672;p70"/>
            <p:cNvSpPr>
              <a:spLocks/>
            </p:cNvSpPr>
            <p:nvPr/>
          </p:nvSpPr>
          <p:spPr bwMode="auto">
            <a:xfrm>
              <a:off x="2559438" y="1793552"/>
              <a:ext cx="191594" cy="530225"/>
            </a:xfrm>
            <a:custGeom>
              <a:avLst/>
              <a:gdLst/>
              <a:ahLst/>
              <a:cxnLst>
                <a:cxn ang="0">
                  <a:pos x="3010" y="1"/>
                </a:cxn>
                <a:cxn ang="0">
                  <a:pos x="3010" y="1"/>
                </a:cxn>
                <a:cxn ang="0">
                  <a:pos x="1581" y="365"/>
                </a:cxn>
                <a:cxn ang="0">
                  <a:pos x="1186" y="1642"/>
                </a:cxn>
                <a:cxn ang="0">
                  <a:pos x="213" y="8329"/>
                </a:cxn>
                <a:cxn ang="0">
                  <a:pos x="2766" y="8025"/>
                </a:cxn>
                <a:cxn ang="0">
                  <a:pos x="3010" y="1"/>
                </a:cxn>
              </a:cxnLst>
              <a:rect l="0" t="0" r="r" b="b"/>
              <a:pathLst>
                <a:path w="3010" h="8330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523" y="62"/>
                    <a:pt x="2037" y="183"/>
                    <a:pt x="1581" y="365"/>
                  </a:cubicBezTo>
                  <a:cubicBezTo>
                    <a:pt x="1459" y="791"/>
                    <a:pt x="1307" y="1217"/>
                    <a:pt x="1186" y="1642"/>
                  </a:cubicBezTo>
                  <a:cubicBezTo>
                    <a:pt x="396" y="3739"/>
                    <a:pt x="0" y="6019"/>
                    <a:pt x="213" y="8329"/>
                  </a:cubicBezTo>
                  <a:cubicBezTo>
                    <a:pt x="1064" y="8177"/>
                    <a:pt x="1946" y="8086"/>
                    <a:pt x="2766" y="8025"/>
                  </a:cubicBezTo>
                  <a:cubicBezTo>
                    <a:pt x="2310" y="5350"/>
                    <a:pt x="2432" y="2645"/>
                    <a:pt x="3010" y="1"/>
                  </a:cubicBezTo>
                  <a:close/>
                </a:path>
              </a:pathLst>
            </a:custGeom>
            <a:solidFill>
              <a:srgbClr val="5829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77" name="Google Shape;1673;p70"/>
            <p:cNvSpPr>
              <a:spLocks/>
            </p:cNvSpPr>
            <p:nvPr/>
          </p:nvSpPr>
          <p:spPr bwMode="auto">
            <a:xfrm>
              <a:off x="2702999" y="1669750"/>
              <a:ext cx="760393" cy="679172"/>
            </a:xfrm>
            <a:custGeom>
              <a:avLst/>
              <a:gdLst/>
              <a:ahLst/>
              <a:cxnLst>
                <a:cxn ang="0">
                  <a:pos x="6140" y="0"/>
                </a:cxn>
                <a:cxn ang="0">
                  <a:pos x="4833" y="2189"/>
                </a:cxn>
                <a:cxn ang="0">
                  <a:pos x="3800" y="611"/>
                </a:cxn>
                <a:cxn ang="0">
                  <a:pos x="3618" y="639"/>
                </a:cxn>
                <a:cxn ang="0">
                  <a:pos x="3922" y="2219"/>
                </a:cxn>
                <a:cxn ang="0">
                  <a:pos x="1831" y="1847"/>
                </a:cxn>
                <a:cxn ang="0">
                  <a:pos x="700" y="1946"/>
                </a:cxn>
                <a:cxn ang="0">
                  <a:pos x="456" y="9970"/>
                </a:cxn>
                <a:cxn ang="0">
                  <a:pos x="2565" y="9912"/>
                </a:cxn>
                <a:cxn ang="0">
                  <a:pos x="6384" y="10092"/>
                </a:cxn>
                <a:cxn ang="0">
                  <a:pos x="6562" y="7499"/>
                </a:cxn>
                <a:cxn ang="0">
                  <a:pos x="6657" y="7599"/>
                </a:cxn>
                <a:cxn ang="0">
                  <a:pos x="7174" y="10183"/>
                </a:cxn>
                <a:cxn ang="0">
                  <a:pos x="9666" y="10244"/>
                </a:cxn>
                <a:cxn ang="0">
                  <a:pos x="9666" y="6809"/>
                </a:cxn>
                <a:cxn ang="0">
                  <a:pos x="9666" y="6809"/>
                </a:cxn>
                <a:cxn ang="0">
                  <a:pos x="10730" y="10426"/>
                </a:cxn>
                <a:cxn ang="0">
                  <a:pos x="11946" y="10669"/>
                </a:cxn>
                <a:cxn ang="0">
                  <a:pos x="8450" y="1885"/>
                </a:cxn>
                <a:cxn ang="0">
                  <a:pos x="5532" y="2189"/>
                </a:cxn>
                <a:cxn ang="0">
                  <a:pos x="6140" y="0"/>
                </a:cxn>
              </a:cxnLst>
              <a:rect l="0" t="0" r="r" b="b"/>
              <a:pathLst>
                <a:path w="11946" h="10670" extrusionOk="0">
                  <a:moveTo>
                    <a:pt x="6140" y="0"/>
                  </a:moveTo>
                  <a:cubicBezTo>
                    <a:pt x="5289" y="0"/>
                    <a:pt x="4833" y="2189"/>
                    <a:pt x="4833" y="2189"/>
                  </a:cubicBezTo>
                  <a:cubicBezTo>
                    <a:pt x="4833" y="2189"/>
                    <a:pt x="4570" y="611"/>
                    <a:pt x="3800" y="611"/>
                  </a:cubicBezTo>
                  <a:cubicBezTo>
                    <a:pt x="3742" y="611"/>
                    <a:pt x="3681" y="620"/>
                    <a:pt x="3618" y="639"/>
                  </a:cubicBezTo>
                  <a:cubicBezTo>
                    <a:pt x="2675" y="943"/>
                    <a:pt x="3922" y="2219"/>
                    <a:pt x="3922" y="2219"/>
                  </a:cubicBezTo>
                  <a:cubicBezTo>
                    <a:pt x="3232" y="1963"/>
                    <a:pt x="2530" y="1847"/>
                    <a:pt x="1831" y="1847"/>
                  </a:cubicBezTo>
                  <a:cubicBezTo>
                    <a:pt x="1452" y="1847"/>
                    <a:pt x="1074" y="1882"/>
                    <a:pt x="700" y="1946"/>
                  </a:cubicBezTo>
                  <a:cubicBezTo>
                    <a:pt x="122" y="4590"/>
                    <a:pt x="0" y="7295"/>
                    <a:pt x="456" y="9970"/>
                  </a:cubicBezTo>
                  <a:cubicBezTo>
                    <a:pt x="1193" y="9928"/>
                    <a:pt x="1905" y="9912"/>
                    <a:pt x="2565" y="9912"/>
                  </a:cubicBezTo>
                  <a:cubicBezTo>
                    <a:pt x="4765" y="9912"/>
                    <a:pt x="6384" y="10092"/>
                    <a:pt x="6384" y="10092"/>
                  </a:cubicBezTo>
                  <a:cubicBezTo>
                    <a:pt x="6384" y="10092"/>
                    <a:pt x="6309" y="7499"/>
                    <a:pt x="6562" y="7499"/>
                  </a:cubicBezTo>
                  <a:cubicBezTo>
                    <a:pt x="6590" y="7499"/>
                    <a:pt x="6621" y="7530"/>
                    <a:pt x="6657" y="7599"/>
                  </a:cubicBezTo>
                  <a:cubicBezTo>
                    <a:pt x="7022" y="8298"/>
                    <a:pt x="7174" y="10183"/>
                    <a:pt x="7174" y="10183"/>
                  </a:cubicBezTo>
                  <a:lnTo>
                    <a:pt x="9666" y="10244"/>
                  </a:lnTo>
                  <a:cubicBezTo>
                    <a:pt x="9818" y="9666"/>
                    <a:pt x="9666" y="6809"/>
                    <a:pt x="9666" y="6809"/>
                  </a:cubicBezTo>
                  <a:cubicBezTo>
                    <a:pt x="10244" y="7751"/>
                    <a:pt x="10730" y="10426"/>
                    <a:pt x="10730" y="10426"/>
                  </a:cubicBezTo>
                  <a:cubicBezTo>
                    <a:pt x="11065" y="10487"/>
                    <a:pt x="11490" y="10578"/>
                    <a:pt x="11946" y="10669"/>
                  </a:cubicBezTo>
                  <a:cubicBezTo>
                    <a:pt x="11429" y="7660"/>
                    <a:pt x="10001" y="4651"/>
                    <a:pt x="8450" y="1885"/>
                  </a:cubicBezTo>
                  <a:cubicBezTo>
                    <a:pt x="6840" y="1885"/>
                    <a:pt x="5532" y="2189"/>
                    <a:pt x="5532" y="2189"/>
                  </a:cubicBezTo>
                  <a:cubicBezTo>
                    <a:pt x="5532" y="2189"/>
                    <a:pt x="6991" y="0"/>
                    <a:pt x="6140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78" name="Google Shape;1674;p70"/>
            <p:cNvSpPr>
              <a:spLocks/>
            </p:cNvSpPr>
            <p:nvPr/>
          </p:nvSpPr>
          <p:spPr bwMode="auto">
            <a:xfrm>
              <a:off x="3216698" y="1789665"/>
              <a:ext cx="407176" cy="58630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496" y="8785"/>
                </a:cxn>
                <a:cxn ang="0">
                  <a:pos x="5745" y="9211"/>
                </a:cxn>
                <a:cxn ang="0">
                  <a:pos x="2615" y="305"/>
                </a:cxn>
                <a:cxn ang="0">
                  <a:pos x="0" y="1"/>
                </a:cxn>
              </a:cxnLst>
              <a:rect l="0" t="0" r="r" b="b"/>
              <a:pathLst>
                <a:path w="5746" h="9211" extrusionOk="0">
                  <a:moveTo>
                    <a:pt x="0" y="1"/>
                  </a:moveTo>
                  <a:cubicBezTo>
                    <a:pt x="1551" y="2767"/>
                    <a:pt x="3010" y="5776"/>
                    <a:pt x="3496" y="8785"/>
                  </a:cubicBezTo>
                  <a:cubicBezTo>
                    <a:pt x="4256" y="8937"/>
                    <a:pt x="5077" y="9089"/>
                    <a:pt x="5745" y="9211"/>
                  </a:cubicBezTo>
                  <a:cubicBezTo>
                    <a:pt x="5563" y="6050"/>
                    <a:pt x="4469" y="2889"/>
                    <a:pt x="2615" y="305"/>
                  </a:cubicBezTo>
                  <a:cubicBezTo>
                    <a:pt x="1733" y="92"/>
                    <a:pt x="821" y="1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79" name="Google Shape;1675;p70"/>
            <p:cNvSpPr>
              <a:spLocks/>
            </p:cNvSpPr>
            <p:nvPr/>
          </p:nvSpPr>
          <p:spPr bwMode="auto">
            <a:xfrm>
              <a:off x="3385994" y="1809013"/>
              <a:ext cx="319277" cy="598079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131" y="8907"/>
                </a:cxn>
                <a:cxn ang="0">
                  <a:pos x="3618" y="8968"/>
                </a:cxn>
                <a:cxn ang="0">
                  <a:pos x="3739" y="9393"/>
                </a:cxn>
                <a:cxn ang="0">
                  <a:pos x="3772" y="9395"/>
                </a:cxn>
                <a:cxn ang="0">
                  <a:pos x="4529" y="9120"/>
                </a:cxn>
                <a:cxn ang="0">
                  <a:pos x="3192" y="2676"/>
                </a:cxn>
                <a:cxn ang="0">
                  <a:pos x="1" y="1"/>
                </a:cxn>
              </a:cxnLst>
              <a:rect l="0" t="0" r="r" b="b"/>
              <a:pathLst>
                <a:path w="4682" h="9396" extrusionOk="0">
                  <a:moveTo>
                    <a:pt x="1" y="1"/>
                  </a:moveTo>
                  <a:cubicBezTo>
                    <a:pt x="1855" y="2585"/>
                    <a:pt x="2949" y="5746"/>
                    <a:pt x="3131" y="8907"/>
                  </a:cubicBezTo>
                  <a:cubicBezTo>
                    <a:pt x="3314" y="8937"/>
                    <a:pt x="3466" y="8937"/>
                    <a:pt x="3618" y="8968"/>
                  </a:cubicBezTo>
                  <a:cubicBezTo>
                    <a:pt x="4043" y="9028"/>
                    <a:pt x="3526" y="9332"/>
                    <a:pt x="3739" y="9393"/>
                  </a:cubicBezTo>
                  <a:cubicBezTo>
                    <a:pt x="3749" y="9395"/>
                    <a:pt x="3760" y="9395"/>
                    <a:pt x="3772" y="9395"/>
                  </a:cubicBezTo>
                  <a:cubicBezTo>
                    <a:pt x="4006" y="9395"/>
                    <a:pt x="4529" y="9120"/>
                    <a:pt x="4529" y="9120"/>
                  </a:cubicBezTo>
                  <a:cubicBezTo>
                    <a:pt x="4529" y="9120"/>
                    <a:pt x="4681" y="6901"/>
                    <a:pt x="3192" y="2676"/>
                  </a:cubicBezTo>
                  <a:cubicBezTo>
                    <a:pt x="2675" y="1156"/>
                    <a:pt x="1399" y="366"/>
                    <a:pt x="1" y="1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80" name="Google Shape;1676;p70"/>
            <p:cNvSpPr>
              <a:spLocks/>
            </p:cNvSpPr>
            <p:nvPr/>
          </p:nvSpPr>
          <p:spPr bwMode="auto">
            <a:xfrm>
              <a:off x="3678077" y="4412559"/>
              <a:ext cx="418006" cy="145764"/>
            </a:xfrm>
            <a:custGeom>
              <a:avLst/>
              <a:gdLst/>
              <a:ahLst/>
              <a:cxnLst>
                <a:cxn ang="0">
                  <a:pos x="3323" y="0"/>
                </a:cxn>
                <a:cxn ang="0">
                  <a:pos x="3010" y="10"/>
                </a:cxn>
                <a:cxn ang="0">
                  <a:pos x="1" y="2290"/>
                </a:cxn>
                <a:cxn ang="0">
                  <a:pos x="670" y="2138"/>
                </a:cxn>
                <a:cxn ang="0">
                  <a:pos x="2858" y="922"/>
                </a:cxn>
                <a:cxn ang="0">
                  <a:pos x="3547" y="876"/>
                </a:cxn>
                <a:cxn ang="0">
                  <a:pos x="5381" y="1469"/>
                </a:cxn>
                <a:cxn ang="0">
                  <a:pos x="6566" y="1469"/>
                </a:cxn>
                <a:cxn ang="0">
                  <a:pos x="3323" y="0"/>
                </a:cxn>
              </a:cxnLst>
              <a:rect l="0" t="0" r="r" b="b"/>
              <a:pathLst>
                <a:path w="6567" h="2290" extrusionOk="0">
                  <a:moveTo>
                    <a:pt x="3323" y="0"/>
                  </a:moveTo>
                  <a:cubicBezTo>
                    <a:pt x="3221" y="0"/>
                    <a:pt x="3117" y="3"/>
                    <a:pt x="3010" y="10"/>
                  </a:cubicBezTo>
                  <a:cubicBezTo>
                    <a:pt x="609" y="193"/>
                    <a:pt x="1" y="2290"/>
                    <a:pt x="1" y="2290"/>
                  </a:cubicBezTo>
                  <a:lnTo>
                    <a:pt x="670" y="2138"/>
                  </a:lnTo>
                  <a:cubicBezTo>
                    <a:pt x="670" y="2138"/>
                    <a:pt x="1186" y="1135"/>
                    <a:pt x="2858" y="922"/>
                  </a:cubicBezTo>
                  <a:cubicBezTo>
                    <a:pt x="3109" y="890"/>
                    <a:pt x="3338" y="876"/>
                    <a:pt x="3547" y="876"/>
                  </a:cubicBezTo>
                  <a:cubicBezTo>
                    <a:pt x="4902" y="876"/>
                    <a:pt x="5381" y="1469"/>
                    <a:pt x="5381" y="1469"/>
                  </a:cubicBezTo>
                  <a:lnTo>
                    <a:pt x="6566" y="1469"/>
                  </a:lnTo>
                  <a:cubicBezTo>
                    <a:pt x="6566" y="1469"/>
                    <a:pt x="5485" y="0"/>
                    <a:pt x="3323" y="0"/>
                  </a:cubicBezTo>
                  <a:close/>
                </a:path>
              </a:pathLst>
            </a:custGeom>
            <a:solidFill>
              <a:srgbClr val="F2695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81" name="Google Shape;1677;p70"/>
            <p:cNvSpPr>
              <a:spLocks/>
            </p:cNvSpPr>
            <p:nvPr/>
          </p:nvSpPr>
          <p:spPr bwMode="auto">
            <a:xfrm>
              <a:off x="3465290" y="3513545"/>
              <a:ext cx="524369" cy="1124167"/>
            </a:xfrm>
            <a:custGeom>
              <a:avLst/>
              <a:gdLst/>
              <a:ahLst/>
              <a:cxnLst>
                <a:cxn ang="0">
                  <a:pos x="4317" y="0"/>
                </a:cxn>
                <a:cxn ang="0">
                  <a:pos x="0" y="2402"/>
                </a:cxn>
                <a:cxn ang="0">
                  <a:pos x="2493" y="7782"/>
                </a:cxn>
                <a:cxn ang="0">
                  <a:pos x="4317" y="13952"/>
                </a:cxn>
                <a:cxn ang="0">
                  <a:pos x="3739" y="15654"/>
                </a:cxn>
                <a:cxn ang="0">
                  <a:pos x="3978" y="15687"/>
                </a:cxn>
                <a:cxn ang="0">
                  <a:pos x="4864" y="15381"/>
                </a:cxn>
                <a:cxn ang="0">
                  <a:pos x="5441" y="17630"/>
                </a:cxn>
                <a:cxn ang="0">
                  <a:pos x="5512" y="17639"/>
                </a:cxn>
                <a:cxn ang="0">
                  <a:pos x="5928" y="16080"/>
                </a:cxn>
                <a:cxn ang="0">
                  <a:pos x="5928" y="16080"/>
                </a:cxn>
                <a:cxn ang="0">
                  <a:pos x="6583" y="17661"/>
                </a:cxn>
                <a:cxn ang="0">
                  <a:pos x="6596" y="17660"/>
                </a:cxn>
                <a:cxn ang="0">
                  <a:pos x="6900" y="15958"/>
                </a:cxn>
                <a:cxn ang="0">
                  <a:pos x="6900" y="15958"/>
                </a:cxn>
                <a:cxn ang="0">
                  <a:pos x="7729" y="17273"/>
                </a:cxn>
                <a:cxn ang="0">
                  <a:pos x="7842" y="17235"/>
                </a:cxn>
                <a:cxn ang="0">
                  <a:pos x="7721" y="15016"/>
                </a:cxn>
                <a:cxn ang="0">
                  <a:pos x="5228" y="3192"/>
                </a:cxn>
                <a:cxn ang="0">
                  <a:pos x="4317" y="0"/>
                </a:cxn>
              </a:cxnLst>
              <a:rect l="0" t="0" r="r" b="b"/>
              <a:pathLst>
                <a:path w="8238" h="17661" extrusionOk="0">
                  <a:moveTo>
                    <a:pt x="4317" y="0"/>
                  </a:moveTo>
                  <a:cubicBezTo>
                    <a:pt x="2979" y="1155"/>
                    <a:pt x="1733" y="1186"/>
                    <a:pt x="0" y="2402"/>
                  </a:cubicBezTo>
                  <a:cubicBezTo>
                    <a:pt x="882" y="4317"/>
                    <a:pt x="2493" y="7782"/>
                    <a:pt x="2493" y="7782"/>
                  </a:cubicBezTo>
                  <a:lnTo>
                    <a:pt x="4317" y="13952"/>
                  </a:lnTo>
                  <a:cubicBezTo>
                    <a:pt x="4317" y="13952"/>
                    <a:pt x="3222" y="15472"/>
                    <a:pt x="3739" y="15654"/>
                  </a:cubicBezTo>
                  <a:cubicBezTo>
                    <a:pt x="3817" y="15677"/>
                    <a:pt x="3898" y="15687"/>
                    <a:pt x="3978" y="15687"/>
                  </a:cubicBezTo>
                  <a:cubicBezTo>
                    <a:pt x="4426" y="15687"/>
                    <a:pt x="4864" y="15381"/>
                    <a:pt x="4864" y="15381"/>
                  </a:cubicBezTo>
                  <a:cubicBezTo>
                    <a:pt x="4864" y="15381"/>
                    <a:pt x="4864" y="17447"/>
                    <a:pt x="5441" y="17630"/>
                  </a:cubicBezTo>
                  <a:cubicBezTo>
                    <a:pt x="5466" y="17636"/>
                    <a:pt x="5489" y="17639"/>
                    <a:pt x="5512" y="17639"/>
                  </a:cubicBezTo>
                  <a:cubicBezTo>
                    <a:pt x="6011" y="17639"/>
                    <a:pt x="5928" y="16080"/>
                    <a:pt x="5928" y="16080"/>
                  </a:cubicBezTo>
                  <a:cubicBezTo>
                    <a:pt x="5928" y="16080"/>
                    <a:pt x="6107" y="17661"/>
                    <a:pt x="6583" y="17661"/>
                  </a:cubicBezTo>
                  <a:cubicBezTo>
                    <a:pt x="6587" y="17661"/>
                    <a:pt x="6592" y="17660"/>
                    <a:pt x="6596" y="17660"/>
                  </a:cubicBezTo>
                  <a:cubicBezTo>
                    <a:pt x="7083" y="17630"/>
                    <a:pt x="6900" y="15958"/>
                    <a:pt x="6900" y="15958"/>
                  </a:cubicBezTo>
                  <a:cubicBezTo>
                    <a:pt x="6900" y="15958"/>
                    <a:pt x="7330" y="17273"/>
                    <a:pt x="7729" y="17273"/>
                  </a:cubicBezTo>
                  <a:cubicBezTo>
                    <a:pt x="7767" y="17273"/>
                    <a:pt x="7805" y="17261"/>
                    <a:pt x="7842" y="17235"/>
                  </a:cubicBezTo>
                  <a:cubicBezTo>
                    <a:pt x="8238" y="16961"/>
                    <a:pt x="7721" y="15016"/>
                    <a:pt x="7721" y="15016"/>
                  </a:cubicBezTo>
                  <a:cubicBezTo>
                    <a:pt x="7721" y="15016"/>
                    <a:pt x="5228" y="3222"/>
                    <a:pt x="5228" y="3192"/>
                  </a:cubicBezTo>
                  <a:cubicBezTo>
                    <a:pt x="4955" y="1976"/>
                    <a:pt x="4651" y="943"/>
                    <a:pt x="4317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82" name="Google Shape;1678;p70"/>
            <p:cNvSpPr>
              <a:spLocks/>
            </p:cNvSpPr>
            <p:nvPr/>
          </p:nvSpPr>
          <p:spPr bwMode="auto">
            <a:xfrm>
              <a:off x="3471083" y="4465136"/>
              <a:ext cx="1040973" cy="1299657"/>
            </a:xfrm>
            <a:custGeom>
              <a:avLst/>
              <a:gdLst/>
              <a:ahLst/>
              <a:cxnLst>
                <a:cxn ang="0">
                  <a:pos x="9271" y="1"/>
                </a:cxn>
                <a:cxn ang="0">
                  <a:pos x="5989" y="370"/>
                </a:cxn>
                <a:cxn ang="0">
                  <a:pos x="639" y="5081"/>
                </a:cxn>
                <a:cxn ang="0">
                  <a:pos x="3800" y="19914"/>
                </a:cxn>
                <a:cxn ang="0">
                  <a:pos x="5844" y="20418"/>
                </a:cxn>
                <a:cxn ang="0">
                  <a:pos x="13831" y="18911"/>
                </a:cxn>
                <a:cxn ang="0">
                  <a:pos x="15776" y="13045"/>
                </a:cxn>
                <a:cxn ang="0">
                  <a:pos x="12949" y="2193"/>
                </a:cxn>
                <a:cxn ang="0">
                  <a:pos x="9271" y="1"/>
                </a:cxn>
              </a:cxnLst>
              <a:rect l="0" t="0" r="r" b="b"/>
              <a:pathLst>
                <a:path w="16354" h="20418" extrusionOk="0">
                  <a:moveTo>
                    <a:pt x="9271" y="1"/>
                  </a:moveTo>
                  <a:cubicBezTo>
                    <a:pt x="8416" y="1"/>
                    <a:pt x="7344" y="114"/>
                    <a:pt x="5989" y="370"/>
                  </a:cubicBezTo>
                  <a:cubicBezTo>
                    <a:pt x="5989" y="370"/>
                    <a:pt x="1" y="1464"/>
                    <a:pt x="639" y="5081"/>
                  </a:cubicBezTo>
                  <a:cubicBezTo>
                    <a:pt x="1277" y="8698"/>
                    <a:pt x="1612" y="17027"/>
                    <a:pt x="3800" y="19914"/>
                  </a:cubicBezTo>
                  <a:cubicBezTo>
                    <a:pt x="4069" y="20273"/>
                    <a:pt x="4835" y="20418"/>
                    <a:pt x="5844" y="20418"/>
                  </a:cubicBezTo>
                  <a:cubicBezTo>
                    <a:pt x="8253" y="20418"/>
                    <a:pt x="12053" y="19596"/>
                    <a:pt x="13831" y="18911"/>
                  </a:cubicBezTo>
                  <a:cubicBezTo>
                    <a:pt x="16353" y="17938"/>
                    <a:pt x="16232" y="15507"/>
                    <a:pt x="15776" y="13045"/>
                  </a:cubicBezTo>
                  <a:cubicBezTo>
                    <a:pt x="15290" y="10583"/>
                    <a:pt x="14013" y="4777"/>
                    <a:pt x="12949" y="2193"/>
                  </a:cubicBezTo>
                  <a:cubicBezTo>
                    <a:pt x="12428" y="970"/>
                    <a:pt x="11772" y="1"/>
                    <a:pt x="9271" y="1"/>
                  </a:cubicBezTo>
                  <a:close/>
                </a:path>
              </a:pathLst>
            </a:custGeom>
            <a:solidFill>
              <a:srgbClr val="F1583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83" name="Google Shape;1679;p70"/>
            <p:cNvSpPr>
              <a:spLocks/>
            </p:cNvSpPr>
            <p:nvPr/>
          </p:nvSpPr>
          <p:spPr bwMode="auto">
            <a:xfrm>
              <a:off x="3513665" y="4460107"/>
              <a:ext cx="1040973" cy="1299211"/>
            </a:xfrm>
            <a:custGeom>
              <a:avLst/>
              <a:gdLst/>
              <a:ahLst/>
              <a:cxnLst>
                <a:cxn ang="0">
                  <a:pos x="9314" y="1"/>
                </a:cxn>
                <a:cxn ang="0">
                  <a:pos x="5988" y="388"/>
                </a:cxn>
                <a:cxn ang="0">
                  <a:pos x="639" y="5069"/>
                </a:cxn>
                <a:cxn ang="0">
                  <a:pos x="3800" y="19902"/>
                </a:cxn>
                <a:cxn ang="0">
                  <a:pos x="5870" y="20411"/>
                </a:cxn>
                <a:cxn ang="0">
                  <a:pos x="13830" y="18899"/>
                </a:cxn>
                <a:cxn ang="0">
                  <a:pos x="15745" y="13033"/>
                </a:cxn>
                <a:cxn ang="0">
                  <a:pos x="12918" y="2181"/>
                </a:cxn>
                <a:cxn ang="0">
                  <a:pos x="9314" y="1"/>
                </a:cxn>
              </a:cxnLst>
              <a:rect l="0" t="0" r="r" b="b"/>
              <a:pathLst>
                <a:path w="16354" h="20411" extrusionOk="0">
                  <a:moveTo>
                    <a:pt x="9314" y="1"/>
                  </a:moveTo>
                  <a:cubicBezTo>
                    <a:pt x="8453" y="1"/>
                    <a:pt x="7369" y="120"/>
                    <a:pt x="5988" y="388"/>
                  </a:cubicBezTo>
                  <a:cubicBezTo>
                    <a:pt x="5988" y="388"/>
                    <a:pt x="0" y="1452"/>
                    <a:pt x="639" y="5069"/>
                  </a:cubicBezTo>
                  <a:cubicBezTo>
                    <a:pt x="1277" y="8686"/>
                    <a:pt x="1611" y="17014"/>
                    <a:pt x="3800" y="19902"/>
                  </a:cubicBezTo>
                  <a:cubicBezTo>
                    <a:pt x="4072" y="20265"/>
                    <a:pt x="4847" y="20411"/>
                    <a:pt x="5870" y="20411"/>
                  </a:cubicBezTo>
                  <a:cubicBezTo>
                    <a:pt x="8273" y="20411"/>
                    <a:pt x="12039" y="19603"/>
                    <a:pt x="13830" y="18899"/>
                  </a:cubicBezTo>
                  <a:cubicBezTo>
                    <a:pt x="16353" y="17926"/>
                    <a:pt x="16232" y="15495"/>
                    <a:pt x="15745" y="13033"/>
                  </a:cubicBezTo>
                  <a:cubicBezTo>
                    <a:pt x="15259" y="10570"/>
                    <a:pt x="14013" y="4765"/>
                    <a:pt x="12918" y="2181"/>
                  </a:cubicBezTo>
                  <a:cubicBezTo>
                    <a:pt x="12401" y="966"/>
                    <a:pt x="11767" y="1"/>
                    <a:pt x="9314" y="1"/>
                  </a:cubicBezTo>
                  <a:close/>
                </a:path>
              </a:pathLst>
            </a:custGeom>
            <a:solidFill>
              <a:srgbClr val="F2695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84" name="Google Shape;1680;p70"/>
            <p:cNvSpPr>
              <a:spLocks/>
            </p:cNvSpPr>
            <p:nvPr/>
          </p:nvSpPr>
          <p:spPr bwMode="auto">
            <a:xfrm>
              <a:off x="3668402" y="5074154"/>
              <a:ext cx="812715" cy="235196"/>
            </a:xfrm>
            <a:custGeom>
              <a:avLst/>
              <a:gdLst/>
              <a:ahLst/>
              <a:cxnLst>
                <a:cxn ang="0">
                  <a:pos x="9729" y="1"/>
                </a:cxn>
                <a:cxn ang="0">
                  <a:pos x="5016" y="498"/>
                </a:cxn>
                <a:cxn ang="0">
                  <a:pos x="1" y="3325"/>
                </a:cxn>
                <a:cxn ang="0">
                  <a:pos x="3987" y="3694"/>
                </a:cxn>
                <a:cxn ang="0">
                  <a:pos x="12767" y="2109"/>
                </a:cxn>
                <a:cxn ang="0">
                  <a:pos x="12159" y="802"/>
                </a:cxn>
                <a:cxn ang="0">
                  <a:pos x="9729" y="1"/>
                </a:cxn>
              </a:cxnLst>
              <a:rect l="0" t="0" r="r" b="b"/>
              <a:pathLst>
                <a:path w="12768" h="3695" extrusionOk="0">
                  <a:moveTo>
                    <a:pt x="9729" y="1"/>
                  </a:moveTo>
                  <a:cubicBezTo>
                    <a:pt x="8689" y="1"/>
                    <a:pt x="7199" y="151"/>
                    <a:pt x="5016" y="498"/>
                  </a:cubicBezTo>
                  <a:cubicBezTo>
                    <a:pt x="5016" y="498"/>
                    <a:pt x="487" y="1531"/>
                    <a:pt x="1" y="3325"/>
                  </a:cubicBezTo>
                  <a:cubicBezTo>
                    <a:pt x="1327" y="3577"/>
                    <a:pt x="2660" y="3694"/>
                    <a:pt x="3987" y="3694"/>
                  </a:cubicBezTo>
                  <a:cubicBezTo>
                    <a:pt x="6979" y="3694"/>
                    <a:pt x="9946" y="3098"/>
                    <a:pt x="12767" y="2109"/>
                  </a:cubicBezTo>
                  <a:cubicBezTo>
                    <a:pt x="12585" y="1592"/>
                    <a:pt x="12372" y="1136"/>
                    <a:pt x="12159" y="802"/>
                  </a:cubicBezTo>
                  <a:cubicBezTo>
                    <a:pt x="11799" y="316"/>
                    <a:pt x="11237" y="1"/>
                    <a:pt x="9729" y="1"/>
                  </a:cubicBezTo>
                  <a:close/>
                </a:path>
              </a:pathLst>
            </a:custGeom>
            <a:solidFill>
              <a:srgbClr val="FFCC7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85" name="Google Shape;1681;p70"/>
            <p:cNvSpPr>
              <a:spLocks/>
            </p:cNvSpPr>
            <p:nvPr/>
          </p:nvSpPr>
          <p:spPr bwMode="auto">
            <a:xfrm>
              <a:off x="3662610" y="5208331"/>
              <a:ext cx="833975" cy="181601"/>
            </a:xfrm>
            <a:custGeom>
              <a:avLst/>
              <a:gdLst/>
              <a:ahLst/>
              <a:cxnLst>
                <a:cxn ang="0">
                  <a:pos x="12858" y="1"/>
                </a:cxn>
                <a:cxn ang="0">
                  <a:pos x="4078" y="1586"/>
                </a:cxn>
                <a:cxn ang="0">
                  <a:pos x="92" y="1217"/>
                </a:cxn>
                <a:cxn ang="0">
                  <a:pos x="62" y="1460"/>
                </a:cxn>
                <a:cxn ang="0">
                  <a:pos x="1" y="2767"/>
                </a:cxn>
                <a:cxn ang="0">
                  <a:pos x="2216" y="2852"/>
                </a:cxn>
                <a:cxn ang="0">
                  <a:pos x="13101" y="670"/>
                </a:cxn>
                <a:cxn ang="0">
                  <a:pos x="12858" y="1"/>
                </a:cxn>
              </a:cxnLst>
              <a:rect l="0" t="0" r="r" b="b"/>
              <a:pathLst>
                <a:path w="13102" h="2853" extrusionOk="0">
                  <a:moveTo>
                    <a:pt x="12858" y="1"/>
                  </a:moveTo>
                  <a:cubicBezTo>
                    <a:pt x="10037" y="990"/>
                    <a:pt x="7070" y="1586"/>
                    <a:pt x="4078" y="1586"/>
                  </a:cubicBezTo>
                  <a:cubicBezTo>
                    <a:pt x="2751" y="1586"/>
                    <a:pt x="1418" y="1469"/>
                    <a:pt x="92" y="1217"/>
                  </a:cubicBezTo>
                  <a:cubicBezTo>
                    <a:pt x="62" y="1308"/>
                    <a:pt x="62" y="1399"/>
                    <a:pt x="62" y="1460"/>
                  </a:cubicBezTo>
                  <a:cubicBezTo>
                    <a:pt x="31" y="1825"/>
                    <a:pt x="1" y="2281"/>
                    <a:pt x="1" y="2767"/>
                  </a:cubicBezTo>
                  <a:cubicBezTo>
                    <a:pt x="731" y="2823"/>
                    <a:pt x="1471" y="2852"/>
                    <a:pt x="2216" y="2852"/>
                  </a:cubicBezTo>
                  <a:cubicBezTo>
                    <a:pt x="5876" y="2852"/>
                    <a:pt x="9667" y="2160"/>
                    <a:pt x="13101" y="670"/>
                  </a:cubicBezTo>
                  <a:cubicBezTo>
                    <a:pt x="13010" y="426"/>
                    <a:pt x="12949" y="214"/>
                    <a:pt x="12858" y="1"/>
                  </a:cubicBezTo>
                  <a:close/>
                </a:path>
              </a:pathLst>
            </a:custGeom>
            <a:solidFill>
              <a:srgbClr val="FCB31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86" name="Google Shape;1682;p70"/>
            <p:cNvSpPr>
              <a:spLocks/>
            </p:cNvSpPr>
            <p:nvPr/>
          </p:nvSpPr>
          <p:spPr bwMode="auto">
            <a:xfrm>
              <a:off x="3662610" y="5250914"/>
              <a:ext cx="909403" cy="380833"/>
            </a:xfrm>
            <a:custGeom>
              <a:avLst/>
              <a:gdLst/>
              <a:ahLst/>
              <a:cxnLst>
                <a:cxn ang="0">
                  <a:pos x="13101" y="1"/>
                </a:cxn>
                <a:cxn ang="0">
                  <a:pos x="2216" y="2183"/>
                </a:cxn>
                <a:cxn ang="0">
                  <a:pos x="1" y="2098"/>
                </a:cxn>
                <a:cxn ang="0">
                  <a:pos x="1" y="2675"/>
                </a:cxn>
                <a:cxn ang="0">
                  <a:pos x="10810" y="5983"/>
                </a:cxn>
                <a:cxn ang="0">
                  <a:pos x="13861" y="5806"/>
                </a:cxn>
                <a:cxn ang="0">
                  <a:pos x="14044" y="3770"/>
                </a:cxn>
                <a:cxn ang="0">
                  <a:pos x="13101" y="1"/>
                </a:cxn>
              </a:cxnLst>
              <a:rect l="0" t="0" r="r" b="b"/>
              <a:pathLst>
                <a:path w="14287" h="5983" extrusionOk="0">
                  <a:moveTo>
                    <a:pt x="13101" y="1"/>
                  </a:moveTo>
                  <a:cubicBezTo>
                    <a:pt x="9667" y="1491"/>
                    <a:pt x="5876" y="2183"/>
                    <a:pt x="2216" y="2183"/>
                  </a:cubicBezTo>
                  <a:cubicBezTo>
                    <a:pt x="1471" y="2183"/>
                    <a:pt x="731" y="2154"/>
                    <a:pt x="1" y="2098"/>
                  </a:cubicBezTo>
                  <a:cubicBezTo>
                    <a:pt x="1" y="2280"/>
                    <a:pt x="1" y="2493"/>
                    <a:pt x="1" y="2675"/>
                  </a:cubicBezTo>
                  <a:cubicBezTo>
                    <a:pt x="3056" y="5081"/>
                    <a:pt x="6931" y="5983"/>
                    <a:pt x="10810" y="5983"/>
                  </a:cubicBezTo>
                  <a:cubicBezTo>
                    <a:pt x="11832" y="5983"/>
                    <a:pt x="12854" y="5920"/>
                    <a:pt x="13861" y="5806"/>
                  </a:cubicBezTo>
                  <a:cubicBezTo>
                    <a:pt x="14287" y="5198"/>
                    <a:pt x="14226" y="4499"/>
                    <a:pt x="14044" y="3770"/>
                  </a:cubicBezTo>
                  <a:cubicBezTo>
                    <a:pt x="13831" y="2979"/>
                    <a:pt x="13527" y="1368"/>
                    <a:pt x="13101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683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662319" y="5422489"/>
              <a:ext cx="880849" cy="355710"/>
            </a:xfrm>
            <a:custGeom>
              <a:avLst/>
              <a:gdLst/>
              <a:ahLst/>
              <a:cxnLst/>
              <a:rect l="l" t="t" r="r" b="b"/>
              <a:pathLst>
                <a:path w="13831" h="5578" extrusionOk="0">
                  <a:moveTo>
                    <a:pt x="1" y="1"/>
                  </a:moveTo>
                  <a:cubicBezTo>
                    <a:pt x="1" y="1977"/>
                    <a:pt x="274" y="4408"/>
                    <a:pt x="1764" y="5411"/>
                  </a:cubicBezTo>
                  <a:cubicBezTo>
                    <a:pt x="1929" y="5527"/>
                    <a:pt x="2327" y="5577"/>
                    <a:pt x="2879" y="5577"/>
                  </a:cubicBezTo>
                  <a:cubicBezTo>
                    <a:pt x="5074" y="5577"/>
                    <a:pt x="9700" y="4790"/>
                    <a:pt x="11764" y="4256"/>
                  </a:cubicBezTo>
                  <a:cubicBezTo>
                    <a:pt x="12858" y="3983"/>
                    <a:pt x="13496" y="3587"/>
                    <a:pt x="13831" y="3101"/>
                  </a:cubicBezTo>
                  <a:lnTo>
                    <a:pt x="13831" y="3101"/>
                  </a:lnTo>
                  <a:cubicBezTo>
                    <a:pt x="12813" y="3217"/>
                    <a:pt x="11778" y="3281"/>
                    <a:pt x="10743" y="3281"/>
                  </a:cubicBezTo>
                  <a:cubicBezTo>
                    <a:pt x="6896" y="3281"/>
                    <a:pt x="3043" y="23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2788" name="Google Shape;1684;p70"/>
            <p:cNvSpPr>
              <a:spLocks/>
            </p:cNvSpPr>
            <p:nvPr/>
          </p:nvSpPr>
          <p:spPr bwMode="auto">
            <a:xfrm>
              <a:off x="3858020" y="4693645"/>
              <a:ext cx="238060" cy="233732"/>
            </a:xfrm>
            <a:custGeom>
              <a:avLst/>
              <a:gdLst/>
              <a:ahLst/>
              <a:cxnLst>
                <a:cxn ang="0">
                  <a:pos x="2201" y="1003"/>
                </a:cxn>
                <a:cxn ang="0">
                  <a:pos x="2493" y="1734"/>
                </a:cxn>
                <a:cxn ang="0">
                  <a:pos x="2372" y="2555"/>
                </a:cxn>
                <a:cxn ang="0">
                  <a:pos x="2068" y="1795"/>
                </a:cxn>
                <a:cxn ang="0">
                  <a:pos x="2189" y="1005"/>
                </a:cxn>
                <a:cxn ang="0">
                  <a:pos x="2201" y="1003"/>
                </a:cxn>
                <a:cxn ang="0">
                  <a:pos x="1277" y="1248"/>
                </a:cxn>
                <a:cxn ang="0">
                  <a:pos x="1581" y="2008"/>
                </a:cxn>
                <a:cxn ang="0">
                  <a:pos x="1460" y="2798"/>
                </a:cxn>
                <a:cxn ang="0">
                  <a:pos x="1444" y="2800"/>
                </a:cxn>
                <a:cxn ang="0">
                  <a:pos x="1156" y="2069"/>
                </a:cxn>
                <a:cxn ang="0">
                  <a:pos x="1277" y="1248"/>
                </a:cxn>
                <a:cxn ang="0">
                  <a:pos x="1588" y="0"/>
                </a:cxn>
                <a:cxn ang="0">
                  <a:pos x="1369" y="93"/>
                </a:cxn>
                <a:cxn ang="0">
                  <a:pos x="61" y="2008"/>
                </a:cxn>
                <a:cxn ang="0">
                  <a:pos x="122" y="2342"/>
                </a:cxn>
                <a:cxn ang="0">
                  <a:pos x="2037" y="3619"/>
                </a:cxn>
                <a:cxn ang="0">
                  <a:pos x="2164" y="3672"/>
                </a:cxn>
                <a:cxn ang="0">
                  <a:pos x="2341" y="3558"/>
                </a:cxn>
                <a:cxn ang="0">
                  <a:pos x="3648" y="1643"/>
                </a:cxn>
                <a:cxn ang="0">
                  <a:pos x="3587" y="1309"/>
                </a:cxn>
                <a:cxn ang="0">
                  <a:pos x="1703" y="32"/>
                </a:cxn>
                <a:cxn ang="0">
                  <a:pos x="1588" y="0"/>
                </a:cxn>
              </a:cxnLst>
              <a:rect l="0" t="0" r="r" b="b"/>
              <a:pathLst>
                <a:path w="3740" h="3672" extrusionOk="0">
                  <a:moveTo>
                    <a:pt x="2201" y="1003"/>
                  </a:moveTo>
                  <a:cubicBezTo>
                    <a:pt x="2293" y="1003"/>
                    <a:pt x="2435" y="1327"/>
                    <a:pt x="2493" y="1734"/>
                  </a:cubicBezTo>
                  <a:cubicBezTo>
                    <a:pt x="2554" y="2160"/>
                    <a:pt x="2493" y="2525"/>
                    <a:pt x="2372" y="2555"/>
                  </a:cubicBezTo>
                  <a:cubicBezTo>
                    <a:pt x="2280" y="2555"/>
                    <a:pt x="2128" y="2221"/>
                    <a:pt x="2068" y="1795"/>
                  </a:cubicBezTo>
                  <a:cubicBezTo>
                    <a:pt x="2037" y="1369"/>
                    <a:pt x="2068" y="1005"/>
                    <a:pt x="2189" y="1005"/>
                  </a:cubicBezTo>
                  <a:cubicBezTo>
                    <a:pt x="2193" y="1003"/>
                    <a:pt x="2197" y="1003"/>
                    <a:pt x="2201" y="1003"/>
                  </a:cubicBezTo>
                  <a:close/>
                  <a:moveTo>
                    <a:pt x="1277" y="1248"/>
                  </a:moveTo>
                  <a:cubicBezTo>
                    <a:pt x="1369" y="1248"/>
                    <a:pt x="1520" y="1582"/>
                    <a:pt x="1581" y="2008"/>
                  </a:cubicBezTo>
                  <a:cubicBezTo>
                    <a:pt x="1642" y="2433"/>
                    <a:pt x="1581" y="2798"/>
                    <a:pt x="1460" y="2798"/>
                  </a:cubicBezTo>
                  <a:cubicBezTo>
                    <a:pt x="1455" y="2799"/>
                    <a:pt x="1449" y="2800"/>
                    <a:pt x="1444" y="2800"/>
                  </a:cubicBezTo>
                  <a:cubicBezTo>
                    <a:pt x="1328" y="2800"/>
                    <a:pt x="1214" y="2476"/>
                    <a:pt x="1156" y="2069"/>
                  </a:cubicBezTo>
                  <a:cubicBezTo>
                    <a:pt x="1095" y="1643"/>
                    <a:pt x="1156" y="1278"/>
                    <a:pt x="1277" y="1248"/>
                  </a:cubicBezTo>
                  <a:close/>
                  <a:moveTo>
                    <a:pt x="1588" y="0"/>
                  </a:moveTo>
                  <a:cubicBezTo>
                    <a:pt x="1512" y="0"/>
                    <a:pt x="1427" y="34"/>
                    <a:pt x="1369" y="93"/>
                  </a:cubicBezTo>
                  <a:lnTo>
                    <a:pt x="61" y="2008"/>
                  </a:lnTo>
                  <a:cubicBezTo>
                    <a:pt x="1" y="2129"/>
                    <a:pt x="31" y="2251"/>
                    <a:pt x="122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4" y="3632"/>
                    <a:pt x="2341" y="3558"/>
                  </a:cubicBezTo>
                  <a:lnTo>
                    <a:pt x="3648" y="1643"/>
                  </a:lnTo>
                  <a:cubicBezTo>
                    <a:pt x="3739" y="1552"/>
                    <a:pt x="3709" y="1400"/>
                    <a:pt x="3587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88" y="0"/>
                  </a:cubicBezTo>
                  <a:close/>
                </a:path>
              </a:pathLst>
            </a:custGeom>
            <a:solidFill>
              <a:srgbClr val="F1583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89" name="Google Shape;1685;p70"/>
            <p:cNvSpPr>
              <a:spLocks/>
            </p:cNvSpPr>
            <p:nvPr/>
          </p:nvSpPr>
          <p:spPr bwMode="auto">
            <a:xfrm>
              <a:off x="3863813" y="4683970"/>
              <a:ext cx="238060" cy="233732"/>
            </a:xfrm>
            <a:custGeom>
              <a:avLst/>
              <a:gdLst/>
              <a:ahLst/>
              <a:cxnLst>
                <a:cxn ang="0">
                  <a:pos x="2205" y="1003"/>
                </a:cxn>
                <a:cxn ang="0">
                  <a:pos x="2493" y="1734"/>
                </a:cxn>
                <a:cxn ang="0">
                  <a:pos x="2372" y="2555"/>
                </a:cxn>
                <a:cxn ang="0">
                  <a:pos x="2068" y="1795"/>
                </a:cxn>
                <a:cxn ang="0">
                  <a:pos x="2189" y="1005"/>
                </a:cxn>
                <a:cxn ang="0">
                  <a:pos x="2205" y="1003"/>
                </a:cxn>
                <a:cxn ang="0">
                  <a:pos x="1293" y="1276"/>
                </a:cxn>
                <a:cxn ang="0">
                  <a:pos x="1581" y="2008"/>
                </a:cxn>
                <a:cxn ang="0">
                  <a:pos x="1490" y="2828"/>
                </a:cxn>
                <a:cxn ang="0">
                  <a:pos x="1186" y="2069"/>
                </a:cxn>
                <a:cxn ang="0">
                  <a:pos x="1278" y="1278"/>
                </a:cxn>
                <a:cxn ang="0">
                  <a:pos x="1293" y="1276"/>
                </a:cxn>
                <a:cxn ang="0">
                  <a:pos x="1590" y="0"/>
                </a:cxn>
                <a:cxn ang="0">
                  <a:pos x="1399" y="93"/>
                </a:cxn>
                <a:cxn ang="0">
                  <a:pos x="62" y="2008"/>
                </a:cxn>
                <a:cxn ang="0">
                  <a:pos x="153" y="2342"/>
                </a:cxn>
                <a:cxn ang="0">
                  <a:pos x="2037" y="3619"/>
                </a:cxn>
                <a:cxn ang="0">
                  <a:pos x="2164" y="3672"/>
                </a:cxn>
                <a:cxn ang="0">
                  <a:pos x="2341" y="3558"/>
                </a:cxn>
                <a:cxn ang="0">
                  <a:pos x="3648" y="1643"/>
                </a:cxn>
                <a:cxn ang="0">
                  <a:pos x="3588" y="1309"/>
                </a:cxn>
                <a:cxn ang="0">
                  <a:pos x="1703" y="32"/>
                </a:cxn>
                <a:cxn ang="0">
                  <a:pos x="1590" y="0"/>
                </a:cxn>
              </a:cxnLst>
              <a:rect l="0" t="0" r="r" b="b"/>
              <a:pathLst>
                <a:path w="3740" h="3672" extrusionOk="0">
                  <a:moveTo>
                    <a:pt x="2205" y="1003"/>
                  </a:moveTo>
                  <a:cubicBezTo>
                    <a:pt x="2321" y="1003"/>
                    <a:pt x="2435" y="1327"/>
                    <a:pt x="2493" y="1734"/>
                  </a:cubicBezTo>
                  <a:cubicBezTo>
                    <a:pt x="2554" y="2190"/>
                    <a:pt x="2493" y="2525"/>
                    <a:pt x="2372" y="2555"/>
                  </a:cubicBezTo>
                  <a:cubicBezTo>
                    <a:pt x="2281" y="2555"/>
                    <a:pt x="2129" y="2221"/>
                    <a:pt x="2068" y="1795"/>
                  </a:cubicBezTo>
                  <a:cubicBezTo>
                    <a:pt x="2037" y="1370"/>
                    <a:pt x="2068" y="1005"/>
                    <a:pt x="2189" y="1005"/>
                  </a:cubicBezTo>
                  <a:cubicBezTo>
                    <a:pt x="2195" y="1003"/>
                    <a:pt x="2200" y="1003"/>
                    <a:pt x="2205" y="1003"/>
                  </a:cubicBezTo>
                  <a:close/>
                  <a:moveTo>
                    <a:pt x="1293" y="1276"/>
                  </a:moveTo>
                  <a:cubicBezTo>
                    <a:pt x="1409" y="1276"/>
                    <a:pt x="1523" y="1600"/>
                    <a:pt x="1581" y="2008"/>
                  </a:cubicBezTo>
                  <a:cubicBezTo>
                    <a:pt x="1642" y="2433"/>
                    <a:pt x="1581" y="2798"/>
                    <a:pt x="1490" y="2828"/>
                  </a:cubicBezTo>
                  <a:cubicBezTo>
                    <a:pt x="1369" y="2828"/>
                    <a:pt x="1217" y="2494"/>
                    <a:pt x="1186" y="2069"/>
                  </a:cubicBezTo>
                  <a:cubicBezTo>
                    <a:pt x="1126" y="1643"/>
                    <a:pt x="1156" y="1278"/>
                    <a:pt x="1278" y="1278"/>
                  </a:cubicBezTo>
                  <a:cubicBezTo>
                    <a:pt x="1283" y="1277"/>
                    <a:pt x="1288" y="1276"/>
                    <a:pt x="1293" y="1276"/>
                  </a:cubicBezTo>
                  <a:close/>
                  <a:moveTo>
                    <a:pt x="1590" y="0"/>
                  </a:moveTo>
                  <a:cubicBezTo>
                    <a:pt x="1516" y="0"/>
                    <a:pt x="1438" y="34"/>
                    <a:pt x="1399" y="93"/>
                  </a:cubicBezTo>
                  <a:lnTo>
                    <a:pt x="62" y="2008"/>
                  </a:lnTo>
                  <a:cubicBezTo>
                    <a:pt x="1" y="2129"/>
                    <a:pt x="31" y="2251"/>
                    <a:pt x="153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5" y="3632"/>
                    <a:pt x="2341" y="3558"/>
                  </a:cubicBezTo>
                  <a:lnTo>
                    <a:pt x="3648" y="1643"/>
                  </a:lnTo>
                  <a:cubicBezTo>
                    <a:pt x="3740" y="1552"/>
                    <a:pt x="3709" y="1400"/>
                    <a:pt x="3588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90" y="0"/>
                  </a:cubicBezTo>
                  <a:close/>
                </a:path>
              </a:pathLst>
            </a:custGeom>
            <a:solidFill>
              <a:srgbClr val="FFCC7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790" name="Google Shape;1686;p70"/>
            <p:cNvSpPr>
              <a:spLocks/>
            </p:cNvSpPr>
            <p:nvPr/>
          </p:nvSpPr>
          <p:spPr bwMode="auto">
            <a:xfrm>
              <a:off x="2956460" y="3608004"/>
              <a:ext cx="332839" cy="25525"/>
            </a:xfrm>
            <a:custGeom>
              <a:avLst/>
              <a:gdLst/>
              <a:ahLst/>
              <a:cxnLst>
                <a:cxn ang="0">
                  <a:pos x="1428" y="0"/>
                </a:cxn>
                <a:cxn ang="0">
                  <a:pos x="91" y="36"/>
                </a:cxn>
                <a:cxn ang="0">
                  <a:pos x="61" y="158"/>
                </a:cxn>
                <a:cxn ang="0">
                  <a:pos x="5107" y="401"/>
                </a:cxn>
                <a:cxn ang="0">
                  <a:pos x="5137" y="219"/>
                </a:cxn>
                <a:cxn ang="0">
                  <a:pos x="1428" y="0"/>
                </a:cxn>
              </a:cxnLst>
              <a:rect l="0" t="0" r="r" b="b"/>
              <a:pathLst>
                <a:path w="5229" h="401" extrusionOk="0">
                  <a:moveTo>
                    <a:pt x="1428" y="0"/>
                  </a:moveTo>
                  <a:cubicBezTo>
                    <a:pt x="978" y="0"/>
                    <a:pt x="531" y="12"/>
                    <a:pt x="91" y="36"/>
                  </a:cubicBezTo>
                  <a:cubicBezTo>
                    <a:pt x="0" y="36"/>
                    <a:pt x="0" y="158"/>
                    <a:pt x="61" y="158"/>
                  </a:cubicBezTo>
                  <a:cubicBezTo>
                    <a:pt x="1763" y="158"/>
                    <a:pt x="3435" y="310"/>
                    <a:pt x="5107" y="401"/>
                  </a:cubicBezTo>
                  <a:cubicBezTo>
                    <a:pt x="5198" y="401"/>
                    <a:pt x="5228" y="219"/>
                    <a:pt x="5137" y="219"/>
                  </a:cubicBezTo>
                  <a:cubicBezTo>
                    <a:pt x="3913" y="85"/>
                    <a:pt x="2657" y="0"/>
                    <a:pt x="142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1687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816968" y="3439407"/>
              <a:ext cx="148658" cy="8893"/>
            </a:xfrm>
            <a:custGeom>
              <a:avLst/>
              <a:gdLst/>
              <a:ahLst/>
              <a:cxnLst/>
              <a:rect l="l" t="t" r="r" b="b"/>
              <a:pathLst>
                <a:path w="2342" h="121" extrusionOk="0">
                  <a:moveTo>
                    <a:pt x="2341" y="0"/>
                  </a:moveTo>
                  <a:lnTo>
                    <a:pt x="1" y="61"/>
                  </a:lnTo>
                  <a:cubicBezTo>
                    <a:pt x="106" y="105"/>
                    <a:pt x="311" y="121"/>
                    <a:pt x="559" y="121"/>
                  </a:cubicBezTo>
                  <a:cubicBezTo>
                    <a:pt x="1176" y="121"/>
                    <a:pt x="2060" y="22"/>
                    <a:pt x="2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7" name="Google Shape;1688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810313" y="3430514"/>
              <a:ext cx="159751" cy="26678"/>
            </a:xfrm>
            <a:custGeom>
              <a:avLst/>
              <a:gdLst/>
              <a:ahLst/>
              <a:cxnLst/>
              <a:rect l="l" t="t" r="r" b="b"/>
              <a:pathLst>
                <a:path w="2494" h="380" extrusionOk="0">
                  <a:moveTo>
                    <a:pt x="2164" y="0"/>
                  </a:moveTo>
                  <a:cubicBezTo>
                    <a:pt x="1891" y="0"/>
                    <a:pt x="1562" y="91"/>
                    <a:pt x="1368" y="91"/>
                  </a:cubicBezTo>
                  <a:cubicBezTo>
                    <a:pt x="1068" y="112"/>
                    <a:pt x="767" y="134"/>
                    <a:pt x="466" y="134"/>
                  </a:cubicBezTo>
                  <a:cubicBezTo>
                    <a:pt x="341" y="134"/>
                    <a:pt x="216" y="130"/>
                    <a:pt x="92" y="121"/>
                  </a:cubicBezTo>
                  <a:cubicBezTo>
                    <a:pt x="31" y="121"/>
                    <a:pt x="1" y="213"/>
                    <a:pt x="61" y="243"/>
                  </a:cubicBezTo>
                  <a:cubicBezTo>
                    <a:pt x="213" y="349"/>
                    <a:pt x="426" y="380"/>
                    <a:pt x="643" y="380"/>
                  </a:cubicBezTo>
                  <a:cubicBezTo>
                    <a:pt x="859" y="380"/>
                    <a:pt x="1080" y="349"/>
                    <a:pt x="1247" y="334"/>
                  </a:cubicBezTo>
                  <a:cubicBezTo>
                    <a:pt x="1551" y="304"/>
                    <a:pt x="2189" y="365"/>
                    <a:pt x="2463" y="182"/>
                  </a:cubicBezTo>
                  <a:cubicBezTo>
                    <a:pt x="2493" y="152"/>
                    <a:pt x="2493" y="91"/>
                    <a:pt x="2463" y="61"/>
                  </a:cubicBezTo>
                  <a:cubicBezTo>
                    <a:pt x="2382" y="16"/>
                    <a:pt x="2278" y="0"/>
                    <a:pt x="2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8" name="Google Shape;1689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245191" y="3439407"/>
              <a:ext cx="148657" cy="8893"/>
            </a:xfrm>
            <a:custGeom>
              <a:avLst/>
              <a:gdLst/>
              <a:ahLst/>
              <a:cxnLst/>
              <a:rect l="l" t="t" r="r" b="b"/>
              <a:pathLst>
                <a:path w="2341" h="121" extrusionOk="0">
                  <a:moveTo>
                    <a:pt x="2341" y="0"/>
                  </a:moveTo>
                  <a:lnTo>
                    <a:pt x="0" y="61"/>
                  </a:lnTo>
                  <a:cubicBezTo>
                    <a:pt x="105" y="105"/>
                    <a:pt x="310" y="121"/>
                    <a:pt x="559" y="121"/>
                  </a:cubicBezTo>
                  <a:cubicBezTo>
                    <a:pt x="1175" y="121"/>
                    <a:pt x="2059" y="22"/>
                    <a:pt x="2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9" name="Google Shape;1690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240753" y="3430514"/>
              <a:ext cx="159751" cy="26678"/>
            </a:xfrm>
            <a:custGeom>
              <a:avLst/>
              <a:gdLst/>
              <a:ahLst/>
              <a:cxnLst/>
              <a:rect l="l" t="t" r="r" b="b"/>
              <a:pathLst>
                <a:path w="2493" h="380" extrusionOk="0">
                  <a:moveTo>
                    <a:pt x="2139" y="0"/>
                  </a:moveTo>
                  <a:cubicBezTo>
                    <a:pt x="1873" y="0"/>
                    <a:pt x="1552" y="91"/>
                    <a:pt x="1338" y="91"/>
                  </a:cubicBezTo>
                  <a:cubicBezTo>
                    <a:pt x="1037" y="112"/>
                    <a:pt x="736" y="134"/>
                    <a:pt x="435" y="134"/>
                  </a:cubicBezTo>
                  <a:cubicBezTo>
                    <a:pt x="311" y="134"/>
                    <a:pt x="186" y="130"/>
                    <a:pt x="61" y="121"/>
                  </a:cubicBezTo>
                  <a:cubicBezTo>
                    <a:pt x="0" y="121"/>
                    <a:pt x="0" y="213"/>
                    <a:pt x="31" y="243"/>
                  </a:cubicBezTo>
                  <a:cubicBezTo>
                    <a:pt x="183" y="349"/>
                    <a:pt x="396" y="380"/>
                    <a:pt x="612" y="380"/>
                  </a:cubicBezTo>
                  <a:cubicBezTo>
                    <a:pt x="829" y="380"/>
                    <a:pt x="1049" y="349"/>
                    <a:pt x="1216" y="334"/>
                  </a:cubicBezTo>
                  <a:cubicBezTo>
                    <a:pt x="1551" y="304"/>
                    <a:pt x="2189" y="365"/>
                    <a:pt x="2432" y="182"/>
                  </a:cubicBezTo>
                  <a:cubicBezTo>
                    <a:pt x="2493" y="152"/>
                    <a:pt x="2493" y="91"/>
                    <a:pt x="2432" y="61"/>
                  </a:cubicBezTo>
                  <a:cubicBezTo>
                    <a:pt x="2352" y="16"/>
                    <a:pt x="2250" y="0"/>
                    <a:pt x="2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0" name="Google Shape;1691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852469" y="3474978"/>
              <a:ext cx="79876" cy="80035"/>
            </a:xfrm>
            <a:custGeom>
              <a:avLst/>
              <a:gdLst/>
              <a:ahLst/>
              <a:cxnLst/>
              <a:rect l="l" t="t" r="r" b="b"/>
              <a:pathLst>
                <a:path w="1278" h="1217" extrusionOk="0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39" y="1217"/>
                  </a:cubicBezTo>
                  <a:cubicBezTo>
                    <a:pt x="974" y="1217"/>
                    <a:pt x="1278" y="943"/>
                    <a:pt x="1278" y="609"/>
                  </a:cubicBezTo>
                  <a:cubicBezTo>
                    <a:pt x="1278" y="274"/>
                    <a:pt x="974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1" name="Google Shape;1692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278472" y="3474978"/>
              <a:ext cx="82095" cy="80035"/>
            </a:xfrm>
            <a:custGeom>
              <a:avLst/>
              <a:gdLst/>
              <a:ahLst/>
              <a:cxnLst/>
              <a:rect l="l" t="t" r="r" b="b"/>
              <a:pathLst>
                <a:path w="127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77" y="943"/>
                    <a:pt x="1277" y="609"/>
                  </a:cubicBezTo>
                  <a:cubicBezTo>
                    <a:pt x="1277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45" grpId="0" animBg="1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542925"/>
            <a:ext cx="610552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TextBox 2"/>
          <p:cNvSpPr txBox="1">
            <a:spLocks noChangeArrowheads="1"/>
          </p:cNvSpPr>
          <p:nvPr/>
        </p:nvSpPr>
        <p:spPr bwMode="auto">
          <a:xfrm>
            <a:off x="3492500" y="0"/>
            <a:ext cx="155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UTM Avo"/>
              </a:rPr>
              <a:t>Sông quê</a:t>
            </a:r>
            <a:endParaRPr lang="en-SG" sz="2800" b="1">
              <a:solidFill>
                <a:srgbClr val="002060"/>
              </a:solidFill>
              <a:latin typeface="UTM Avo"/>
            </a:endParaRPr>
          </a:p>
        </p:txBody>
      </p:sp>
      <p:sp>
        <p:nvSpPr>
          <p:cNvPr id="4" name="Speech Bubble: Oval 3">
            <a:extLst>
              <a:ext uri="{FF2B5EF4-FFF2-40B4-BE49-F238E27FC236}"/>
            </a:extLst>
          </p:cNvPr>
          <p:cNvSpPr/>
          <p:nvPr/>
        </p:nvSpPr>
        <p:spPr>
          <a:xfrm>
            <a:off x="1630363" y="3365500"/>
            <a:ext cx="2179637" cy="1922463"/>
          </a:xfrm>
          <a:prstGeom prst="wedgeEllipseCallout">
            <a:avLst>
              <a:gd name="adj1" fmla="val -60506"/>
              <a:gd name="adj2" fmla="val -7659"/>
            </a:avLst>
          </a:prstGeom>
          <a:solidFill>
            <a:srgbClr val="99CC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74813" y="3729038"/>
            <a:ext cx="23193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r>
              <a:rPr lang="en-US">
                <a:latin typeface="UTM Avo"/>
              </a:rPr>
              <a:t>Những âm thanh nào đem lại không khí vui tươi, ấm áp cho dòng sông?</a:t>
            </a:r>
            <a:endParaRPr lang="vi-VN" sz="2400">
              <a:latin typeface="#9Slide03 Arima Madurai"/>
            </a:endParaRPr>
          </a:p>
        </p:txBody>
      </p:sp>
      <p:grpSp>
        <p:nvGrpSpPr>
          <p:cNvPr id="6" name="Google Shape;1184;p63"/>
          <p:cNvGrpSpPr>
            <a:grpSpLocks/>
          </p:cNvGrpSpPr>
          <p:nvPr/>
        </p:nvGrpSpPr>
        <p:grpSpPr bwMode="auto">
          <a:xfrm rot="-406829">
            <a:off x="77788" y="3224213"/>
            <a:ext cx="1401762" cy="1716087"/>
            <a:chOff x="2039108" y="678179"/>
            <a:chExt cx="1846062" cy="2319889"/>
          </a:xfrm>
        </p:grpSpPr>
        <p:grpSp>
          <p:nvGrpSpPr>
            <p:cNvPr id="73821" name="Google Shape;1185;p63"/>
            <p:cNvGrpSpPr>
              <a:grpSpLocks/>
            </p:cNvGrpSpPr>
            <p:nvPr/>
          </p:nvGrpSpPr>
          <p:grpSpPr bwMode="auto">
            <a:xfrm>
              <a:off x="2039108" y="678179"/>
              <a:ext cx="1846062" cy="2319889"/>
              <a:chOff x="-1122992" y="804804"/>
              <a:chExt cx="1846062" cy="2319889"/>
            </a:xfrm>
          </p:grpSpPr>
          <p:sp>
            <p:nvSpPr>
              <p:cNvPr id="73823" name="Google Shape;1186;p63"/>
              <p:cNvSpPr>
                <a:spLocks/>
              </p:cNvSpPr>
              <p:nvPr/>
            </p:nvSpPr>
            <p:spPr bwMode="auto">
              <a:xfrm>
                <a:off x="-901238" y="2245689"/>
                <a:ext cx="1402621" cy="655824"/>
              </a:xfrm>
              <a:custGeom>
                <a:avLst/>
                <a:gdLst/>
                <a:ahLst/>
                <a:cxnLst>
                  <a:cxn ang="0">
                    <a:pos x="15508" y="0"/>
                  </a:cxn>
                  <a:cxn ang="0">
                    <a:pos x="14408" y="90"/>
                  </a:cxn>
                  <a:cxn ang="0">
                    <a:pos x="14073" y="1123"/>
                  </a:cxn>
                  <a:cxn ang="0">
                    <a:pos x="11763" y="1518"/>
                  </a:cxn>
                  <a:cxn ang="0">
                    <a:pos x="11733" y="1518"/>
                  </a:cxn>
                  <a:cxn ang="0">
                    <a:pos x="9392" y="1123"/>
                  </a:cxn>
                  <a:cxn ang="0">
                    <a:pos x="9362" y="211"/>
                  </a:cxn>
                  <a:cxn ang="0">
                    <a:pos x="8060" y="99"/>
                  </a:cxn>
                  <a:cxn ang="0">
                    <a:pos x="0" y="5895"/>
                  </a:cxn>
                  <a:cxn ang="0">
                    <a:pos x="4590" y="8509"/>
                  </a:cxn>
                  <a:cxn ang="0">
                    <a:pos x="4833" y="10698"/>
                  </a:cxn>
                  <a:cxn ang="0">
                    <a:pos x="11398" y="10819"/>
                  </a:cxn>
                  <a:cxn ang="0">
                    <a:pos x="12098" y="10819"/>
                  </a:cxn>
                  <a:cxn ang="0">
                    <a:pos x="18693" y="10971"/>
                  </a:cxn>
                  <a:cxn ang="0">
                    <a:pos x="18876" y="8509"/>
                  </a:cxn>
                  <a:cxn ang="0">
                    <a:pos x="23466" y="5895"/>
                  </a:cxn>
                  <a:cxn ang="0">
                    <a:pos x="15508" y="0"/>
                  </a:cxn>
                </a:cxnLst>
                <a:rect l="0" t="0" r="r" b="b"/>
                <a:pathLst>
                  <a:path w="23466" h="10972" extrusionOk="0">
                    <a:moveTo>
                      <a:pt x="15508" y="0"/>
                    </a:moveTo>
                    <a:cubicBezTo>
                      <a:pt x="14830" y="0"/>
                      <a:pt x="14408" y="90"/>
                      <a:pt x="14408" y="90"/>
                    </a:cubicBezTo>
                    <a:lnTo>
                      <a:pt x="14073" y="1123"/>
                    </a:lnTo>
                    <a:cubicBezTo>
                      <a:pt x="13344" y="1458"/>
                      <a:pt x="12158" y="1488"/>
                      <a:pt x="11763" y="1518"/>
                    </a:cubicBezTo>
                    <a:lnTo>
                      <a:pt x="11733" y="1518"/>
                    </a:lnTo>
                    <a:cubicBezTo>
                      <a:pt x="11307" y="1488"/>
                      <a:pt x="10122" y="1458"/>
                      <a:pt x="9392" y="1123"/>
                    </a:cubicBezTo>
                    <a:lnTo>
                      <a:pt x="9362" y="211"/>
                    </a:lnTo>
                    <a:cubicBezTo>
                      <a:pt x="9362" y="211"/>
                      <a:pt x="8855" y="99"/>
                      <a:pt x="8060" y="99"/>
                    </a:cubicBezTo>
                    <a:cubicBezTo>
                      <a:pt x="6046" y="99"/>
                      <a:pt x="2179" y="818"/>
                      <a:pt x="0" y="5895"/>
                    </a:cubicBezTo>
                    <a:cubicBezTo>
                      <a:pt x="0" y="5895"/>
                      <a:pt x="3526" y="8327"/>
                      <a:pt x="4590" y="8509"/>
                    </a:cubicBezTo>
                    <a:lnTo>
                      <a:pt x="4833" y="10698"/>
                    </a:lnTo>
                    <a:lnTo>
                      <a:pt x="11398" y="10819"/>
                    </a:lnTo>
                    <a:lnTo>
                      <a:pt x="12098" y="10819"/>
                    </a:lnTo>
                    <a:lnTo>
                      <a:pt x="18693" y="10971"/>
                    </a:lnTo>
                    <a:lnTo>
                      <a:pt x="18876" y="8509"/>
                    </a:lnTo>
                    <a:cubicBezTo>
                      <a:pt x="19970" y="8327"/>
                      <a:pt x="23466" y="5895"/>
                      <a:pt x="23466" y="5895"/>
                    </a:cubicBezTo>
                    <a:cubicBezTo>
                      <a:pt x="21231" y="690"/>
                      <a:pt x="17388" y="0"/>
                      <a:pt x="15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" name="Google Shape;1187;p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-373622" y="2081667"/>
                <a:ext cx="388865" cy="261819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90" extrusionOk="0">
                    <a:moveTo>
                      <a:pt x="6505" y="1"/>
                    </a:moveTo>
                    <a:lnTo>
                      <a:pt x="0" y="639"/>
                    </a:lnTo>
                    <a:cubicBezTo>
                      <a:pt x="0" y="639"/>
                      <a:pt x="578" y="2007"/>
                      <a:pt x="608" y="4074"/>
                    </a:cubicBezTo>
                    <a:cubicBezTo>
                      <a:pt x="608" y="4074"/>
                      <a:pt x="1725" y="4389"/>
                      <a:pt x="3052" y="4389"/>
                    </a:cubicBezTo>
                    <a:cubicBezTo>
                      <a:pt x="3743" y="4389"/>
                      <a:pt x="4491" y="4304"/>
                      <a:pt x="5167" y="4044"/>
                    </a:cubicBezTo>
                    <a:lnTo>
                      <a:pt x="6505" y="1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defTabSz="91390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cs typeface="+mn-cs"/>
                </a:endParaRPr>
              </a:p>
            </p:txBody>
          </p:sp>
          <p:sp>
            <p:nvSpPr>
              <p:cNvPr id="73825" name="Google Shape;1188;p63"/>
              <p:cNvSpPr>
                <a:spLocks/>
              </p:cNvSpPr>
              <p:nvPr/>
            </p:nvSpPr>
            <p:spPr bwMode="auto">
              <a:xfrm>
                <a:off x="-1061128" y="1684786"/>
                <a:ext cx="270769" cy="167662"/>
              </a:xfrm>
              <a:custGeom>
                <a:avLst/>
                <a:gdLst/>
                <a:ahLst/>
                <a:cxnLst>
                  <a:cxn ang="0">
                    <a:pos x="2592" y="0"/>
                  </a:cxn>
                  <a:cxn ang="0">
                    <a:pos x="0" y="865"/>
                  </a:cxn>
                  <a:cxn ang="0">
                    <a:pos x="2558" y="2804"/>
                  </a:cxn>
                  <a:cxn ang="0">
                    <a:pos x="4529" y="2354"/>
                  </a:cxn>
                  <a:cxn ang="0">
                    <a:pos x="4438" y="409"/>
                  </a:cxn>
                  <a:cxn ang="0">
                    <a:pos x="2592" y="0"/>
                  </a:cxn>
                </a:cxnLst>
                <a:rect l="0" t="0" r="r" b="b"/>
                <a:pathLst>
                  <a:path w="4530" h="2805" extrusionOk="0">
                    <a:moveTo>
                      <a:pt x="2592" y="0"/>
                    </a:moveTo>
                    <a:cubicBezTo>
                      <a:pt x="1673" y="0"/>
                      <a:pt x="757" y="289"/>
                      <a:pt x="0" y="865"/>
                    </a:cubicBezTo>
                    <a:cubicBezTo>
                      <a:pt x="199" y="1859"/>
                      <a:pt x="1055" y="2804"/>
                      <a:pt x="2558" y="2804"/>
                    </a:cubicBezTo>
                    <a:cubicBezTo>
                      <a:pt x="3124" y="2804"/>
                      <a:pt x="3781" y="2670"/>
                      <a:pt x="4529" y="2354"/>
                    </a:cubicBezTo>
                    <a:lnTo>
                      <a:pt x="4438" y="409"/>
                    </a:lnTo>
                    <a:cubicBezTo>
                      <a:pt x="3856" y="137"/>
                      <a:pt x="3224" y="0"/>
                      <a:pt x="2592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26" name="Google Shape;1189;p63"/>
              <p:cNvSpPr>
                <a:spLocks/>
              </p:cNvSpPr>
              <p:nvPr/>
            </p:nvSpPr>
            <p:spPr bwMode="auto">
              <a:xfrm>
                <a:off x="-1070213" y="1590284"/>
                <a:ext cx="274356" cy="146861"/>
              </a:xfrm>
              <a:custGeom>
                <a:avLst/>
                <a:gdLst/>
                <a:ahLst/>
                <a:cxnLst>
                  <a:cxn ang="0">
                    <a:pos x="2427" y="1"/>
                  </a:cxn>
                  <a:cxn ang="0">
                    <a:pos x="882" y="451"/>
                  </a:cxn>
                  <a:cxn ang="0">
                    <a:pos x="152" y="2457"/>
                  </a:cxn>
                  <a:cxn ang="0">
                    <a:pos x="2744" y="1592"/>
                  </a:cxn>
                  <a:cxn ang="0">
                    <a:pos x="4590" y="2001"/>
                  </a:cxn>
                  <a:cxn ang="0">
                    <a:pos x="4529" y="664"/>
                  </a:cxn>
                  <a:cxn ang="0">
                    <a:pos x="2427" y="1"/>
                  </a:cxn>
                </a:cxnLst>
                <a:rect l="0" t="0" r="r" b="b"/>
                <a:pathLst>
                  <a:path w="4590" h="2457" extrusionOk="0">
                    <a:moveTo>
                      <a:pt x="2427" y="1"/>
                    </a:moveTo>
                    <a:cubicBezTo>
                      <a:pt x="1936" y="1"/>
                      <a:pt x="1404" y="118"/>
                      <a:pt x="882" y="451"/>
                    </a:cubicBezTo>
                    <a:cubicBezTo>
                      <a:pt x="243" y="876"/>
                      <a:pt x="0" y="1697"/>
                      <a:pt x="152" y="2457"/>
                    </a:cubicBezTo>
                    <a:cubicBezTo>
                      <a:pt x="909" y="1881"/>
                      <a:pt x="1825" y="1592"/>
                      <a:pt x="2744" y="1592"/>
                    </a:cubicBezTo>
                    <a:cubicBezTo>
                      <a:pt x="3376" y="1592"/>
                      <a:pt x="4008" y="1729"/>
                      <a:pt x="4590" y="2001"/>
                    </a:cubicBezTo>
                    <a:lnTo>
                      <a:pt x="4529" y="664"/>
                    </a:lnTo>
                    <a:cubicBezTo>
                      <a:pt x="4529" y="664"/>
                      <a:pt x="3595" y="1"/>
                      <a:pt x="2427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27" name="Google Shape;1190;p63"/>
              <p:cNvSpPr>
                <a:spLocks/>
              </p:cNvSpPr>
              <p:nvPr/>
            </p:nvSpPr>
            <p:spPr bwMode="auto">
              <a:xfrm>
                <a:off x="-983006" y="1697293"/>
                <a:ext cx="170830" cy="135923"/>
              </a:xfrm>
              <a:custGeom>
                <a:avLst/>
                <a:gdLst/>
                <a:ahLst/>
                <a:cxnLst>
                  <a:cxn ang="0">
                    <a:pos x="1290" y="0"/>
                  </a:cxn>
                  <a:cxn ang="0">
                    <a:pos x="31" y="237"/>
                  </a:cxn>
                  <a:cxn ang="0">
                    <a:pos x="31" y="298"/>
                  </a:cxn>
                  <a:cxn ang="0">
                    <a:pos x="1327" y="134"/>
                  </a:cxn>
                  <a:cxn ang="0">
                    <a:pos x="2250" y="480"/>
                  </a:cxn>
                  <a:cxn ang="0">
                    <a:pos x="2675" y="2183"/>
                  </a:cxn>
                  <a:cxn ang="0">
                    <a:pos x="2778" y="2274"/>
                  </a:cxn>
                  <a:cxn ang="0">
                    <a:pos x="2857" y="2183"/>
                  </a:cxn>
                  <a:cxn ang="0">
                    <a:pos x="2280" y="359"/>
                  </a:cxn>
                  <a:cxn ang="0">
                    <a:pos x="1290" y="0"/>
                  </a:cxn>
                </a:cxnLst>
                <a:rect l="0" t="0" r="r" b="b"/>
                <a:pathLst>
                  <a:path w="2858" h="2274" extrusionOk="0">
                    <a:moveTo>
                      <a:pt x="1290" y="0"/>
                    </a:moveTo>
                    <a:cubicBezTo>
                      <a:pt x="860" y="0"/>
                      <a:pt x="406" y="123"/>
                      <a:pt x="31" y="237"/>
                    </a:cubicBezTo>
                    <a:cubicBezTo>
                      <a:pt x="0" y="237"/>
                      <a:pt x="0" y="298"/>
                      <a:pt x="31" y="298"/>
                    </a:cubicBezTo>
                    <a:cubicBezTo>
                      <a:pt x="440" y="264"/>
                      <a:pt x="897" y="134"/>
                      <a:pt x="1327" y="134"/>
                    </a:cubicBezTo>
                    <a:cubicBezTo>
                      <a:pt x="1663" y="134"/>
                      <a:pt x="1983" y="214"/>
                      <a:pt x="2250" y="480"/>
                    </a:cubicBezTo>
                    <a:cubicBezTo>
                      <a:pt x="2645" y="906"/>
                      <a:pt x="2645" y="1635"/>
                      <a:pt x="2675" y="2183"/>
                    </a:cubicBezTo>
                    <a:cubicBezTo>
                      <a:pt x="2690" y="2243"/>
                      <a:pt x="2736" y="2274"/>
                      <a:pt x="2778" y="2274"/>
                    </a:cubicBezTo>
                    <a:cubicBezTo>
                      <a:pt x="2819" y="2274"/>
                      <a:pt x="2857" y="2243"/>
                      <a:pt x="2857" y="2183"/>
                    </a:cubicBezTo>
                    <a:cubicBezTo>
                      <a:pt x="2827" y="1575"/>
                      <a:pt x="2797" y="784"/>
                      <a:pt x="2280" y="359"/>
                    </a:cubicBezTo>
                    <a:cubicBezTo>
                      <a:pt x="2013" y="91"/>
                      <a:pt x="1660" y="0"/>
                      <a:pt x="12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28" name="Google Shape;1191;p63"/>
              <p:cNvSpPr>
                <a:spLocks/>
              </p:cNvSpPr>
              <p:nvPr/>
            </p:nvSpPr>
            <p:spPr bwMode="auto">
              <a:xfrm>
                <a:off x="-911698" y="1733763"/>
                <a:ext cx="98445" cy="54991"/>
              </a:xfrm>
              <a:custGeom>
                <a:avLst/>
                <a:gdLst/>
                <a:ahLst/>
                <a:cxnLst>
                  <a:cxn ang="0">
                    <a:pos x="580" y="1"/>
                  </a:cxn>
                  <a:cxn ang="0">
                    <a:pos x="53" y="213"/>
                  </a:cxn>
                  <a:cxn ang="0">
                    <a:pos x="119" y="341"/>
                  </a:cxn>
                  <a:cxn ang="0">
                    <a:pos x="145" y="335"/>
                  </a:cxn>
                  <a:cxn ang="0">
                    <a:pos x="585" y="190"/>
                  </a:cxn>
                  <a:cxn ang="0">
                    <a:pos x="1026" y="365"/>
                  </a:cxn>
                  <a:cxn ang="0">
                    <a:pos x="1482" y="882"/>
                  </a:cxn>
                  <a:cxn ang="0">
                    <a:pos x="1545" y="920"/>
                  </a:cxn>
                  <a:cxn ang="0">
                    <a:pos x="1604" y="791"/>
                  </a:cxn>
                  <a:cxn ang="0">
                    <a:pos x="580" y="1"/>
                  </a:cxn>
                </a:cxnLst>
                <a:rect l="0" t="0" r="r" b="b"/>
                <a:pathLst>
                  <a:path w="1647" h="920" extrusionOk="0">
                    <a:moveTo>
                      <a:pt x="580" y="1"/>
                    </a:moveTo>
                    <a:cubicBezTo>
                      <a:pt x="408" y="1"/>
                      <a:pt x="229" y="64"/>
                      <a:pt x="53" y="213"/>
                    </a:cubicBezTo>
                    <a:cubicBezTo>
                      <a:pt x="1" y="266"/>
                      <a:pt x="62" y="341"/>
                      <a:pt x="119" y="341"/>
                    </a:cubicBezTo>
                    <a:cubicBezTo>
                      <a:pt x="127" y="341"/>
                      <a:pt x="136" y="339"/>
                      <a:pt x="145" y="335"/>
                    </a:cubicBezTo>
                    <a:cubicBezTo>
                      <a:pt x="297" y="244"/>
                      <a:pt x="441" y="190"/>
                      <a:pt x="585" y="190"/>
                    </a:cubicBezTo>
                    <a:cubicBezTo>
                      <a:pt x="730" y="190"/>
                      <a:pt x="874" y="244"/>
                      <a:pt x="1026" y="365"/>
                    </a:cubicBezTo>
                    <a:cubicBezTo>
                      <a:pt x="1209" y="517"/>
                      <a:pt x="1330" y="730"/>
                      <a:pt x="1482" y="882"/>
                    </a:cubicBezTo>
                    <a:cubicBezTo>
                      <a:pt x="1500" y="909"/>
                      <a:pt x="1523" y="920"/>
                      <a:pt x="1545" y="920"/>
                    </a:cubicBezTo>
                    <a:cubicBezTo>
                      <a:pt x="1598" y="920"/>
                      <a:pt x="1647" y="855"/>
                      <a:pt x="1604" y="791"/>
                    </a:cubicBezTo>
                    <a:cubicBezTo>
                      <a:pt x="1388" y="380"/>
                      <a:pt x="1003" y="1"/>
                      <a:pt x="580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29" name="Google Shape;1192;p63"/>
              <p:cNvSpPr>
                <a:spLocks/>
              </p:cNvSpPr>
              <p:nvPr/>
            </p:nvSpPr>
            <p:spPr bwMode="auto">
              <a:xfrm>
                <a:off x="408664" y="1616687"/>
                <a:ext cx="265330" cy="168678"/>
              </a:xfrm>
              <a:custGeom>
                <a:avLst/>
                <a:gdLst/>
                <a:ahLst/>
                <a:cxnLst>
                  <a:cxn ang="0">
                    <a:pos x="2197" y="0"/>
                  </a:cxn>
                  <a:cxn ang="0">
                    <a:pos x="0" y="589"/>
                  </a:cxn>
                  <a:cxn ang="0">
                    <a:pos x="92" y="2534"/>
                  </a:cxn>
                  <a:cxn ang="0">
                    <a:pos x="1746" y="2822"/>
                  </a:cxn>
                  <a:cxn ang="0">
                    <a:pos x="4438" y="619"/>
                  </a:cxn>
                  <a:cxn ang="0">
                    <a:pos x="2197" y="0"/>
                  </a:cxn>
                </a:cxnLst>
                <a:rect l="0" t="0" r="r" b="b"/>
                <a:pathLst>
                  <a:path w="4439" h="2822" extrusionOk="0">
                    <a:moveTo>
                      <a:pt x="2197" y="0"/>
                    </a:moveTo>
                    <a:cubicBezTo>
                      <a:pt x="1430" y="0"/>
                      <a:pt x="663" y="198"/>
                      <a:pt x="0" y="589"/>
                    </a:cubicBezTo>
                    <a:lnTo>
                      <a:pt x="92" y="2534"/>
                    </a:lnTo>
                    <a:cubicBezTo>
                      <a:pt x="711" y="2734"/>
                      <a:pt x="1262" y="2822"/>
                      <a:pt x="1746" y="2822"/>
                    </a:cubicBezTo>
                    <a:cubicBezTo>
                      <a:pt x="3470" y="2822"/>
                      <a:pt x="4343" y="1711"/>
                      <a:pt x="4438" y="619"/>
                    </a:cubicBezTo>
                    <a:cubicBezTo>
                      <a:pt x="3763" y="205"/>
                      <a:pt x="2980" y="0"/>
                      <a:pt x="2197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30" name="Google Shape;1193;p63"/>
              <p:cNvSpPr>
                <a:spLocks/>
              </p:cNvSpPr>
              <p:nvPr/>
            </p:nvSpPr>
            <p:spPr bwMode="auto">
              <a:xfrm>
                <a:off x="403225" y="1521229"/>
                <a:ext cx="276209" cy="133173"/>
              </a:xfrm>
              <a:custGeom>
                <a:avLst/>
                <a:gdLst/>
                <a:ahLst/>
                <a:cxnLst>
                  <a:cxn ang="0">
                    <a:pos x="2320" y="0"/>
                  </a:cxn>
                  <a:cxn ang="0">
                    <a:pos x="0" y="860"/>
                  </a:cxn>
                  <a:cxn ang="0">
                    <a:pos x="91" y="2197"/>
                  </a:cxn>
                  <a:cxn ang="0">
                    <a:pos x="2288" y="1608"/>
                  </a:cxn>
                  <a:cxn ang="0">
                    <a:pos x="4529" y="2227"/>
                  </a:cxn>
                  <a:cxn ang="0">
                    <a:pos x="3617" y="313"/>
                  </a:cxn>
                  <a:cxn ang="0">
                    <a:pos x="2320" y="0"/>
                  </a:cxn>
                </a:cxnLst>
                <a:rect l="0" t="0" r="r" b="b"/>
                <a:pathLst>
                  <a:path w="4621" h="2228" extrusionOk="0">
                    <a:moveTo>
                      <a:pt x="2320" y="0"/>
                    </a:moveTo>
                    <a:cubicBezTo>
                      <a:pt x="1018" y="0"/>
                      <a:pt x="0" y="860"/>
                      <a:pt x="0" y="860"/>
                    </a:cubicBezTo>
                    <a:lnTo>
                      <a:pt x="91" y="2197"/>
                    </a:lnTo>
                    <a:cubicBezTo>
                      <a:pt x="754" y="1806"/>
                      <a:pt x="1521" y="1608"/>
                      <a:pt x="2288" y="1608"/>
                    </a:cubicBezTo>
                    <a:cubicBezTo>
                      <a:pt x="3071" y="1608"/>
                      <a:pt x="3854" y="1813"/>
                      <a:pt x="4529" y="2227"/>
                    </a:cubicBezTo>
                    <a:cubicBezTo>
                      <a:pt x="4620" y="1437"/>
                      <a:pt x="4286" y="677"/>
                      <a:pt x="3617" y="313"/>
                    </a:cubicBezTo>
                    <a:cubicBezTo>
                      <a:pt x="3172" y="86"/>
                      <a:pt x="2731" y="0"/>
                      <a:pt x="2320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31" name="Google Shape;1194;p63"/>
              <p:cNvSpPr>
                <a:spLocks/>
              </p:cNvSpPr>
              <p:nvPr/>
            </p:nvSpPr>
            <p:spPr bwMode="auto">
              <a:xfrm>
                <a:off x="430481" y="1626823"/>
                <a:ext cx="163538" cy="144649"/>
              </a:xfrm>
              <a:custGeom>
                <a:avLst/>
                <a:gdLst/>
                <a:ahLst/>
                <a:cxnLst>
                  <a:cxn ang="0">
                    <a:pos x="1698" y="1"/>
                  </a:cxn>
                  <a:cxn ang="0">
                    <a:pos x="456" y="474"/>
                  </a:cxn>
                  <a:cxn ang="0">
                    <a:pos x="91" y="2328"/>
                  </a:cxn>
                  <a:cxn ang="0">
                    <a:pos x="167" y="2419"/>
                  </a:cxn>
                  <a:cxn ang="0">
                    <a:pos x="243" y="2328"/>
                  </a:cxn>
                  <a:cxn ang="0">
                    <a:pos x="456" y="687"/>
                  </a:cxn>
                  <a:cxn ang="0">
                    <a:pos x="1683" y="137"/>
                  </a:cxn>
                  <a:cxn ang="0">
                    <a:pos x="2587" y="172"/>
                  </a:cxn>
                  <a:cxn ang="0">
                    <a:pos x="2705" y="170"/>
                  </a:cxn>
                  <a:cxn ang="0">
                    <a:pos x="2705" y="109"/>
                  </a:cxn>
                  <a:cxn ang="0">
                    <a:pos x="1698" y="1"/>
                  </a:cxn>
                </a:cxnLst>
                <a:rect l="0" t="0" r="r" b="b"/>
                <a:pathLst>
                  <a:path w="2736" h="2420" extrusionOk="0">
                    <a:moveTo>
                      <a:pt x="1698" y="1"/>
                    </a:moveTo>
                    <a:cubicBezTo>
                      <a:pt x="1228" y="1"/>
                      <a:pt x="771" y="106"/>
                      <a:pt x="456" y="474"/>
                    </a:cubicBezTo>
                    <a:cubicBezTo>
                      <a:pt x="0" y="960"/>
                      <a:pt x="31" y="1720"/>
                      <a:pt x="91" y="2328"/>
                    </a:cubicBezTo>
                    <a:cubicBezTo>
                      <a:pt x="91" y="2389"/>
                      <a:pt x="129" y="2419"/>
                      <a:pt x="167" y="2419"/>
                    </a:cubicBezTo>
                    <a:cubicBezTo>
                      <a:pt x="205" y="2419"/>
                      <a:pt x="243" y="2389"/>
                      <a:pt x="243" y="2328"/>
                    </a:cubicBezTo>
                    <a:cubicBezTo>
                      <a:pt x="243" y="1811"/>
                      <a:pt x="152" y="1173"/>
                      <a:pt x="456" y="687"/>
                    </a:cubicBezTo>
                    <a:cubicBezTo>
                      <a:pt x="740" y="226"/>
                      <a:pt x="1199" y="137"/>
                      <a:pt x="1683" y="137"/>
                    </a:cubicBezTo>
                    <a:cubicBezTo>
                      <a:pt x="1987" y="137"/>
                      <a:pt x="2301" y="172"/>
                      <a:pt x="2587" y="172"/>
                    </a:cubicBezTo>
                    <a:cubicBezTo>
                      <a:pt x="2627" y="172"/>
                      <a:pt x="2667" y="172"/>
                      <a:pt x="2705" y="170"/>
                    </a:cubicBezTo>
                    <a:cubicBezTo>
                      <a:pt x="2736" y="170"/>
                      <a:pt x="2736" y="140"/>
                      <a:pt x="2705" y="109"/>
                    </a:cubicBezTo>
                    <a:cubicBezTo>
                      <a:pt x="2396" y="58"/>
                      <a:pt x="2043" y="1"/>
                      <a:pt x="1698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32" name="Google Shape;1195;p63"/>
              <p:cNvSpPr>
                <a:spLocks/>
              </p:cNvSpPr>
              <p:nvPr/>
            </p:nvSpPr>
            <p:spPr bwMode="auto">
              <a:xfrm>
                <a:off x="431736" y="1665276"/>
                <a:ext cx="93006" cy="60071"/>
              </a:xfrm>
              <a:custGeom>
                <a:avLst/>
                <a:gdLst/>
                <a:ahLst/>
                <a:cxnLst>
                  <a:cxn ang="0">
                    <a:pos x="1029" y="1"/>
                  </a:cxn>
                  <a:cxn ang="0">
                    <a:pos x="40" y="912"/>
                  </a:cxn>
                  <a:cxn ang="0">
                    <a:pos x="106" y="1004"/>
                  </a:cxn>
                  <a:cxn ang="0">
                    <a:pos x="192" y="972"/>
                  </a:cxn>
                  <a:cxn ang="0">
                    <a:pos x="648" y="334"/>
                  </a:cxn>
                  <a:cxn ang="0">
                    <a:pos x="1054" y="178"/>
                  </a:cxn>
                  <a:cxn ang="0">
                    <a:pos x="1469" y="273"/>
                  </a:cxn>
                  <a:cxn ang="0">
                    <a:pos x="1492" y="279"/>
                  </a:cxn>
                  <a:cxn ang="0">
                    <a:pos x="1529" y="182"/>
                  </a:cxn>
                  <a:cxn ang="0">
                    <a:pos x="1029" y="1"/>
                  </a:cxn>
                </a:cxnLst>
                <a:rect l="0" t="0" r="r" b="b"/>
                <a:pathLst>
                  <a:path w="1556" h="1005" extrusionOk="0">
                    <a:moveTo>
                      <a:pt x="1029" y="1"/>
                    </a:moveTo>
                    <a:cubicBezTo>
                      <a:pt x="582" y="1"/>
                      <a:pt x="220" y="440"/>
                      <a:pt x="40" y="912"/>
                    </a:cubicBezTo>
                    <a:cubicBezTo>
                      <a:pt x="1" y="971"/>
                      <a:pt x="50" y="1004"/>
                      <a:pt x="106" y="1004"/>
                    </a:cubicBezTo>
                    <a:cubicBezTo>
                      <a:pt x="137" y="1004"/>
                      <a:pt x="170" y="994"/>
                      <a:pt x="192" y="972"/>
                    </a:cubicBezTo>
                    <a:cubicBezTo>
                      <a:pt x="344" y="760"/>
                      <a:pt x="435" y="517"/>
                      <a:pt x="648" y="334"/>
                    </a:cubicBezTo>
                    <a:cubicBezTo>
                      <a:pt x="775" y="223"/>
                      <a:pt x="910" y="178"/>
                      <a:pt x="1054" y="178"/>
                    </a:cubicBezTo>
                    <a:cubicBezTo>
                      <a:pt x="1185" y="178"/>
                      <a:pt x="1324" y="215"/>
                      <a:pt x="1469" y="273"/>
                    </a:cubicBezTo>
                    <a:cubicBezTo>
                      <a:pt x="1477" y="278"/>
                      <a:pt x="1485" y="279"/>
                      <a:pt x="1492" y="279"/>
                    </a:cubicBezTo>
                    <a:cubicBezTo>
                      <a:pt x="1537" y="279"/>
                      <a:pt x="1555" y="208"/>
                      <a:pt x="1529" y="182"/>
                    </a:cubicBezTo>
                    <a:cubicBezTo>
                      <a:pt x="1355" y="55"/>
                      <a:pt x="1187" y="1"/>
                      <a:pt x="1029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33" name="Google Shape;1196;p63"/>
              <p:cNvSpPr>
                <a:spLocks/>
              </p:cNvSpPr>
              <p:nvPr/>
            </p:nvSpPr>
            <p:spPr bwMode="auto">
              <a:xfrm>
                <a:off x="-859930" y="960743"/>
                <a:ext cx="1321054" cy="1205850"/>
              </a:xfrm>
              <a:custGeom>
                <a:avLst/>
                <a:gdLst/>
                <a:ahLst/>
                <a:cxnLst>
                  <a:cxn ang="0">
                    <a:pos x="8671" y="0"/>
                  </a:cxn>
                  <a:cxn ang="0">
                    <a:pos x="622" y="10585"/>
                  </a:cxn>
                  <a:cxn ang="0">
                    <a:pos x="1716" y="16208"/>
                  </a:cxn>
                  <a:cxn ang="0">
                    <a:pos x="9984" y="20159"/>
                  </a:cxn>
                  <a:cxn ang="0">
                    <a:pos x="10618" y="20173"/>
                  </a:cxn>
                  <a:cxn ang="0">
                    <a:pos x="20501" y="15721"/>
                  </a:cxn>
                  <a:cxn ang="0">
                    <a:pos x="21473" y="7667"/>
                  </a:cxn>
                  <a:cxn ang="0">
                    <a:pos x="17856" y="2135"/>
                  </a:cxn>
                  <a:cxn ang="0">
                    <a:pos x="8671" y="0"/>
                  </a:cxn>
                </a:cxnLst>
                <a:rect l="0" t="0" r="r" b="b"/>
                <a:pathLst>
                  <a:path w="21991" h="20174" extrusionOk="0">
                    <a:moveTo>
                      <a:pt x="8671" y="0"/>
                    </a:moveTo>
                    <a:cubicBezTo>
                      <a:pt x="4207" y="0"/>
                      <a:pt x="1" y="2149"/>
                      <a:pt x="622" y="10585"/>
                    </a:cubicBezTo>
                    <a:cubicBezTo>
                      <a:pt x="622" y="10585"/>
                      <a:pt x="713" y="14384"/>
                      <a:pt x="1716" y="16208"/>
                    </a:cubicBezTo>
                    <a:cubicBezTo>
                      <a:pt x="2719" y="18062"/>
                      <a:pt x="5880" y="20007"/>
                      <a:pt x="9984" y="20159"/>
                    </a:cubicBezTo>
                    <a:cubicBezTo>
                      <a:pt x="10192" y="20169"/>
                      <a:pt x="10404" y="20173"/>
                      <a:pt x="10618" y="20173"/>
                    </a:cubicBezTo>
                    <a:cubicBezTo>
                      <a:pt x="14596" y="20173"/>
                      <a:pt x="19491" y="18577"/>
                      <a:pt x="20501" y="15721"/>
                    </a:cubicBezTo>
                    <a:cubicBezTo>
                      <a:pt x="21595" y="12712"/>
                      <a:pt x="21990" y="10645"/>
                      <a:pt x="21473" y="7667"/>
                    </a:cubicBezTo>
                    <a:cubicBezTo>
                      <a:pt x="20926" y="4688"/>
                      <a:pt x="20713" y="3350"/>
                      <a:pt x="17856" y="2135"/>
                    </a:cubicBezTo>
                    <a:cubicBezTo>
                      <a:pt x="16536" y="1587"/>
                      <a:pt x="12508" y="0"/>
                      <a:pt x="8671" y="0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34" name="Google Shape;1197;p63"/>
              <p:cNvSpPr>
                <a:spLocks/>
              </p:cNvSpPr>
              <p:nvPr/>
            </p:nvSpPr>
            <p:spPr bwMode="auto">
              <a:xfrm>
                <a:off x="-238128" y="1562929"/>
                <a:ext cx="92707" cy="152958"/>
              </a:xfrm>
              <a:custGeom>
                <a:avLst/>
                <a:gdLst/>
                <a:ahLst/>
                <a:cxnLst>
                  <a:cxn ang="0">
                    <a:pos x="259" y="0"/>
                  </a:cxn>
                  <a:cxn ang="0">
                    <a:pos x="213" y="23"/>
                  </a:cxn>
                  <a:cxn ang="0">
                    <a:pos x="61" y="1117"/>
                  </a:cxn>
                  <a:cxn ang="0">
                    <a:pos x="152" y="1817"/>
                  </a:cxn>
                  <a:cxn ang="0">
                    <a:pos x="472" y="2007"/>
                  </a:cxn>
                  <a:cxn ang="0">
                    <a:pos x="548" y="1999"/>
                  </a:cxn>
                  <a:cxn ang="0">
                    <a:pos x="791" y="1847"/>
                  </a:cxn>
                  <a:cxn ang="0">
                    <a:pos x="1034" y="1695"/>
                  </a:cxn>
                  <a:cxn ang="0">
                    <a:pos x="1277" y="2151"/>
                  </a:cxn>
                  <a:cxn ang="0">
                    <a:pos x="973" y="2394"/>
                  </a:cxn>
                  <a:cxn ang="0">
                    <a:pos x="1026" y="2558"/>
                  </a:cxn>
                  <a:cxn ang="0">
                    <a:pos x="1064" y="2546"/>
                  </a:cxn>
                  <a:cxn ang="0">
                    <a:pos x="1520" y="1877"/>
                  </a:cxn>
                  <a:cxn ang="0">
                    <a:pos x="1081" y="1530"/>
                  </a:cxn>
                  <a:cxn ang="0">
                    <a:pos x="973" y="1543"/>
                  </a:cxn>
                  <a:cxn ang="0">
                    <a:pos x="700" y="1725"/>
                  </a:cxn>
                  <a:cxn ang="0">
                    <a:pos x="485" y="1773"/>
                  </a:cxn>
                  <a:cxn ang="0">
                    <a:pos x="244" y="1026"/>
                  </a:cxn>
                  <a:cxn ang="0">
                    <a:pos x="304" y="23"/>
                  </a:cxn>
                  <a:cxn ang="0">
                    <a:pos x="259" y="0"/>
                  </a:cxn>
                </a:cxnLst>
                <a:rect l="0" t="0" r="r" b="b"/>
                <a:pathLst>
                  <a:path w="1551" h="2559" extrusionOk="0">
                    <a:moveTo>
                      <a:pt x="259" y="0"/>
                    </a:moveTo>
                    <a:cubicBezTo>
                      <a:pt x="244" y="0"/>
                      <a:pt x="228" y="8"/>
                      <a:pt x="213" y="23"/>
                    </a:cubicBezTo>
                    <a:cubicBezTo>
                      <a:pt x="122" y="388"/>
                      <a:pt x="122" y="783"/>
                      <a:pt x="61" y="1117"/>
                    </a:cubicBezTo>
                    <a:cubicBezTo>
                      <a:pt x="31" y="1361"/>
                      <a:pt x="0" y="1634"/>
                      <a:pt x="152" y="1817"/>
                    </a:cubicBezTo>
                    <a:cubicBezTo>
                      <a:pt x="228" y="1943"/>
                      <a:pt x="347" y="2007"/>
                      <a:pt x="472" y="2007"/>
                    </a:cubicBezTo>
                    <a:cubicBezTo>
                      <a:pt x="497" y="2007"/>
                      <a:pt x="522" y="2004"/>
                      <a:pt x="548" y="1999"/>
                    </a:cubicBezTo>
                    <a:cubicBezTo>
                      <a:pt x="639" y="1969"/>
                      <a:pt x="730" y="1908"/>
                      <a:pt x="791" y="1847"/>
                    </a:cubicBezTo>
                    <a:cubicBezTo>
                      <a:pt x="821" y="1847"/>
                      <a:pt x="973" y="1695"/>
                      <a:pt x="1034" y="1695"/>
                    </a:cubicBezTo>
                    <a:cubicBezTo>
                      <a:pt x="1095" y="1847"/>
                      <a:pt x="1186" y="1999"/>
                      <a:pt x="1277" y="2151"/>
                    </a:cubicBezTo>
                    <a:cubicBezTo>
                      <a:pt x="1186" y="2273"/>
                      <a:pt x="1095" y="2333"/>
                      <a:pt x="973" y="2394"/>
                    </a:cubicBezTo>
                    <a:cubicBezTo>
                      <a:pt x="895" y="2420"/>
                      <a:pt x="951" y="2558"/>
                      <a:pt x="1026" y="2558"/>
                    </a:cubicBezTo>
                    <a:cubicBezTo>
                      <a:pt x="1039" y="2558"/>
                      <a:pt x="1051" y="2555"/>
                      <a:pt x="1064" y="2546"/>
                    </a:cubicBezTo>
                    <a:cubicBezTo>
                      <a:pt x="1338" y="2424"/>
                      <a:pt x="1551" y="2181"/>
                      <a:pt x="1520" y="1877"/>
                    </a:cubicBezTo>
                    <a:cubicBezTo>
                      <a:pt x="1469" y="1670"/>
                      <a:pt x="1285" y="1530"/>
                      <a:pt x="1081" y="1530"/>
                    </a:cubicBezTo>
                    <a:cubicBezTo>
                      <a:pt x="1046" y="1530"/>
                      <a:pt x="1009" y="1534"/>
                      <a:pt x="973" y="1543"/>
                    </a:cubicBezTo>
                    <a:cubicBezTo>
                      <a:pt x="852" y="1573"/>
                      <a:pt x="791" y="1665"/>
                      <a:pt x="700" y="1725"/>
                    </a:cubicBezTo>
                    <a:cubicBezTo>
                      <a:pt x="615" y="1758"/>
                      <a:pt x="544" y="1773"/>
                      <a:pt x="485" y="1773"/>
                    </a:cubicBezTo>
                    <a:cubicBezTo>
                      <a:pt x="163" y="1773"/>
                      <a:pt x="192" y="1335"/>
                      <a:pt x="244" y="1026"/>
                    </a:cubicBezTo>
                    <a:cubicBezTo>
                      <a:pt x="274" y="753"/>
                      <a:pt x="456" y="297"/>
                      <a:pt x="304" y="23"/>
                    </a:cubicBezTo>
                    <a:cubicBezTo>
                      <a:pt x="289" y="8"/>
                      <a:pt x="274" y="0"/>
                      <a:pt x="25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35" name="Google Shape;1198;p63"/>
              <p:cNvSpPr>
                <a:spLocks/>
              </p:cNvSpPr>
              <p:nvPr/>
            </p:nvSpPr>
            <p:spPr bwMode="auto">
              <a:xfrm>
                <a:off x="-630531" y="1389893"/>
                <a:ext cx="116317" cy="91034"/>
              </a:xfrm>
              <a:custGeom>
                <a:avLst/>
                <a:gdLst/>
                <a:ahLst/>
                <a:cxnLst>
                  <a:cxn ang="0">
                    <a:pos x="1824" y="0"/>
                  </a:cxn>
                  <a:cxn ang="0">
                    <a:pos x="0" y="1459"/>
                  </a:cxn>
                  <a:cxn ang="0">
                    <a:pos x="48" y="1523"/>
                  </a:cxn>
                  <a:cxn ang="0">
                    <a:pos x="91" y="1490"/>
                  </a:cxn>
                  <a:cxn ang="0">
                    <a:pos x="1854" y="183"/>
                  </a:cxn>
                  <a:cxn ang="0">
                    <a:pos x="1824" y="0"/>
                  </a:cxn>
                </a:cxnLst>
                <a:rect l="0" t="0" r="r" b="b"/>
                <a:pathLst>
                  <a:path w="1946" h="1523" extrusionOk="0">
                    <a:moveTo>
                      <a:pt x="1824" y="0"/>
                    </a:moveTo>
                    <a:cubicBezTo>
                      <a:pt x="1125" y="0"/>
                      <a:pt x="122" y="730"/>
                      <a:pt x="0" y="1459"/>
                    </a:cubicBezTo>
                    <a:cubicBezTo>
                      <a:pt x="0" y="1497"/>
                      <a:pt x="23" y="1523"/>
                      <a:pt x="48" y="1523"/>
                    </a:cubicBezTo>
                    <a:cubicBezTo>
                      <a:pt x="64" y="1523"/>
                      <a:pt x="80" y="1513"/>
                      <a:pt x="91" y="1490"/>
                    </a:cubicBezTo>
                    <a:cubicBezTo>
                      <a:pt x="517" y="821"/>
                      <a:pt x="1033" y="395"/>
                      <a:pt x="1854" y="183"/>
                    </a:cubicBezTo>
                    <a:cubicBezTo>
                      <a:pt x="1945" y="152"/>
                      <a:pt x="1915" y="31"/>
                      <a:pt x="1824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36" name="Google Shape;1199;p63"/>
              <p:cNvSpPr>
                <a:spLocks/>
              </p:cNvSpPr>
              <p:nvPr/>
            </p:nvSpPr>
            <p:spPr bwMode="auto">
              <a:xfrm>
                <a:off x="81652" y="1345722"/>
                <a:ext cx="133293" cy="53138"/>
              </a:xfrm>
              <a:custGeom>
                <a:avLst/>
                <a:gdLst/>
                <a:ahLst/>
                <a:cxnLst>
                  <a:cxn ang="0">
                    <a:pos x="435" y="1"/>
                  </a:cxn>
                  <a:cxn ang="0">
                    <a:pos x="61" y="40"/>
                  </a:cxn>
                  <a:cxn ang="0">
                    <a:pos x="61" y="162"/>
                  </a:cxn>
                  <a:cxn ang="0">
                    <a:pos x="1976" y="861"/>
                  </a:cxn>
                  <a:cxn ang="0">
                    <a:pos x="2056" y="889"/>
                  </a:cxn>
                  <a:cxn ang="0">
                    <a:pos x="2158" y="709"/>
                  </a:cxn>
                  <a:cxn ang="0">
                    <a:pos x="435" y="1"/>
                  </a:cxn>
                </a:cxnLst>
                <a:rect l="0" t="0" r="r" b="b"/>
                <a:pathLst>
                  <a:path w="2230" h="889" extrusionOk="0">
                    <a:moveTo>
                      <a:pt x="435" y="1"/>
                    </a:moveTo>
                    <a:cubicBezTo>
                      <a:pt x="304" y="1"/>
                      <a:pt x="178" y="14"/>
                      <a:pt x="61" y="40"/>
                    </a:cubicBezTo>
                    <a:cubicBezTo>
                      <a:pt x="0" y="40"/>
                      <a:pt x="0" y="131"/>
                      <a:pt x="61" y="162"/>
                    </a:cubicBezTo>
                    <a:cubicBezTo>
                      <a:pt x="760" y="283"/>
                      <a:pt x="1429" y="344"/>
                      <a:pt x="1976" y="861"/>
                    </a:cubicBezTo>
                    <a:cubicBezTo>
                      <a:pt x="2002" y="881"/>
                      <a:pt x="2030" y="889"/>
                      <a:pt x="2056" y="889"/>
                    </a:cubicBezTo>
                    <a:cubicBezTo>
                      <a:pt x="2152" y="889"/>
                      <a:pt x="2230" y="780"/>
                      <a:pt x="2158" y="709"/>
                    </a:cubicBezTo>
                    <a:cubicBezTo>
                      <a:pt x="1782" y="282"/>
                      <a:pt x="1054" y="1"/>
                      <a:pt x="435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37" name="Google Shape;1200;p63"/>
              <p:cNvSpPr>
                <a:spLocks/>
              </p:cNvSpPr>
              <p:nvPr/>
            </p:nvSpPr>
            <p:spPr bwMode="auto">
              <a:xfrm>
                <a:off x="-653294" y="1750149"/>
                <a:ext cx="287196" cy="264020"/>
              </a:xfrm>
              <a:custGeom>
                <a:avLst/>
                <a:gdLst/>
                <a:ahLst/>
                <a:cxnLst>
                  <a:cxn ang="0">
                    <a:pos x="2063" y="1"/>
                  </a:cxn>
                  <a:cxn ang="0">
                    <a:pos x="1946" y="4"/>
                  </a:cxn>
                  <a:cxn ang="0">
                    <a:pos x="61" y="1980"/>
                  </a:cxn>
                  <a:cxn ang="0">
                    <a:pos x="2067" y="3774"/>
                  </a:cxn>
                  <a:cxn ang="0">
                    <a:pos x="2128" y="3773"/>
                  </a:cxn>
                  <a:cxn ang="0">
                    <a:pos x="4043" y="1797"/>
                  </a:cxn>
                  <a:cxn ang="0">
                    <a:pos x="2063" y="1"/>
                  </a:cxn>
                </a:cxnLst>
                <a:rect l="0" t="0" r="r" b="b"/>
                <a:pathLst>
                  <a:path w="4105" h="3774" extrusionOk="0">
                    <a:moveTo>
                      <a:pt x="2063" y="1"/>
                    </a:moveTo>
                    <a:cubicBezTo>
                      <a:pt x="2024" y="1"/>
                      <a:pt x="1985" y="2"/>
                      <a:pt x="1946" y="4"/>
                    </a:cubicBezTo>
                    <a:cubicBezTo>
                      <a:pt x="852" y="65"/>
                      <a:pt x="1" y="946"/>
                      <a:pt x="61" y="1980"/>
                    </a:cubicBezTo>
                    <a:cubicBezTo>
                      <a:pt x="91" y="2994"/>
                      <a:pt x="999" y="3774"/>
                      <a:pt x="2067" y="3774"/>
                    </a:cubicBezTo>
                    <a:cubicBezTo>
                      <a:pt x="2088" y="3774"/>
                      <a:pt x="2108" y="3774"/>
                      <a:pt x="2128" y="3773"/>
                    </a:cubicBezTo>
                    <a:cubicBezTo>
                      <a:pt x="3253" y="3712"/>
                      <a:pt x="4104" y="2831"/>
                      <a:pt x="4043" y="1797"/>
                    </a:cubicBezTo>
                    <a:cubicBezTo>
                      <a:pt x="3985" y="800"/>
                      <a:pt x="3133" y="1"/>
                      <a:pt x="2063" y="1"/>
                    </a:cubicBezTo>
                    <a:close/>
                  </a:path>
                </a:pathLst>
              </a:custGeom>
              <a:solidFill>
                <a:srgbClr val="F1C1C7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38" name="Google Shape;1201;p63"/>
              <p:cNvSpPr>
                <a:spLocks/>
              </p:cNvSpPr>
              <p:nvPr/>
            </p:nvSpPr>
            <p:spPr bwMode="auto">
              <a:xfrm>
                <a:off x="-13510" y="1706137"/>
                <a:ext cx="313902" cy="288697"/>
              </a:xfrm>
              <a:custGeom>
                <a:avLst/>
                <a:gdLst/>
                <a:ahLst/>
                <a:cxnLst>
                  <a:cxn ang="0">
                    <a:pos x="2064" y="1"/>
                  </a:cxn>
                  <a:cxn ang="0">
                    <a:pos x="1945" y="4"/>
                  </a:cxn>
                  <a:cxn ang="0">
                    <a:pos x="30" y="1980"/>
                  </a:cxn>
                  <a:cxn ang="0">
                    <a:pos x="2010" y="3746"/>
                  </a:cxn>
                  <a:cxn ang="0">
                    <a:pos x="2128" y="3743"/>
                  </a:cxn>
                  <a:cxn ang="0">
                    <a:pos x="4043" y="1767"/>
                  </a:cxn>
                  <a:cxn ang="0">
                    <a:pos x="2064" y="1"/>
                  </a:cxn>
                </a:cxnLst>
                <a:rect l="0" t="0" r="r" b="b"/>
                <a:pathLst>
                  <a:path w="4074" h="3747" extrusionOk="0">
                    <a:moveTo>
                      <a:pt x="2064" y="1"/>
                    </a:moveTo>
                    <a:cubicBezTo>
                      <a:pt x="2024" y="1"/>
                      <a:pt x="1985" y="2"/>
                      <a:pt x="1945" y="4"/>
                    </a:cubicBezTo>
                    <a:cubicBezTo>
                      <a:pt x="851" y="35"/>
                      <a:pt x="0" y="916"/>
                      <a:pt x="30" y="1980"/>
                    </a:cubicBezTo>
                    <a:cubicBezTo>
                      <a:pt x="89" y="2976"/>
                      <a:pt x="967" y="3746"/>
                      <a:pt x="2010" y="3746"/>
                    </a:cubicBezTo>
                    <a:cubicBezTo>
                      <a:pt x="2049" y="3746"/>
                      <a:pt x="2088" y="3745"/>
                      <a:pt x="2128" y="3743"/>
                    </a:cubicBezTo>
                    <a:cubicBezTo>
                      <a:pt x="3222" y="3682"/>
                      <a:pt x="4073" y="2801"/>
                      <a:pt x="4043" y="1767"/>
                    </a:cubicBezTo>
                    <a:cubicBezTo>
                      <a:pt x="3984" y="771"/>
                      <a:pt x="3107" y="1"/>
                      <a:pt x="2064" y="1"/>
                    </a:cubicBezTo>
                    <a:close/>
                  </a:path>
                </a:pathLst>
              </a:custGeom>
              <a:solidFill>
                <a:srgbClr val="F1C1C7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39" name="Google Shape;1202;p63"/>
              <p:cNvSpPr>
                <a:spLocks/>
              </p:cNvSpPr>
              <p:nvPr/>
            </p:nvSpPr>
            <p:spPr bwMode="auto">
              <a:xfrm>
                <a:off x="-516127" y="1598671"/>
                <a:ext cx="67304" cy="78302"/>
              </a:xfrm>
              <a:custGeom>
                <a:avLst/>
                <a:gdLst/>
                <a:ahLst/>
                <a:cxnLst>
                  <a:cxn ang="0">
                    <a:pos x="564" y="0"/>
                  </a:cxn>
                  <a:cxn ang="0">
                    <a:pos x="518" y="3"/>
                  </a:cxn>
                  <a:cxn ang="0">
                    <a:pos x="1" y="702"/>
                  </a:cxn>
                  <a:cxn ang="0">
                    <a:pos x="609" y="1310"/>
                  </a:cxn>
                  <a:cxn ang="0">
                    <a:pos x="1095" y="611"/>
                  </a:cxn>
                  <a:cxn ang="0">
                    <a:pos x="564" y="0"/>
                  </a:cxn>
                </a:cxnLst>
                <a:rect l="0" t="0" r="r" b="b"/>
                <a:pathLst>
                  <a:path w="1126" h="1310" extrusionOk="0">
                    <a:moveTo>
                      <a:pt x="564" y="0"/>
                    </a:moveTo>
                    <a:cubicBezTo>
                      <a:pt x="548" y="0"/>
                      <a:pt x="533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913" y="1279"/>
                      <a:pt x="1126" y="975"/>
                      <a:pt x="1095" y="611"/>
                    </a:cubicBezTo>
                    <a:cubicBezTo>
                      <a:pt x="1066" y="264"/>
                      <a:pt x="846" y="0"/>
                      <a:pt x="56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40" name="Google Shape;1203;p63"/>
              <p:cNvSpPr>
                <a:spLocks/>
              </p:cNvSpPr>
              <p:nvPr/>
            </p:nvSpPr>
            <p:spPr bwMode="auto">
              <a:xfrm>
                <a:off x="16201" y="1562331"/>
                <a:ext cx="67304" cy="78302"/>
              </a:xfrm>
              <a:custGeom>
                <a:avLst/>
                <a:gdLst/>
                <a:ahLst/>
                <a:cxnLst>
                  <a:cxn ang="0">
                    <a:pos x="559" y="1"/>
                  </a:cxn>
                  <a:cxn ang="0">
                    <a:pos x="518" y="3"/>
                  </a:cxn>
                  <a:cxn ang="0">
                    <a:pos x="1" y="702"/>
                  </a:cxn>
                  <a:cxn ang="0">
                    <a:pos x="609" y="1310"/>
                  </a:cxn>
                  <a:cxn ang="0">
                    <a:pos x="1095" y="611"/>
                  </a:cxn>
                  <a:cxn ang="0">
                    <a:pos x="559" y="1"/>
                  </a:cxn>
                </a:cxnLst>
                <a:rect l="0" t="0" r="r" b="b"/>
                <a:pathLst>
                  <a:path w="1126" h="1310" extrusionOk="0">
                    <a:moveTo>
                      <a:pt x="559" y="1"/>
                    </a:moveTo>
                    <a:cubicBezTo>
                      <a:pt x="545" y="1"/>
                      <a:pt x="532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882" y="1279"/>
                      <a:pt x="1126" y="976"/>
                      <a:pt x="1095" y="611"/>
                    </a:cubicBezTo>
                    <a:cubicBezTo>
                      <a:pt x="1066" y="265"/>
                      <a:pt x="818" y="1"/>
                      <a:pt x="559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41" name="Google Shape;1204;p63"/>
              <p:cNvSpPr>
                <a:spLocks/>
              </p:cNvSpPr>
              <p:nvPr/>
            </p:nvSpPr>
            <p:spPr bwMode="auto">
              <a:xfrm>
                <a:off x="-944705" y="978696"/>
                <a:ext cx="316197" cy="640621"/>
              </a:xfrm>
              <a:custGeom>
                <a:avLst/>
                <a:gdLst/>
                <a:ahLst/>
                <a:cxnLst>
                  <a:cxn ang="0">
                    <a:pos x="5289" y="1"/>
                  </a:cxn>
                  <a:cxn ang="0">
                    <a:pos x="5289" y="1"/>
                  </a:cxn>
                  <a:cxn ang="0">
                    <a:pos x="973" y="4165"/>
                  </a:cxn>
                  <a:cxn ang="0">
                    <a:pos x="547" y="10244"/>
                  </a:cxn>
                  <a:cxn ang="0">
                    <a:pos x="2158" y="10700"/>
                  </a:cxn>
                  <a:cxn ang="0">
                    <a:pos x="2209" y="10718"/>
                  </a:cxn>
                  <a:cxn ang="0">
                    <a:pos x="2189" y="9514"/>
                  </a:cxn>
                  <a:cxn ang="0">
                    <a:pos x="4195" y="8998"/>
                  </a:cxn>
                  <a:cxn ang="0">
                    <a:pos x="4894" y="1460"/>
                  </a:cxn>
                  <a:cxn ang="0">
                    <a:pos x="5289" y="1"/>
                  </a:cxn>
                </a:cxnLst>
                <a:rect l="0" t="0" r="r" b="b"/>
                <a:pathLst>
                  <a:path w="5290" h="10719" extrusionOk="0">
                    <a:moveTo>
                      <a:pt x="5289" y="1"/>
                    </a:moveTo>
                    <a:lnTo>
                      <a:pt x="5289" y="1"/>
                    </a:lnTo>
                    <a:cubicBezTo>
                      <a:pt x="3192" y="882"/>
                      <a:pt x="1520" y="2554"/>
                      <a:pt x="973" y="4165"/>
                    </a:cubicBezTo>
                    <a:cubicBezTo>
                      <a:pt x="0" y="7022"/>
                      <a:pt x="547" y="10244"/>
                      <a:pt x="547" y="10244"/>
                    </a:cubicBezTo>
                    <a:cubicBezTo>
                      <a:pt x="912" y="10305"/>
                      <a:pt x="1976" y="10639"/>
                      <a:pt x="2158" y="10700"/>
                    </a:cubicBezTo>
                    <a:cubicBezTo>
                      <a:pt x="2179" y="10712"/>
                      <a:pt x="2196" y="10718"/>
                      <a:pt x="2209" y="10718"/>
                    </a:cubicBezTo>
                    <a:cubicBezTo>
                      <a:pt x="2388" y="10718"/>
                      <a:pt x="1905" y="9628"/>
                      <a:pt x="2189" y="9514"/>
                    </a:cubicBezTo>
                    <a:cubicBezTo>
                      <a:pt x="2857" y="9302"/>
                      <a:pt x="3526" y="9119"/>
                      <a:pt x="4195" y="8998"/>
                    </a:cubicBezTo>
                    <a:cubicBezTo>
                      <a:pt x="3830" y="6414"/>
                      <a:pt x="4134" y="3831"/>
                      <a:pt x="4894" y="1460"/>
                    </a:cubicBezTo>
                    <a:cubicBezTo>
                      <a:pt x="5046" y="973"/>
                      <a:pt x="5167" y="487"/>
                      <a:pt x="5289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42" name="Google Shape;1205;p63"/>
              <p:cNvSpPr>
                <a:spLocks/>
              </p:cNvSpPr>
              <p:nvPr/>
            </p:nvSpPr>
            <p:spPr bwMode="auto">
              <a:xfrm>
                <a:off x="-724621" y="949286"/>
                <a:ext cx="206611" cy="570154"/>
              </a:xfrm>
              <a:custGeom>
                <a:avLst/>
                <a:gdLst/>
                <a:ahLst/>
                <a:cxnLst>
                  <a:cxn ang="0">
                    <a:pos x="3040" y="0"/>
                  </a:cxn>
                  <a:cxn ang="0">
                    <a:pos x="1489" y="487"/>
                  </a:cxn>
                  <a:cxn ang="0">
                    <a:pos x="1094" y="1946"/>
                  </a:cxn>
                  <a:cxn ang="0">
                    <a:pos x="365" y="9484"/>
                  </a:cxn>
                  <a:cxn ang="0">
                    <a:pos x="3222" y="8997"/>
                  </a:cxn>
                  <a:cxn ang="0">
                    <a:pos x="3040" y="0"/>
                  </a:cxn>
                </a:cxnLst>
                <a:rect l="0" t="0" r="r" b="b"/>
                <a:pathLst>
                  <a:path w="3222" h="9484" extrusionOk="0">
                    <a:moveTo>
                      <a:pt x="3040" y="0"/>
                    </a:moveTo>
                    <a:cubicBezTo>
                      <a:pt x="2492" y="92"/>
                      <a:pt x="1976" y="274"/>
                      <a:pt x="1489" y="487"/>
                    </a:cubicBezTo>
                    <a:cubicBezTo>
                      <a:pt x="1337" y="973"/>
                      <a:pt x="1216" y="1459"/>
                      <a:pt x="1094" y="1946"/>
                    </a:cubicBezTo>
                    <a:cubicBezTo>
                      <a:pt x="334" y="4317"/>
                      <a:pt x="0" y="6900"/>
                      <a:pt x="365" y="9484"/>
                    </a:cubicBezTo>
                    <a:cubicBezTo>
                      <a:pt x="1337" y="9271"/>
                      <a:pt x="2280" y="9119"/>
                      <a:pt x="3222" y="8997"/>
                    </a:cubicBezTo>
                    <a:cubicBezTo>
                      <a:pt x="2553" y="6019"/>
                      <a:pt x="2523" y="2979"/>
                      <a:pt x="3040" y="0"/>
                    </a:cubicBezTo>
                    <a:close/>
                  </a:path>
                </a:pathLst>
              </a:custGeom>
              <a:solidFill>
                <a:srgbClr val="5829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43" name="Google Shape;1206;p63"/>
              <p:cNvSpPr>
                <a:spLocks/>
              </p:cNvSpPr>
              <p:nvPr/>
            </p:nvSpPr>
            <p:spPr bwMode="auto">
              <a:xfrm>
                <a:off x="-576698" y="804804"/>
                <a:ext cx="831620" cy="695991"/>
              </a:xfrm>
              <a:custGeom>
                <a:avLst/>
                <a:gdLst/>
                <a:ahLst/>
                <a:cxnLst>
                  <a:cxn ang="0">
                    <a:pos x="6538" y="1"/>
                  </a:cxn>
                  <a:cxn ang="0">
                    <a:pos x="6506" y="2"/>
                  </a:cxn>
                  <a:cxn ang="0">
                    <a:pos x="5138" y="2525"/>
                  </a:cxn>
                  <a:cxn ang="0">
                    <a:pos x="3954" y="839"/>
                  </a:cxn>
                  <a:cxn ang="0">
                    <a:pos x="3709" y="883"/>
                  </a:cxn>
                  <a:cxn ang="0">
                    <a:pos x="4135" y="2616"/>
                  </a:cxn>
                  <a:cxn ang="0">
                    <a:pos x="2083" y="2297"/>
                  </a:cxn>
                  <a:cxn ang="0">
                    <a:pos x="518" y="2464"/>
                  </a:cxn>
                  <a:cxn ang="0">
                    <a:pos x="700" y="11491"/>
                  </a:cxn>
                  <a:cxn ang="0">
                    <a:pos x="5490" y="11237"/>
                  </a:cxn>
                  <a:cxn ang="0">
                    <a:pos x="7326" y="11279"/>
                  </a:cxn>
                  <a:cxn ang="0">
                    <a:pos x="7396" y="8376"/>
                  </a:cxn>
                  <a:cxn ang="0">
                    <a:pos x="7509" y="8482"/>
                  </a:cxn>
                  <a:cxn ang="0">
                    <a:pos x="8208" y="11339"/>
                  </a:cxn>
                  <a:cxn ang="0">
                    <a:pos x="11035" y="11309"/>
                  </a:cxn>
                  <a:cxn ang="0">
                    <a:pos x="10852" y="7449"/>
                  </a:cxn>
                  <a:cxn ang="0">
                    <a:pos x="10852" y="7449"/>
                  </a:cxn>
                  <a:cxn ang="0">
                    <a:pos x="12220" y="11431"/>
                  </a:cxn>
                  <a:cxn ang="0">
                    <a:pos x="13588" y="11643"/>
                  </a:cxn>
                  <a:cxn ang="0">
                    <a:pos x="9180" y="2008"/>
                  </a:cxn>
                  <a:cxn ang="0">
                    <a:pos x="5928" y="2494"/>
                  </a:cxn>
                  <a:cxn ang="0">
                    <a:pos x="6538" y="1"/>
                  </a:cxn>
                </a:cxnLst>
                <a:rect l="0" t="0" r="r" b="b"/>
                <a:pathLst>
                  <a:path w="13588" h="11644" extrusionOk="0">
                    <a:moveTo>
                      <a:pt x="6538" y="1"/>
                    </a:moveTo>
                    <a:cubicBezTo>
                      <a:pt x="6527" y="1"/>
                      <a:pt x="6517" y="1"/>
                      <a:pt x="6506" y="2"/>
                    </a:cubicBezTo>
                    <a:cubicBezTo>
                      <a:pt x="5563" y="32"/>
                      <a:pt x="5138" y="2525"/>
                      <a:pt x="5138" y="2525"/>
                    </a:cubicBezTo>
                    <a:cubicBezTo>
                      <a:pt x="5138" y="2525"/>
                      <a:pt x="4806" y="839"/>
                      <a:pt x="3954" y="839"/>
                    </a:cubicBezTo>
                    <a:cubicBezTo>
                      <a:pt x="3877" y="839"/>
                      <a:pt x="3795" y="853"/>
                      <a:pt x="3709" y="883"/>
                    </a:cubicBezTo>
                    <a:cubicBezTo>
                      <a:pt x="2676" y="1248"/>
                      <a:pt x="4135" y="2616"/>
                      <a:pt x="4135" y="2616"/>
                    </a:cubicBezTo>
                    <a:cubicBezTo>
                      <a:pt x="3453" y="2394"/>
                      <a:pt x="2762" y="2297"/>
                      <a:pt x="2083" y="2297"/>
                    </a:cubicBezTo>
                    <a:cubicBezTo>
                      <a:pt x="1551" y="2297"/>
                      <a:pt x="1025" y="2357"/>
                      <a:pt x="518" y="2464"/>
                    </a:cubicBezTo>
                    <a:cubicBezTo>
                      <a:pt x="1" y="5473"/>
                      <a:pt x="31" y="8513"/>
                      <a:pt x="700" y="11491"/>
                    </a:cubicBezTo>
                    <a:cubicBezTo>
                      <a:pt x="2549" y="11286"/>
                      <a:pt x="4267" y="11237"/>
                      <a:pt x="5490" y="11237"/>
                    </a:cubicBezTo>
                    <a:cubicBezTo>
                      <a:pt x="6619" y="11237"/>
                      <a:pt x="7326" y="11279"/>
                      <a:pt x="7326" y="11279"/>
                    </a:cubicBezTo>
                    <a:cubicBezTo>
                      <a:pt x="7326" y="11279"/>
                      <a:pt x="7103" y="8376"/>
                      <a:pt x="7396" y="8376"/>
                    </a:cubicBezTo>
                    <a:cubicBezTo>
                      <a:pt x="7427" y="8376"/>
                      <a:pt x="7465" y="8409"/>
                      <a:pt x="7509" y="8482"/>
                    </a:cubicBezTo>
                    <a:cubicBezTo>
                      <a:pt x="7965" y="9242"/>
                      <a:pt x="8208" y="11339"/>
                      <a:pt x="8208" y="11339"/>
                    </a:cubicBezTo>
                    <a:lnTo>
                      <a:pt x="11035" y="11309"/>
                    </a:lnTo>
                    <a:cubicBezTo>
                      <a:pt x="11156" y="10610"/>
                      <a:pt x="10852" y="7449"/>
                      <a:pt x="10852" y="7449"/>
                    </a:cubicBezTo>
                    <a:cubicBezTo>
                      <a:pt x="11521" y="8482"/>
                      <a:pt x="12220" y="11431"/>
                      <a:pt x="12220" y="11431"/>
                    </a:cubicBezTo>
                    <a:cubicBezTo>
                      <a:pt x="12585" y="11491"/>
                      <a:pt x="13071" y="11583"/>
                      <a:pt x="13588" y="11643"/>
                    </a:cubicBezTo>
                    <a:cubicBezTo>
                      <a:pt x="12858" y="8269"/>
                      <a:pt x="11095" y="4987"/>
                      <a:pt x="9180" y="2008"/>
                    </a:cubicBezTo>
                    <a:cubicBezTo>
                      <a:pt x="7387" y="2099"/>
                      <a:pt x="5928" y="2494"/>
                      <a:pt x="5928" y="2494"/>
                    </a:cubicBezTo>
                    <a:cubicBezTo>
                      <a:pt x="5928" y="2494"/>
                      <a:pt x="7412" y="1"/>
                      <a:pt x="6538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44" name="Google Shape;1207;p63"/>
              <p:cNvSpPr>
                <a:spLocks/>
              </p:cNvSpPr>
              <p:nvPr/>
            </p:nvSpPr>
            <p:spPr bwMode="auto">
              <a:xfrm>
                <a:off x="-27600" y="924907"/>
                <a:ext cx="438386" cy="594543"/>
              </a:xfrm>
              <a:custGeom>
                <a:avLst/>
                <a:gdLst/>
                <a:ahLst/>
                <a:cxnLst>
                  <a:cxn ang="0">
                    <a:pos x="617" y="1"/>
                  </a:cxn>
                  <a:cxn ang="0">
                    <a:pos x="0" y="11"/>
                  </a:cxn>
                  <a:cxn ang="0">
                    <a:pos x="4408" y="9646"/>
                  </a:cxn>
                  <a:cxn ang="0">
                    <a:pos x="6961" y="9981"/>
                  </a:cxn>
                  <a:cxn ang="0">
                    <a:pos x="2949" y="193"/>
                  </a:cxn>
                  <a:cxn ang="0">
                    <a:pos x="617" y="1"/>
                  </a:cxn>
                </a:cxnLst>
                <a:rect l="0" t="0" r="r" b="b"/>
                <a:pathLst>
                  <a:path w="6961" h="9981" extrusionOk="0">
                    <a:moveTo>
                      <a:pt x="617" y="1"/>
                    </a:moveTo>
                    <a:cubicBezTo>
                      <a:pt x="409" y="1"/>
                      <a:pt x="203" y="4"/>
                      <a:pt x="0" y="11"/>
                    </a:cubicBezTo>
                    <a:cubicBezTo>
                      <a:pt x="1915" y="3020"/>
                      <a:pt x="3678" y="6303"/>
                      <a:pt x="4408" y="9646"/>
                    </a:cubicBezTo>
                    <a:cubicBezTo>
                      <a:pt x="5259" y="9768"/>
                      <a:pt x="6201" y="9890"/>
                      <a:pt x="6961" y="9981"/>
                    </a:cubicBezTo>
                    <a:cubicBezTo>
                      <a:pt x="6566" y="6455"/>
                      <a:pt x="5168" y="2959"/>
                      <a:pt x="2949" y="193"/>
                    </a:cubicBezTo>
                    <a:cubicBezTo>
                      <a:pt x="2162" y="50"/>
                      <a:pt x="1374" y="1"/>
                      <a:pt x="617" y="1"/>
                    </a:cubicBezTo>
                    <a:close/>
                  </a:path>
                </a:pathLst>
              </a:custGeom>
              <a:solidFill>
                <a:srgbClr val="58293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45" name="Google Shape;1208;p63"/>
              <p:cNvSpPr>
                <a:spLocks/>
              </p:cNvSpPr>
              <p:nvPr/>
            </p:nvSpPr>
            <p:spPr bwMode="auto">
              <a:xfrm>
                <a:off x="157272" y="935691"/>
                <a:ext cx="336161" cy="61438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4013" y="9788"/>
                  </a:cxn>
                  <a:cxn ang="0">
                    <a:pos x="4560" y="9849"/>
                  </a:cxn>
                  <a:cxn ang="0">
                    <a:pos x="4712" y="10304"/>
                  </a:cxn>
                  <a:cxn ang="0">
                    <a:pos x="5594" y="9940"/>
                  </a:cxn>
                  <a:cxn ang="0">
                    <a:pos x="3739" y="2797"/>
                  </a:cxn>
                  <a:cxn ang="0">
                    <a:pos x="1" y="0"/>
                  </a:cxn>
                </a:cxnLst>
                <a:rect l="0" t="0" r="r" b="b"/>
                <a:pathLst>
                  <a:path w="5624" h="10305" extrusionOk="0">
                    <a:moveTo>
                      <a:pt x="1" y="0"/>
                    </a:moveTo>
                    <a:cubicBezTo>
                      <a:pt x="2220" y="2766"/>
                      <a:pt x="3618" y="6262"/>
                      <a:pt x="4013" y="9788"/>
                    </a:cubicBezTo>
                    <a:cubicBezTo>
                      <a:pt x="4195" y="9818"/>
                      <a:pt x="4378" y="9818"/>
                      <a:pt x="4560" y="9849"/>
                    </a:cubicBezTo>
                    <a:cubicBezTo>
                      <a:pt x="5046" y="9909"/>
                      <a:pt x="4469" y="10274"/>
                      <a:pt x="4712" y="10304"/>
                    </a:cubicBezTo>
                    <a:cubicBezTo>
                      <a:pt x="4955" y="10304"/>
                      <a:pt x="5594" y="9940"/>
                      <a:pt x="5594" y="9940"/>
                    </a:cubicBezTo>
                    <a:cubicBezTo>
                      <a:pt x="5594" y="9940"/>
                      <a:pt x="5624" y="7478"/>
                      <a:pt x="3739" y="2797"/>
                    </a:cubicBezTo>
                    <a:cubicBezTo>
                      <a:pt x="3040" y="1125"/>
                      <a:pt x="1581" y="335"/>
                      <a:pt x="1" y="0"/>
                    </a:cubicBezTo>
                    <a:close/>
                  </a:path>
                </a:pathLst>
              </a:custGeom>
              <a:solidFill>
                <a:srgbClr val="3D1926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46" name="Google Shape;1209;p63"/>
              <p:cNvSpPr>
                <a:spLocks/>
              </p:cNvSpPr>
              <p:nvPr/>
            </p:nvSpPr>
            <p:spPr bwMode="auto">
              <a:xfrm>
                <a:off x="-1108407" y="2605269"/>
                <a:ext cx="394319" cy="383620"/>
              </a:xfrm>
              <a:custGeom>
                <a:avLst/>
                <a:gdLst/>
                <a:ahLst/>
                <a:cxnLst>
                  <a:cxn ang="0">
                    <a:pos x="3648" y="1"/>
                  </a:cxn>
                  <a:cxn ang="0">
                    <a:pos x="31" y="5624"/>
                  </a:cxn>
                  <a:cxn ang="0">
                    <a:pos x="1379" y="6418"/>
                  </a:cxn>
                  <a:cxn ang="0">
                    <a:pos x="3648" y="6050"/>
                  </a:cxn>
                  <a:cxn ang="0">
                    <a:pos x="6597" y="1551"/>
                  </a:cxn>
                  <a:cxn ang="0">
                    <a:pos x="3648" y="1"/>
                  </a:cxn>
                </a:cxnLst>
                <a:rect l="0" t="0" r="r" b="b"/>
                <a:pathLst>
                  <a:path w="6597" h="6418" extrusionOk="0">
                    <a:moveTo>
                      <a:pt x="3648" y="1"/>
                    </a:moveTo>
                    <a:cubicBezTo>
                      <a:pt x="3648" y="1"/>
                      <a:pt x="1" y="4165"/>
                      <a:pt x="31" y="5624"/>
                    </a:cubicBezTo>
                    <a:cubicBezTo>
                      <a:pt x="44" y="6237"/>
                      <a:pt x="659" y="6418"/>
                      <a:pt x="1379" y="6418"/>
                    </a:cubicBezTo>
                    <a:cubicBezTo>
                      <a:pt x="2407" y="6418"/>
                      <a:pt x="3648" y="6050"/>
                      <a:pt x="3648" y="6050"/>
                    </a:cubicBezTo>
                    <a:lnTo>
                      <a:pt x="6597" y="1551"/>
                    </a:lnTo>
                    <a:lnTo>
                      <a:pt x="3648" y="1"/>
                    </a:ln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47" name="Google Shape;1210;p63"/>
              <p:cNvSpPr>
                <a:spLocks/>
              </p:cNvSpPr>
              <p:nvPr/>
            </p:nvSpPr>
            <p:spPr bwMode="auto">
              <a:xfrm>
                <a:off x="-681456" y="2174741"/>
                <a:ext cx="461563" cy="804896"/>
              </a:xfrm>
              <a:custGeom>
                <a:avLst/>
                <a:gdLst/>
                <a:ahLst/>
                <a:cxnLst>
                  <a:cxn ang="0">
                    <a:pos x="1278" y="0"/>
                  </a:cxn>
                  <a:cxn ang="0">
                    <a:pos x="882" y="2067"/>
                  </a:cxn>
                  <a:cxn ang="0">
                    <a:pos x="1" y="10031"/>
                  </a:cxn>
                  <a:cxn ang="0">
                    <a:pos x="7721" y="13465"/>
                  </a:cxn>
                  <a:cxn ang="0">
                    <a:pos x="7721" y="4073"/>
                  </a:cxn>
                  <a:cxn ang="0">
                    <a:pos x="1278" y="0"/>
                  </a:cxn>
                </a:cxnLst>
                <a:rect l="0" t="0" r="r" b="b"/>
                <a:pathLst>
                  <a:path w="7722" h="13466" extrusionOk="0">
                    <a:moveTo>
                      <a:pt x="1278" y="0"/>
                    </a:moveTo>
                    <a:lnTo>
                      <a:pt x="882" y="2067"/>
                    </a:lnTo>
                    <a:lnTo>
                      <a:pt x="1" y="10031"/>
                    </a:lnTo>
                    <a:lnTo>
                      <a:pt x="7721" y="13465"/>
                    </a:lnTo>
                    <a:lnTo>
                      <a:pt x="7721" y="4073"/>
                    </a:lnTo>
                    <a:cubicBezTo>
                      <a:pt x="6202" y="1945"/>
                      <a:pt x="1278" y="0"/>
                      <a:pt x="1278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48" name="Google Shape;1211;p63"/>
              <p:cNvSpPr>
                <a:spLocks/>
              </p:cNvSpPr>
              <p:nvPr/>
            </p:nvSpPr>
            <p:spPr bwMode="auto">
              <a:xfrm>
                <a:off x="-570580" y="2154718"/>
                <a:ext cx="370649" cy="804956"/>
              </a:xfrm>
              <a:custGeom>
                <a:avLst/>
                <a:gdLst/>
                <a:ahLst/>
                <a:cxnLst>
                  <a:cxn ang="0">
                    <a:pos x="1034" y="1"/>
                  </a:cxn>
                  <a:cxn ang="0">
                    <a:pos x="699" y="2068"/>
                  </a:cxn>
                  <a:cxn ang="0">
                    <a:pos x="0" y="10031"/>
                  </a:cxn>
                  <a:cxn ang="0">
                    <a:pos x="6201" y="13466"/>
                  </a:cxn>
                  <a:cxn ang="0">
                    <a:pos x="6201" y="4074"/>
                  </a:cxn>
                  <a:cxn ang="0">
                    <a:pos x="1034" y="1"/>
                  </a:cxn>
                </a:cxnLst>
                <a:rect l="0" t="0" r="r" b="b"/>
                <a:pathLst>
                  <a:path w="6201" h="13467" extrusionOk="0">
                    <a:moveTo>
                      <a:pt x="1034" y="1"/>
                    </a:moveTo>
                    <a:lnTo>
                      <a:pt x="699" y="2068"/>
                    </a:lnTo>
                    <a:lnTo>
                      <a:pt x="0" y="10031"/>
                    </a:lnTo>
                    <a:lnTo>
                      <a:pt x="6201" y="13466"/>
                    </a:lnTo>
                    <a:lnTo>
                      <a:pt x="6201" y="4074"/>
                    </a:lnTo>
                    <a:cubicBezTo>
                      <a:pt x="4985" y="1977"/>
                      <a:pt x="1034" y="1"/>
                      <a:pt x="1034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49" name="Google Shape;1212;p63"/>
              <p:cNvSpPr>
                <a:spLocks/>
              </p:cNvSpPr>
              <p:nvPr/>
            </p:nvSpPr>
            <p:spPr bwMode="auto">
              <a:xfrm>
                <a:off x="-450677" y="2140194"/>
                <a:ext cx="252599" cy="804896"/>
              </a:xfrm>
              <a:custGeom>
                <a:avLst/>
                <a:gdLst/>
                <a:ahLst/>
                <a:cxnLst>
                  <a:cxn ang="0">
                    <a:pos x="699" y="1"/>
                  </a:cxn>
                  <a:cxn ang="0">
                    <a:pos x="456" y="2068"/>
                  </a:cxn>
                  <a:cxn ang="0">
                    <a:pos x="0" y="10031"/>
                  </a:cxn>
                  <a:cxn ang="0">
                    <a:pos x="4225" y="13466"/>
                  </a:cxn>
                  <a:cxn ang="0">
                    <a:pos x="4225" y="4074"/>
                  </a:cxn>
                  <a:cxn ang="0">
                    <a:pos x="699" y="1"/>
                  </a:cxn>
                </a:cxnLst>
                <a:rect l="0" t="0" r="r" b="b"/>
                <a:pathLst>
                  <a:path w="4226" h="13466" extrusionOk="0">
                    <a:moveTo>
                      <a:pt x="699" y="1"/>
                    </a:moveTo>
                    <a:lnTo>
                      <a:pt x="456" y="2068"/>
                    </a:lnTo>
                    <a:lnTo>
                      <a:pt x="0" y="10031"/>
                    </a:lnTo>
                    <a:lnTo>
                      <a:pt x="4225" y="13466"/>
                    </a:lnTo>
                    <a:lnTo>
                      <a:pt x="4225" y="4074"/>
                    </a:lnTo>
                    <a:cubicBezTo>
                      <a:pt x="3405" y="1976"/>
                      <a:pt x="699" y="1"/>
                      <a:pt x="699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50" name="Google Shape;1213;p63"/>
              <p:cNvSpPr>
                <a:spLocks/>
              </p:cNvSpPr>
              <p:nvPr/>
            </p:nvSpPr>
            <p:spPr bwMode="auto">
              <a:xfrm>
                <a:off x="-196348" y="2171095"/>
                <a:ext cx="461563" cy="804896"/>
              </a:xfrm>
              <a:custGeom>
                <a:avLst/>
                <a:gdLst/>
                <a:ahLst/>
                <a:cxnLst>
                  <a:cxn ang="0">
                    <a:pos x="6444" y="0"/>
                  </a:cxn>
                  <a:cxn ang="0">
                    <a:pos x="1" y="4104"/>
                  </a:cxn>
                  <a:cxn ang="0">
                    <a:pos x="1" y="13466"/>
                  </a:cxn>
                  <a:cxn ang="0">
                    <a:pos x="7721" y="10061"/>
                  </a:cxn>
                  <a:cxn ang="0">
                    <a:pos x="6870" y="2067"/>
                  </a:cxn>
                  <a:cxn ang="0">
                    <a:pos x="6444" y="0"/>
                  </a:cxn>
                </a:cxnLst>
                <a:rect l="0" t="0" r="r" b="b"/>
                <a:pathLst>
                  <a:path w="7722" h="13466" extrusionOk="0">
                    <a:moveTo>
                      <a:pt x="6444" y="0"/>
                    </a:moveTo>
                    <a:cubicBezTo>
                      <a:pt x="6444" y="0"/>
                      <a:pt x="1520" y="1976"/>
                      <a:pt x="1" y="4104"/>
                    </a:cubicBezTo>
                    <a:lnTo>
                      <a:pt x="1" y="13466"/>
                    </a:lnTo>
                    <a:lnTo>
                      <a:pt x="7721" y="10061"/>
                    </a:lnTo>
                    <a:lnTo>
                      <a:pt x="6870" y="2067"/>
                    </a:lnTo>
                    <a:lnTo>
                      <a:pt x="6444" y="0"/>
                    </a:ln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51" name="Google Shape;1214;p63"/>
              <p:cNvSpPr>
                <a:spLocks/>
              </p:cNvSpPr>
              <p:nvPr/>
            </p:nvSpPr>
            <p:spPr bwMode="auto">
              <a:xfrm>
                <a:off x="-216311" y="2151132"/>
                <a:ext cx="370649" cy="804896"/>
              </a:xfrm>
              <a:custGeom>
                <a:avLst/>
                <a:gdLst/>
                <a:ahLst/>
                <a:cxnLst>
                  <a:cxn ang="0">
                    <a:pos x="5168" y="0"/>
                  </a:cxn>
                  <a:cxn ang="0">
                    <a:pos x="0" y="4103"/>
                  </a:cxn>
                  <a:cxn ang="0">
                    <a:pos x="0" y="13465"/>
                  </a:cxn>
                  <a:cxn ang="0">
                    <a:pos x="6201" y="10061"/>
                  </a:cxn>
                  <a:cxn ang="0">
                    <a:pos x="5502" y="2067"/>
                  </a:cxn>
                  <a:cxn ang="0">
                    <a:pos x="5168" y="0"/>
                  </a:cxn>
                </a:cxnLst>
                <a:rect l="0" t="0" r="r" b="b"/>
                <a:pathLst>
                  <a:path w="6201" h="13466" extrusionOk="0">
                    <a:moveTo>
                      <a:pt x="5168" y="0"/>
                    </a:moveTo>
                    <a:cubicBezTo>
                      <a:pt x="5168" y="0"/>
                      <a:pt x="1216" y="1976"/>
                      <a:pt x="0" y="4103"/>
                    </a:cubicBezTo>
                    <a:lnTo>
                      <a:pt x="0" y="13465"/>
                    </a:lnTo>
                    <a:lnTo>
                      <a:pt x="6201" y="10061"/>
                    </a:lnTo>
                    <a:lnTo>
                      <a:pt x="5502" y="2067"/>
                    </a:lnTo>
                    <a:lnTo>
                      <a:pt x="5168" y="0"/>
                    </a:ln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52" name="Google Shape;1215;p63"/>
              <p:cNvSpPr>
                <a:spLocks/>
              </p:cNvSpPr>
              <p:nvPr/>
            </p:nvSpPr>
            <p:spPr bwMode="auto">
              <a:xfrm>
                <a:off x="-218164" y="2138400"/>
                <a:ext cx="254452" cy="803103"/>
              </a:xfrm>
              <a:custGeom>
                <a:avLst/>
                <a:gdLst/>
                <a:ahLst/>
                <a:cxnLst>
                  <a:cxn ang="0">
                    <a:pos x="3557" y="0"/>
                  </a:cxn>
                  <a:cxn ang="0">
                    <a:pos x="1" y="4073"/>
                  </a:cxn>
                  <a:cxn ang="0">
                    <a:pos x="1" y="13435"/>
                  </a:cxn>
                  <a:cxn ang="0">
                    <a:pos x="4256" y="10031"/>
                  </a:cxn>
                  <a:cxn ang="0">
                    <a:pos x="3770" y="2037"/>
                  </a:cxn>
                  <a:cxn ang="0">
                    <a:pos x="3557" y="0"/>
                  </a:cxn>
                </a:cxnLst>
                <a:rect l="0" t="0" r="r" b="b"/>
                <a:pathLst>
                  <a:path w="4257" h="13436" extrusionOk="0">
                    <a:moveTo>
                      <a:pt x="3557" y="0"/>
                    </a:moveTo>
                    <a:cubicBezTo>
                      <a:pt x="3557" y="0"/>
                      <a:pt x="852" y="1946"/>
                      <a:pt x="1" y="4073"/>
                    </a:cubicBezTo>
                    <a:lnTo>
                      <a:pt x="1" y="13435"/>
                    </a:lnTo>
                    <a:lnTo>
                      <a:pt x="4256" y="10031"/>
                    </a:lnTo>
                    <a:lnTo>
                      <a:pt x="3770" y="2037"/>
                    </a:lnTo>
                    <a:lnTo>
                      <a:pt x="3557" y="0"/>
                    </a:lnTo>
                    <a:close/>
                  </a:path>
                </a:pathLst>
              </a:custGeom>
              <a:solidFill>
                <a:srgbClr val="EBE9F4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53" name="Google Shape;1216;p63"/>
              <p:cNvSpPr>
                <a:spLocks/>
              </p:cNvSpPr>
              <p:nvPr/>
            </p:nvSpPr>
            <p:spPr bwMode="auto">
              <a:xfrm>
                <a:off x="-746608" y="2223335"/>
                <a:ext cx="499459" cy="778118"/>
              </a:xfrm>
              <a:custGeom>
                <a:avLst/>
                <a:gdLst/>
                <a:ahLst/>
                <a:cxnLst>
                  <a:cxn ang="0">
                    <a:pos x="1182" y="1"/>
                  </a:cxn>
                  <a:cxn ang="0">
                    <a:pos x="179" y="1376"/>
                  </a:cxn>
                  <a:cxn ang="0">
                    <a:pos x="453" y="9704"/>
                  </a:cxn>
                  <a:cxn ang="0">
                    <a:pos x="8356" y="13017"/>
                  </a:cxn>
                  <a:cxn ang="0">
                    <a:pos x="8356" y="3199"/>
                  </a:cxn>
                  <a:cxn ang="0">
                    <a:pos x="1547" y="38"/>
                  </a:cxn>
                  <a:cxn ang="0">
                    <a:pos x="1182" y="1"/>
                  </a:cxn>
                </a:cxnLst>
                <a:rect l="0" t="0" r="r" b="b"/>
                <a:pathLst>
                  <a:path w="8356" h="13018" extrusionOk="0">
                    <a:moveTo>
                      <a:pt x="1182" y="1"/>
                    </a:moveTo>
                    <a:cubicBezTo>
                      <a:pt x="1" y="1"/>
                      <a:pt x="179" y="1376"/>
                      <a:pt x="179" y="1376"/>
                    </a:cubicBezTo>
                    <a:lnTo>
                      <a:pt x="453" y="9704"/>
                    </a:lnTo>
                    <a:cubicBezTo>
                      <a:pt x="2276" y="10069"/>
                      <a:pt x="8356" y="13017"/>
                      <a:pt x="8356" y="13017"/>
                    </a:cubicBezTo>
                    <a:lnTo>
                      <a:pt x="8356" y="3199"/>
                    </a:lnTo>
                    <a:cubicBezTo>
                      <a:pt x="7869" y="2835"/>
                      <a:pt x="3097" y="342"/>
                      <a:pt x="1547" y="38"/>
                    </a:cubicBezTo>
                    <a:cubicBezTo>
                      <a:pt x="1413" y="12"/>
                      <a:pt x="1292" y="1"/>
                      <a:pt x="118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54" name="Google Shape;1217;p63"/>
              <p:cNvSpPr>
                <a:spLocks/>
              </p:cNvSpPr>
              <p:nvPr/>
            </p:nvSpPr>
            <p:spPr bwMode="auto">
              <a:xfrm>
                <a:off x="-149128" y="2212456"/>
                <a:ext cx="499459" cy="778059"/>
              </a:xfrm>
              <a:custGeom>
                <a:avLst/>
                <a:gdLst/>
                <a:ahLst/>
                <a:cxnLst>
                  <a:cxn ang="0">
                    <a:pos x="7174" y="0"/>
                  </a:cxn>
                  <a:cxn ang="0">
                    <a:pos x="6810" y="38"/>
                  </a:cxn>
                  <a:cxn ang="0">
                    <a:pos x="1" y="3321"/>
                  </a:cxn>
                  <a:cxn ang="0">
                    <a:pos x="1" y="13017"/>
                  </a:cxn>
                  <a:cxn ang="0">
                    <a:pos x="7904" y="9673"/>
                  </a:cxn>
                  <a:cxn ang="0">
                    <a:pos x="8177" y="1375"/>
                  </a:cxn>
                  <a:cxn ang="0">
                    <a:pos x="7174" y="0"/>
                  </a:cxn>
                </a:cxnLst>
                <a:rect l="0" t="0" r="r" b="b"/>
                <a:pathLst>
                  <a:path w="8356" h="13017" extrusionOk="0">
                    <a:moveTo>
                      <a:pt x="7174" y="0"/>
                    </a:moveTo>
                    <a:cubicBezTo>
                      <a:pt x="7065" y="0"/>
                      <a:pt x="6943" y="12"/>
                      <a:pt x="6810" y="38"/>
                    </a:cubicBezTo>
                    <a:cubicBezTo>
                      <a:pt x="5259" y="311"/>
                      <a:pt x="487" y="2956"/>
                      <a:pt x="1" y="3321"/>
                    </a:cubicBezTo>
                    <a:lnTo>
                      <a:pt x="1" y="13017"/>
                    </a:lnTo>
                    <a:cubicBezTo>
                      <a:pt x="1" y="13017"/>
                      <a:pt x="6080" y="10068"/>
                      <a:pt x="7904" y="9673"/>
                    </a:cubicBezTo>
                    <a:lnTo>
                      <a:pt x="8177" y="1375"/>
                    </a:lnTo>
                    <a:cubicBezTo>
                      <a:pt x="8177" y="1375"/>
                      <a:pt x="8356" y="0"/>
                      <a:pt x="7174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55" name="Google Shape;1218;p63"/>
              <p:cNvSpPr>
                <a:spLocks/>
              </p:cNvSpPr>
              <p:nvPr/>
            </p:nvSpPr>
            <p:spPr bwMode="auto">
              <a:xfrm>
                <a:off x="-247213" y="2396430"/>
                <a:ext cx="98146" cy="611712"/>
              </a:xfrm>
              <a:custGeom>
                <a:avLst/>
                <a:gdLst/>
                <a:ahLst/>
                <a:cxnLst>
                  <a:cxn ang="0">
                    <a:pos x="1008" y="1"/>
                  </a:cxn>
                  <a:cxn ang="0">
                    <a:pos x="1" y="303"/>
                  </a:cxn>
                  <a:cxn ang="0">
                    <a:pos x="1" y="10121"/>
                  </a:cxn>
                  <a:cxn ang="0">
                    <a:pos x="832" y="10234"/>
                  </a:cxn>
                  <a:cxn ang="0">
                    <a:pos x="1642" y="9939"/>
                  </a:cxn>
                  <a:cxn ang="0">
                    <a:pos x="1642" y="243"/>
                  </a:cxn>
                  <a:cxn ang="0">
                    <a:pos x="1008" y="1"/>
                  </a:cxn>
                </a:cxnLst>
                <a:rect l="0" t="0" r="r" b="b"/>
                <a:pathLst>
                  <a:path w="1642" h="10234" extrusionOk="0">
                    <a:moveTo>
                      <a:pt x="1008" y="1"/>
                    </a:moveTo>
                    <a:cubicBezTo>
                      <a:pt x="505" y="1"/>
                      <a:pt x="1" y="303"/>
                      <a:pt x="1" y="303"/>
                    </a:cubicBezTo>
                    <a:lnTo>
                      <a:pt x="1" y="10121"/>
                    </a:lnTo>
                    <a:cubicBezTo>
                      <a:pt x="342" y="10203"/>
                      <a:pt x="615" y="10234"/>
                      <a:pt x="832" y="10234"/>
                    </a:cubicBezTo>
                    <a:cubicBezTo>
                      <a:pt x="1503" y="10234"/>
                      <a:pt x="1642" y="9939"/>
                      <a:pt x="1642" y="9939"/>
                    </a:cubicBezTo>
                    <a:lnTo>
                      <a:pt x="1642" y="243"/>
                    </a:lnTo>
                    <a:cubicBezTo>
                      <a:pt x="1462" y="63"/>
                      <a:pt x="1235" y="1"/>
                      <a:pt x="100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56" name="Google Shape;1219;p63"/>
              <p:cNvSpPr>
                <a:spLocks/>
              </p:cNvSpPr>
              <p:nvPr/>
            </p:nvSpPr>
            <p:spPr bwMode="auto">
              <a:xfrm>
                <a:off x="-1122992" y="2570961"/>
                <a:ext cx="632393" cy="553732"/>
              </a:xfrm>
              <a:custGeom>
                <a:avLst/>
                <a:gdLst/>
                <a:ahLst/>
                <a:cxnLst>
                  <a:cxn ang="0">
                    <a:pos x="8803" y="1"/>
                  </a:cxn>
                  <a:cxn ang="0">
                    <a:pos x="6962" y="1639"/>
                  </a:cxn>
                  <a:cxn ang="0">
                    <a:pos x="5975" y="31"/>
                  </a:cxn>
                  <a:cxn ang="0">
                    <a:pos x="5807" y="58"/>
                  </a:cxn>
                  <a:cxn ang="0">
                    <a:pos x="5807" y="2642"/>
                  </a:cxn>
                  <a:cxn ang="0">
                    <a:pos x="1400" y="5134"/>
                  </a:cxn>
                  <a:cxn ang="0">
                    <a:pos x="245" y="6198"/>
                  </a:cxn>
                  <a:cxn ang="0">
                    <a:pos x="3832" y="9264"/>
                  </a:cxn>
                  <a:cxn ang="0">
                    <a:pos x="5017" y="8903"/>
                  </a:cxn>
                  <a:cxn ang="0">
                    <a:pos x="10549" y="2368"/>
                  </a:cxn>
                  <a:cxn ang="0">
                    <a:pos x="10222" y="2019"/>
                  </a:cxn>
                  <a:cxn ang="0">
                    <a:pos x="9283" y="2360"/>
                  </a:cxn>
                  <a:cxn ang="0">
                    <a:pos x="9283" y="2360"/>
                  </a:cxn>
                  <a:cxn ang="0">
                    <a:pos x="10002" y="1152"/>
                  </a:cxn>
                  <a:cxn ang="0">
                    <a:pos x="9700" y="1069"/>
                  </a:cxn>
                  <a:cxn ang="0">
                    <a:pos x="8548" y="1773"/>
                  </a:cxn>
                  <a:cxn ang="0">
                    <a:pos x="8548" y="1773"/>
                  </a:cxn>
                  <a:cxn ang="0">
                    <a:pos x="8969" y="28"/>
                  </a:cxn>
                  <a:cxn ang="0">
                    <a:pos x="8803" y="1"/>
                  </a:cxn>
                </a:cxnLst>
                <a:rect l="0" t="0" r="r" b="b"/>
                <a:pathLst>
                  <a:path w="10580" h="9264" extrusionOk="0">
                    <a:moveTo>
                      <a:pt x="8803" y="1"/>
                    </a:moveTo>
                    <a:cubicBezTo>
                      <a:pt x="8019" y="1"/>
                      <a:pt x="6962" y="1639"/>
                      <a:pt x="6962" y="1639"/>
                    </a:cubicBezTo>
                    <a:cubicBezTo>
                      <a:pt x="6962" y="1639"/>
                      <a:pt x="6699" y="31"/>
                      <a:pt x="5975" y="31"/>
                    </a:cubicBezTo>
                    <a:cubicBezTo>
                      <a:pt x="5922" y="31"/>
                      <a:pt x="5866" y="39"/>
                      <a:pt x="5807" y="58"/>
                    </a:cubicBezTo>
                    <a:cubicBezTo>
                      <a:pt x="4926" y="301"/>
                      <a:pt x="5807" y="2642"/>
                      <a:pt x="5807" y="2642"/>
                    </a:cubicBezTo>
                    <a:lnTo>
                      <a:pt x="1400" y="5134"/>
                    </a:lnTo>
                    <a:cubicBezTo>
                      <a:pt x="1400" y="5134"/>
                      <a:pt x="397" y="5621"/>
                      <a:pt x="245" y="6198"/>
                    </a:cubicBezTo>
                    <a:cubicBezTo>
                      <a:pt x="1" y="7467"/>
                      <a:pt x="2087" y="9264"/>
                      <a:pt x="3832" y="9264"/>
                    </a:cubicBezTo>
                    <a:cubicBezTo>
                      <a:pt x="4261" y="9264"/>
                      <a:pt x="4669" y="9155"/>
                      <a:pt x="5017" y="8903"/>
                    </a:cubicBezTo>
                    <a:cubicBezTo>
                      <a:pt x="6810" y="7657"/>
                      <a:pt x="10579" y="2824"/>
                      <a:pt x="10549" y="2368"/>
                    </a:cubicBezTo>
                    <a:cubicBezTo>
                      <a:pt x="10549" y="2110"/>
                      <a:pt x="10413" y="2019"/>
                      <a:pt x="10222" y="2019"/>
                    </a:cubicBezTo>
                    <a:cubicBezTo>
                      <a:pt x="9946" y="2019"/>
                      <a:pt x="9554" y="2207"/>
                      <a:pt x="9283" y="2360"/>
                    </a:cubicBezTo>
                    <a:cubicBezTo>
                      <a:pt x="9753" y="2055"/>
                      <a:pt x="10530" y="1460"/>
                      <a:pt x="10002" y="1152"/>
                    </a:cubicBezTo>
                    <a:cubicBezTo>
                      <a:pt x="9906" y="1094"/>
                      <a:pt x="9804" y="1069"/>
                      <a:pt x="9700" y="1069"/>
                    </a:cubicBezTo>
                    <a:cubicBezTo>
                      <a:pt x="9281" y="1069"/>
                      <a:pt x="8823" y="1479"/>
                      <a:pt x="8548" y="1773"/>
                    </a:cubicBezTo>
                    <a:cubicBezTo>
                      <a:pt x="8921" y="1266"/>
                      <a:pt x="9557" y="234"/>
                      <a:pt x="8969" y="28"/>
                    </a:cubicBezTo>
                    <a:cubicBezTo>
                      <a:pt x="8915" y="9"/>
                      <a:pt x="8860" y="1"/>
                      <a:pt x="8803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57" name="Google Shape;1220;p63"/>
              <p:cNvSpPr>
                <a:spLocks/>
              </p:cNvSpPr>
              <p:nvPr/>
            </p:nvSpPr>
            <p:spPr bwMode="auto">
              <a:xfrm>
                <a:off x="314164" y="2605269"/>
                <a:ext cx="396172" cy="383620"/>
              </a:xfrm>
              <a:custGeom>
                <a:avLst/>
                <a:gdLst/>
                <a:ahLst/>
                <a:cxnLst>
                  <a:cxn ang="0">
                    <a:pos x="2980" y="1"/>
                  </a:cxn>
                  <a:cxn ang="0">
                    <a:pos x="1" y="1551"/>
                  </a:cxn>
                  <a:cxn ang="0">
                    <a:pos x="2980" y="6050"/>
                  </a:cxn>
                  <a:cxn ang="0">
                    <a:pos x="5249" y="6418"/>
                  </a:cxn>
                  <a:cxn ang="0">
                    <a:pos x="6597" y="5624"/>
                  </a:cxn>
                  <a:cxn ang="0">
                    <a:pos x="2980" y="1"/>
                  </a:cxn>
                </a:cxnLst>
                <a:rect l="0" t="0" r="r" b="b"/>
                <a:pathLst>
                  <a:path w="6628" h="6418" extrusionOk="0">
                    <a:moveTo>
                      <a:pt x="2980" y="1"/>
                    </a:moveTo>
                    <a:lnTo>
                      <a:pt x="1" y="1551"/>
                    </a:lnTo>
                    <a:lnTo>
                      <a:pt x="2980" y="6050"/>
                    </a:lnTo>
                    <a:cubicBezTo>
                      <a:pt x="2980" y="6050"/>
                      <a:pt x="4221" y="6418"/>
                      <a:pt x="5249" y="6418"/>
                    </a:cubicBezTo>
                    <a:cubicBezTo>
                      <a:pt x="5969" y="6418"/>
                      <a:pt x="6584" y="6237"/>
                      <a:pt x="6597" y="5624"/>
                    </a:cubicBezTo>
                    <a:cubicBezTo>
                      <a:pt x="6627" y="4165"/>
                      <a:pt x="2980" y="1"/>
                      <a:pt x="2980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858" name="Google Shape;1221;p63"/>
              <p:cNvSpPr>
                <a:spLocks/>
              </p:cNvSpPr>
              <p:nvPr/>
            </p:nvSpPr>
            <p:spPr bwMode="auto">
              <a:xfrm>
                <a:off x="92530" y="2570961"/>
                <a:ext cx="630540" cy="553732"/>
              </a:xfrm>
              <a:custGeom>
                <a:avLst/>
                <a:gdLst/>
                <a:ahLst/>
                <a:cxnLst>
                  <a:cxn ang="0">
                    <a:pos x="1777" y="1"/>
                  </a:cxn>
                  <a:cxn ang="0">
                    <a:pos x="1611" y="28"/>
                  </a:cxn>
                  <a:cxn ang="0">
                    <a:pos x="2067" y="1821"/>
                  </a:cxn>
                  <a:cxn ang="0">
                    <a:pos x="2250" y="2064"/>
                  </a:cxn>
                  <a:cxn ang="0">
                    <a:pos x="878" y="1069"/>
                  </a:cxn>
                  <a:cxn ang="0">
                    <a:pos x="578" y="1152"/>
                  </a:cxn>
                  <a:cxn ang="0">
                    <a:pos x="1302" y="2363"/>
                  </a:cxn>
                  <a:cxn ang="0">
                    <a:pos x="1302" y="2363"/>
                  </a:cxn>
                  <a:cxn ang="0">
                    <a:pos x="348" y="2019"/>
                  </a:cxn>
                  <a:cxn ang="0">
                    <a:pos x="1" y="2368"/>
                  </a:cxn>
                  <a:cxn ang="0">
                    <a:pos x="5563" y="8903"/>
                  </a:cxn>
                  <a:cxn ang="0">
                    <a:pos x="6745" y="9264"/>
                  </a:cxn>
                  <a:cxn ang="0">
                    <a:pos x="10305" y="6198"/>
                  </a:cxn>
                  <a:cxn ang="0">
                    <a:pos x="9150" y="5134"/>
                  </a:cxn>
                  <a:cxn ang="0">
                    <a:pos x="4773" y="2642"/>
                  </a:cxn>
                  <a:cxn ang="0">
                    <a:pos x="4773" y="58"/>
                  </a:cxn>
                  <a:cxn ang="0">
                    <a:pos x="4599" y="31"/>
                  </a:cxn>
                  <a:cxn ang="0">
                    <a:pos x="3587" y="1639"/>
                  </a:cxn>
                  <a:cxn ang="0">
                    <a:pos x="1777" y="1"/>
                  </a:cxn>
                </a:cxnLst>
                <a:rect l="0" t="0" r="r" b="b"/>
                <a:pathLst>
                  <a:path w="10549" h="9264" extrusionOk="0">
                    <a:moveTo>
                      <a:pt x="1777" y="1"/>
                    </a:moveTo>
                    <a:cubicBezTo>
                      <a:pt x="1720" y="1"/>
                      <a:pt x="1665" y="9"/>
                      <a:pt x="1611" y="28"/>
                    </a:cubicBezTo>
                    <a:cubicBezTo>
                      <a:pt x="973" y="241"/>
                      <a:pt x="1703" y="1335"/>
                      <a:pt x="2067" y="1821"/>
                    </a:cubicBezTo>
                    <a:cubicBezTo>
                      <a:pt x="2189" y="1973"/>
                      <a:pt x="2250" y="2064"/>
                      <a:pt x="2250" y="2064"/>
                    </a:cubicBezTo>
                    <a:cubicBezTo>
                      <a:pt x="2250" y="2064"/>
                      <a:pt x="1526" y="1069"/>
                      <a:pt x="878" y="1069"/>
                    </a:cubicBezTo>
                    <a:cubicBezTo>
                      <a:pt x="775" y="1069"/>
                      <a:pt x="674" y="1094"/>
                      <a:pt x="578" y="1152"/>
                    </a:cubicBezTo>
                    <a:cubicBezTo>
                      <a:pt x="48" y="1461"/>
                      <a:pt x="832" y="2059"/>
                      <a:pt x="1302" y="2363"/>
                    </a:cubicBezTo>
                    <a:cubicBezTo>
                      <a:pt x="1029" y="2210"/>
                      <a:pt x="631" y="2019"/>
                      <a:pt x="348" y="2019"/>
                    </a:cubicBezTo>
                    <a:cubicBezTo>
                      <a:pt x="151" y="2019"/>
                      <a:pt x="9" y="2110"/>
                      <a:pt x="1" y="2368"/>
                    </a:cubicBezTo>
                    <a:cubicBezTo>
                      <a:pt x="1" y="2824"/>
                      <a:pt x="3770" y="7657"/>
                      <a:pt x="5563" y="8903"/>
                    </a:cubicBezTo>
                    <a:cubicBezTo>
                      <a:pt x="5911" y="9155"/>
                      <a:pt x="6318" y="9264"/>
                      <a:pt x="6745" y="9264"/>
                    </a:cubicBezTo>
                    <a:cubicBezTo>
                      <a:pt x="8482" y="9264"/>
                      <a:pt x="10549" y="7467"/>
                      <a:pt x="10305" y="6198"/>
                    </a:cubicBezTo>
                    <a:cubicBezTo>
                      <a:pt x="10183" y="5621"/>
                      <a:pt x="9150" y="5134"/>
                      <a:pt x="9150" y="5134"/>
                    </a:cubicBezTo>
                    <a:lnTo>
                      <a:pt x="4773" y="2642"/>
                    </a:lnTo>
                    <a:cubicBezTo>
                      <a:pt x="4773" y="2642"/>
                      <a:pt x="5624" y="301"/>
                      <a:pt x="4773" y="58"/>
                    </a:cubicBezTo>
                    <a:cubicBezTo>
                      <a:pt x="4712" y="39"/>
                      <a:pt x="4654" y="31"/>
                      <a:pt x="4599" y="31"/>
                    </a:cubicBezTo>
                    <a:cubicBezTo>
                      <a:pt x="3851" y="31"/>
                      <a:pt x="3587" y="1639"/>
                      <a:pt x="3587" y="1639"/>
                    </a:cubicBezTo>
                    <a:cubicBezTo>
                      <a:pt x="3587" y="1639"/>
                      <a:pt x="2557" y="1"/>
                      <a:pt x="1777" y="1"/>
                    </a:cubicBezTo>
                    <a:close/>
                  </a:path>
                </a:pathLst>
              </a:custGeom>
              <a:solidFill>
                <a:srgbClr val="FDE1C8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73822" name="Google Shape;1222;p63"/>
            <p:cNvSpPr>
              <a:spLocks/>
            </p:cNvSpPr>
            <p:nvPr/>
          </p:nvSpPr>
          <p:spPr bwMode="auto">
            <a:xfrm>
              <a:off x="2888352" y="1644281"/>
              <a:ext cx="152775" cy="140503"/>
            </a:xfrm>
            <a:custGeom>
              <a:avLst/>
              <a:gdLst/>
              <a:ahLst/>
              <a:cxnLst>
                <a:cxn ang="0">
                  <a:pos x="2064" y="1"/>
                </a:cxn>
                <a:cxn ang="0">
                  <a:pos x="1945" y="4"/>
                </a:cxn>
                <a:cxn ang="0">
                  <a:pos x="30" y="1980"/>
                </a:cxn>
                <a:cxn ang="0">
                  <a:pos x="2010" y="3746"/>
                </a:cxn>
                <a:cxn ang="0">
                  <a:pos x="2128" y="3743"/>
                </a:cxn>
                <a:cxn ang="0">
                  <a:pos x="4043" y="1767"/>
                </a:cxn>
                <a:cxn ang="0">
                  <a:pos x="2064" y="1"/>
                </a:cxn>
              </a:cxnLst>
              <a:rect l="0" t="0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chemeClr val="tx1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5" name="Speech Bubble: Oval 44">
            <a:extLst>
              <a:ext uri="{FF2B5EF4-FFF2-40B4-BE49-F238E27FC236}"/>
            </a:extLst>
          </p:cNvPr>
          <p:cNvSpPr/>
          <p:nvPr/>
        </p:nvSpPr>
        <p:spPr>
          <a:xfrm>
            <a:off x="4171950" y="3429000"/>
            <a:ext cx="2646363" cy="1714500"/>
          </a:xfrm>
          <a:prstGeom prst="wedgeEllipseCallout">
            <a:avLst>
              <a:gd name="adj1" fmla="val 57105"/>
              <a:gd name="adj2" fmla="val -18277"/>
            </a:avLst>
          </a:prstGeom>
          <a:solidFill>
            <a:srgbClr val="99CC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7030A0"/>
              </a:solidFill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408488" y="3587750"/>
            <a:ext cx="24907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r>
              <a:rPr lang="nl-NL">
                <a:latin typeface="UTM Avo"/>
              </a:rPr>
              <a:t>+ Tiếng bờ tre xào xạc </a:t>
            </a:r>
            <a:r>
              <a:rPr lang="en-US">
                <a:latin typeface="UTM Avo"/>
              </a:rPr>
              <a:t>.</a:t>
            </a:r>
            <a:endParaRPr lang="en-SG">
              <a:latin typeface="UTM Avo"/>
            </a:endParaRPr>
          </a:p>
          <a:p>
            <a:r>
              <a:rPr lang="en-US">
                <a:latin typeface="UTM Avo"/>
              </a:rPr>
              <a:t>+ </a:t>
            </a:r>
            <a:r>
              <a:rPr lang="nl-NL">
                <a:latin typeface="UTM Avo"/>
              </a:rPr>
              <a:t>Tiếng cười của các bạn nhỏ </a:t>
            </a:r>
          </a:p>
          <a:p>
            <a:r>
              <a:rPr lang="nl-NL">
                <a:latin typeface="UTM Avo"/>
              </a:rPr>
              <a:t>+Tiếng hò mênh mông tha thiết </a:t>
            </a:r>
            <a:endParaRPr lang="vi-VN" sz="2400">
              <a:latin typeface="#9Slide03 Arima Madurai"/>
            </a:endParaRPr>
          </a:p>
        </p:txBody>
      </p:sp>
      <p:grpSp>
        <p:nvGrpSpPr>
          <p:cNvPr id="47" name="Google Shape;1608;p70"/>
          <p:cNvGrpSpPr>
            <a:grpSpLocks/>
          </p:cNvGrpSpPr>
          <p:nvPr/>
        </p:nvGrpSpPr>
        <p:grpSpPr bwMode="auto">
          <a:xfrm flipH="1">
            <a:off x="7181850" y="3092450"/>
            <a:ext cx="1938338" cy="1639888"/>
            <a:chOff x="1862899" y="1669750"/>
            <a:chExt cx="2709114" cy="4593105"/>
          </a:xfrm>
        </p:grpSpPr>
        <p:sp>
          <p:nvSpPr>
            <p:cNvPr id="73737" name="Google Shape;1609;p70"/>
            <p:cNvSpPr>
              <a:spLocks/>
            </p:cNvSpPr>
            <p:nvPr/>
          </p:nvSpPr>
          <p:spPr bwMode="auto">
            <a:xfrm>
              <a:off x="1894306" y="5659175"/>
              <a:ext cx="2598422" cy="603680"/>
            </a:xfrm>
            <a:custGeom>
              <a:avLst/>
              <a:gdLst/>
              <a:ahLst/>
              <a:cxnLst>
                <a:cxn ang="0">
                  <a:pos x="20426" y="0"/>
                </a:cxn>
                <a:cxn ang="0">
                  <a:pos x="0" y="4742"/>
                </a:cxn>
                <a:cxn ang="0">
                  <a:pos x="20426" y="9483"/>
                </a:cxn>
                <a:cxn ang="0">
                  <a:pos x="40821" y="4742"/>
                </a:cxn>
                <a:cxn ang="0">
                  <a:pos x="20426" y="0"/>
                </a:cxn>
              </a:cxnLst>
              <a:rect l="0" t="0" r="r" b="b"/>
              <a:pathLst>
                <a:path w="40822" h="9484" extrusionOk="0">
                  <a:moveTo>
                    <a:pt x="20426" y="0"/>
                  </a:moveTo>
                  <a:cubicBezTo>
                    <a:pt x="9149" y="0"/>
                    <a:pt x="0" y="2128"/>
                    <a:pt x="0" y="4742"/>
                  </a:cubicBezTo>
                  <a:cubicBezTo>
                    <a:pt x="0" y="7386"/>
                    <a:pt x="9149" y="9483"/>
                    <a:pt x="20426" y="9483"/>
                  </a:cubicBezTo>
                  <a:cubicBezTo>
                    <a:pt x="31703" y="9483"/>
                    <a:pt x="40821" y="7386"/>
                    <a:pt x="40821" y="4742"/>
                  </a:cubicBezTo>
                  <a:cubicBezTo>
                    <a:pt x="40821" y="2128"/>
                    <a:pt x="31703" y="0"/>
                    <a:pt x="20426" y="0"/>
                  </a:cubicBezTo>
                  <a:close/>
                </a:path>
              </a:pathLst>
            </a:custGeom>
            <a:solidFill>
              <a:srgbClr val="BCBCBC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38" name="Google Shape;1610;p70"/>
            <p:cNvSpPr>
              <a:spLocks/>
            </p:cNvSpPr>
            <p:nvPr/>
          </p:nvSpPr>
          <p:spPr bwMode="auto">
            <a:xfrm>
              <a:off x="2103210" y="3029857"/>
              <a:ext cx="416033" cy="48375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110" y="7599"/>
                </a:cxn>
                <a:cxn ang="0">
                  <a:pos x="6536" y="791"/>
                </a:cxn>
                <a:cxn ang="0">
                  <a:pos x="6536" y="791"/>
                </a:cxn>
                <a:cxn ang="0">
                  <a:pos x="4401" y="1059"/>
                </a:cxn>
                <a:cxn ang="0">
                  <a:pos x="1" y="0"/>
                </a:cxn>
              </a:cxnLst>
              <a:rect l="0" t="0" r="r" b="b"/>
              <a:pathLst>
                <a:path w="6536" h="7600" extrusionOk="0">
                  <a:moveTo>
                    <a:pt x="1" y="0"/>
                  </a:moveTo>
                  <a:cubicBezTo>
                    <a:pt x="1946" y="3405"/>
                    <a:pt x="4439" y="6475"/>
                    <a:pt x="6110" y="7599"/>
                  </a:cubicBezTo>
                  <a:lnTo>
                    <a:pt x="6536" y="791"/>
                  </a:lnTo>
                  <a:cubicBezTo>
                    <a:pt x="5822" y="974"/>
                    <a:pt x="5108" y="1059"/>
                    <a:pt x="4401" y="1059"/>
                  </a:cubicBezTo>
                  <a:cubicBezTo>
                    <a:pt x="2880" y="1059"/>
                    <a:pt x="1391" y="664"/>
                    <a:pt x="1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39" name="Google Shape;1611;p70"/>
            <p:cNvSpPr>
              <a:spLocks/>
            </p:cNvSpPr>
            <p:nvPr/>
          </p:nvSpPr>
          <p:spPr bwMode="auto">
            <a:xfrm>
              <a:off x="1862899" y="2185683"/>
              <a:ext cx="663705" cy="915132"/>
            </a:xfrm>
            <a:custGeom>
              <a:avLst/>
              <a:gdLst/>
              <a:ahLst/>
              <a:cxnLst>
                <a:cxn ang="0">
                  <a:pos x="3233" y="0"/>
                </a:cxn>
                <a:cxn ang="0">
                  <a:pos x="3192" y="4"/>
                </a:cxn>
                <a:cxn ang="0">
                  <a:pos x="3192" y="2375"/>
                </a:cxn>
                <a:cxn ang="0">
                  <a:pos x="1953" y="146"/>
                </a:cxn>
                <a:cxn ang="0">
                  <a:pos x="1885" y="156"/>
                </a:cxn>
                <a:cxn ang="0">
                  <a:pos x="1977" y="2770"/>
                </a:cxn>
                <a:cxn ang="0">
                  <a:pos x="887" y="670"/>
                </a:cxn>
                <a:cxn ang="0">
                  <a:pos x="852" y="673"/>
                </a:cxn>
                <a:cxn ang="0">
                  <a:pos x="1855" y="9244"/>
                </a:cxn>
                <a:cxn ang="0">
                  <a:pos x="3831" y="13317"/>
                </a:cxn>
                <a:cxn ang="0">
                  <a:pos x="8247" y="14376"/>
                </a:cxn>
                <a:cxn ang="0">
                  <a:pos x="10396" y="14108"/>
                </a:cxn>
                <a:cxn ang="0">
                  <a:pos x="10427" y="13591"/>
                </a:cxn>
                <a:cxn ang="0">
                  <a:pos x="5472" y="6934"/>
                </a:cxn>
                <a:cxn ang="0">
                  <a:pos x="4591" y="4533"/>
                </a:cxn>
                <a:cxn ang="0">
                  <a:pos x="4955" y="1767"/>
                </a:cxn>
                <a:cxn ang="0">
                  <a:pos x="4676" y="1677"/>
                </a:cxn>
                <a:cxn ang="0">
                  <a:pos x="4226" y="2557"/>
                </a:cxn>
                <a:cxn ang="0">
                  <a:pos x="3233" y="0"/>
                </a:cxn>
              </a:cxnLst>
              <a:rect l="0" t="0" r="r" b="b"/>
              <a:pathLst>
                <a:path w="10427" h="14377" extrusionOk="0">
                  <a:moveTo>
                    <a:pt x="3233" y="0"/>
                  </a:moveTo>
                  <a:cubicBezTo>
                    <a:pt x="3219" y="0"/>
                    <a:pt x="3206" y="2"/>
                    <a:pt x="3192" y="4"/>
                  </a:cubicBezTo>
                  <a:cubicBezTo>
                    <a:pt x="2585" y="126"/>
                    <a:pt x="3192" y="2375"/>
                    <a:pt x="3192" y="2375"/>
                  </a:cubicBezTo>
                  <a:cubicBezTo>
                    <a:pt x="3192" y="2375"/>
                    <a:pt x="2544" y="146"/>
                    <a:pt x="1953" y="146"/>
                  </a:cubicBezTo>
                  <a:cubicBezTo>
                    <a:pt x="1930" y="146"/>
                    <a:pt x="1908" y="150"/>
                    <a:pt x="1885" y="156"/>
                  </a:cubicBezTo>
                  <a:cubicBezTo>
                    <a:pt x="1338" y="339"/>
                    <a:pt x="1916" y="2466"/>
                    <a:pt x="1977" y="2770"/>
                  </a:cubicBezTo>
                  <a:cubicBezTo>
                    <a:pt x="1917" y="2473"/>
                    <a:pt x="1365" y="670"/>
                    <a:pt x="887" y="670"/>
                  </a:cubicBezTo>
                  <a:cubicBezTo>
                    <a:pt x="875" y="670"/>
                    <a:pt x="863" y="671"/>
                    <a:pt x="852" y="673"/>
                  </a:cubicBezTo>
                  <a:cubicBezTo>
                    <a:pt x="335" y="764"/>
                    <a:pt x="1" y="4503"/>
                    <a:pt x="1855" y="9244"/>
                  </a:cubicBezTo>
                  <a:cubicBezTo>
                    <a:pt x="2372" y="10582"/>
                    <a:pt x="3071" y="11980"/>
                    <a:pt x="3831" y="13317"/>
                  </a:cubicBezTo>
                  <a:cubicBezTo>
                    <a:pt x="5242" y="13981"/>
                    <a:pt x="6724" y="14376"/>
                    <a:pt x="8247" y="14376"/>
                  </a:cubicBezTo>
                  <a:cubicBezTo>
                    <a:pt x="8956" y="14376"/>
                    <a:pt x="9673" y="14291"/>
                    <a:pt x="10396" y="14108"/>
                  </a:cubicBezTo>
                  <a:lnTo>
                    <a:pt x="10427" y="13591"/>
                  </a:lnTo>
                  <a:cubicBezTo>
                    <a:pt x="10427" y="13591"/>
                    <a:pt x="6323" y="8971"/>
                    <a:pt x="5472" y="6934"/>
                  </a:cubicBezTo>
                  <a:cubicBezTo>
                    <a:pt x="4651" y="4898"/>
                    <a:pt x="4591" y="4533"/>
                    <a:pt x="4591" y="4533"/>
                  </a:cubicBezTo>
                  <a:cubicBezTo>
                    <a:pt x="4591" y="4533"/>
                    <a:pt x="5655" y="2162"/>
                    <a:pt x="4955" y="1767"/>
                  </a:cubicBezTo>
                  <a:cubicBezTo>
                    <a:pt x="4847" y="1704"/>
                    <a:pt x="4754" y="1677"/>
                    <a:pt x="4676" y="1677"/>
                  </a:cubicBezTo>
                  <a:cubicBezTo>
                    <a:pt x="4226" y="1677"/>
                    <a:pt x="4226" y="2557"/>
                    <a:pt x="4226" y="2557"/>
                  </a:cubicBezTo>
                  <a:cubicBezTo>
                    <a:pt x="4226" y="2557"/>
                    <a:pt x="3819" y="0"/>
                    <a:pt x="3233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40" name="Google Shape;1612;p70"/>
            <p:cNvSpPr>
              <a:spLocks/>
            </p:cNvSpPr>
            <p:nvPr/>
          </p:nvSpPr>
          <p:spPr bwMode="auto">
            <a:xfrm>
              <a:off x="2933225" y="3040373"/>
              <a:ext cx="323164" cy="134360"/>
            </a:xfrm>
            <a:custGeom>
              <a:avLst/>
              <a:gdLst/>
              <a:ahLst/>
              <a:cxnLst>
                <a:cxn ang="0">
                  <a:pos x="915" y="1"/>
                </a:cxn>
                <a:cxn ang="0">
                  <a:pos x="1" y="18"/>
                </a:cxn>
                <a:cxn ang="0">
                  <a:pos x="213" y="1781"/>
                </a:cxn>
                <a:cxn ang="0">
                  <a:pos x="2132" y="2080"/>
                </a:cxn>
                <a:cxn ang="0">
                  <a:pos x="5077" y="839"/>
                </a:cxn>
                <a:cxn ang="0">
                  <a:pos x="4833" y="383"/>
                </a:cxn>
                <a:cxn ang="0">
                  <a:pos x="915" y="1"/>
                </a:cxn>
              </a:cxnLst>
              <a:rect l="0" t="0" r="r" b="b"/>
              <a:pathLst>
                <a:path w="5077" h="2081" extrusionOk="0">
                  <a:moveTo>
                    <a:pt x="915" y="1"/>
                  </a:moveTo>
                  <a:cubicBezTo>
                    <a:pt x="610" y="1"/>
                    <a:pt x="305" y="7"/>
                    <a:pt x="1" y="18"/>
                  </a:cubicBezTo>
                  <a:cubicBezTo>
                    <a:pt x="183" y="961"/>
                    <a:pt x="213" y="1781"/>
                    <a:pt x="213" y="1781"/>
                  </a:cubicBezTo>
                  <a:cubicBezTo>
                    <a:pt x="944" y="1995"/>
                    <a:pt x="1581" y="2080"/>
                    <a:pt x="2132" y="2080"/>
                  </a:cubicBezTo>
                  <a:cubicBezTo>
                    <a:pt x="4236" y="2080"/>
                    <a:pt x="5077" y="839"/>
                    <a:pt x="5077" y="839"/>
                  </a:cubicBezTo>
                  <a:cubicBezTo>
                    <a:pt x="4985" y="717"/>
                    <a:pt x="4894" y="565"/>
                    <a:pt x="4833" y="383"/>
                  </a:cubicBezTo>
                  <a:cubicBezTo>
                    <a:pt x="3527" y="112"/>
                    <a:pt x="2221" y="1"/>
                    <a:pt x="915" y="1"/>
                  </a:cubicBezTo>
                  <a:close/>
                </a:path>
              </a:pathLst>
            </a:custGeom>
            <a:solidFill>
              <a:srgbClr val="8E534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41" name="Google Shape;1613;p70"/>
            <p:cNvSpPr>
              <a:spLocks/>
            </p:cNvSpPr>
            <p:nvPr/>
          </p:nvSpPr>
          <p:spPr bwMode="auto">
            <a:xfrm>
              <a:off x="2896500" y="2917639"/>
              <a:ext cx="344424" cy="149011"/>
            </a:xfrm>
            <a:custGeom>
              <a:avLst/>
              <a:gdLst/>
              <a:ahLst/>
              <a:cxnLst>
                <a:cxn ang="0">
                  <a:pos x="5319" y="1"/>
                </a:cxn>
                <a:cxn ang="0">
                  <a:pos x="0" y="183"/>
                </a:cxn>
                <a:cxn ang="0">
                  <a:pos x="578" y="1976"/>
                </a:cxn>
                <a:cxn ang="0">
                  <a:pos x="1492" y="1959"/>
                </a:cxn>
                <a:cxn ang="0">
                  <a:pos x="5410" y="2341"/>
                </a:cxn>
                <a:cxn ang="0">
                  <a:pos x="5319" y="1"/>
                </a:cxn>
              </a:cxnLst>
              <a:rect l="0" t="0" r="r" b="b"/>
              <a:pathLst>
                <a:path w="5411" h="2341" extrusionOk="0">
                  <a:moveTo>
                    <a:pt x="5319" y="1"/>
                  </a:moveTo>
                  <a:lnTo>
                    <a:pt x="0" y="183"/>
                  </a:lnTo>
                  <a:cubicBezTo>
                    <a:pt x="274" y="730"/>
                    <a:pt x="456" y="1368"/>
                    <a:pt x="578" y="1976"/>
                  </a:cubicBezTo>
                  <a:cubicBezTo>
                    <a:pt x="882" y="1965"/>
                    <a:pt x="1187" y="1959"/>
                    <a:pt x="1492" y="1959"/>
                  </a:cubicBezTo>
                  <a:cubicBezTo>
                    <a:pt x="2798" y="1959"/>
                    <a:pt x="4104" y="2070"/>
                    <a:pt x="5410" y="2341"/>
                  </a:cubicBezTo>
                  <a:cubicBezTo>
                    <a:pt x="5076" y="1368"/>
                    <a:pt x="5319" y="1"/>
                    <a:pt x="5319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42" name="Google Shape;1614;p70"/>
            <p:cNvSpPr>
              <a:spLocks/>
            </p:cNvSpPr>
            <p:nvPr/>
          </p:nvSpPr>
          <p:spPr bwMode="auto">
            <a:xfrm>
              <a:off x="2499823" y="3033739"/>
              <a:ext cx="1298320" cy="489551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62" y="2250"/>
                </a:cxn>
                <a:cxn ang="0">
                  <a:pos x="1" y="2827"/>
                </a:cxn>
                <a:cxn ang="0">
                  <a:pos x="19454" y="7690"/>
                </a:cxn>
                <a:cxn ang="0">
                  <a:pos x="20396" y="6991"/>
                </a:cxn>
                <a:cxn ang="0">
                  <a:pos x="19849" y="6079"/>
                </a:cxn>
                <a:cxn ang="0">
                  <a:pos x="18086" y="3800"/>
                </a:cxn>
                <a:cxn ang="0">
                  <a:pos x="16779" y="2462"/>
                </a:cxn>
                <a:cxn ang="0">
                  <a:pos x="15715" y="1672"/>
                </a:cxn>
                <a:cxn ang="0">
                  <a:pos x="12890" y="843"/>
                </a:cxn>
                <a:cxn ang="0">
                  <a:pos x="11886" y="973"/>
                </a:cxn>
                <a:cxn ang="0">
                  <a:pos x="9003" y="2078"/>
                </a:cxn>
                <a:cxn ang="0">
                  <a:pos x="7022" y="1733"/>
                </a:cxn>
                <a:cxn ang="0">
                  <a:pos x="4864" y="1550"/>
                </a:cxn>
                <a:cxn ang="0">
                  <a:pos x="396" y="0"/>
                </a:cxn>
              </a:cxnLst>
              <a:rect l="0" t="0" r="r" b="b"/>
              <a:pathLst>
                <a:path w="20397" h="7691" extrusionOk="0">
                  <a:moveTo>
                    <a:pt x="396" y="0"/>
                  </a:moveTo>
                  <a:cubicBezTo>
                    <a:pt x="396" y="0"/>
                    <a:pt x="214" y="973"/>
                    <a:pt x="62" y="2250"/>
                  </a:cubicBezTo>
                  <a:cubicBezTo>
                    <a:pt x="31" y="2432"/>
                    <a:pt x="31" y="2645"/>
                    <a:pt x="1" y="2827"/>
                  </a:cubicBezTo>
                  <a:cubicBezTo>
                    <a:pt x="6080" y="5623"/>
                    <a:pt x="12828" y="7326"/>
                    <a:pt x="19454" y="7690"/>
                  </a:cubicBezTo>
                  <a:cubicBezTo>
                    <a:pt x="20032" y="7265"/>
                    <a:pt x="20396" y="6991"/>
                    <a:pt x="20396" y="6991"/>
                  </a:cubicBezTo>
                  <a:cubicBezTo>
                    <a:pt x="20244" y="6687"/>
                    <a:pt x="20062" y="6383"/>
                    <a:pt x="19849" y="6079"/>
                  </a:cubicBezTo>
                  <a:cubicBezTo>
                    <a:pt x="19333" y="5350"/>
                    <a:pt x="18725" y="4529"/>
                    <a:pt x="18086" y="3800"/>
                  </a:cubicBezTo>
                  <a:cubicBezTo>
                    <a:pt x="17661" y="3313"/>
                    <a:pt x="17205" y="2857"/>
                    <a:pt x="16779" y="2462"/>
                  </a:cubicBezTo>
                  <a:cubicBezTo>
                    <a:pt x="16415" y="2158"/>
                    <a:pt x="16050" y="1885"/>
                    <a:pt x="15715" y="1672"/>
                  </a:cubicBezTo>
                  <a:cubicBezTo>
                    <a:pt x="14582" y="1002"/>
                    <a:pt x="13584" y="843"/>
                    <a:pt x="12890" y="843"/>
                  </a:cubicBezTo>
                  <a:cubicBezTo>
                    <a:pt x="12263" y="843"/>
                    <a:pt x="11886" y="973"/>
                    <a:pt x="11886" y="973"/>
                  </a:cubicBezTo>
                  <a:cubicBezTo>
                    <a:pt x="11004" y="1841"/>
                    <a:pt x="9922" y="2078"/>
                    <a:pt x="9003" y="2078"/>
                  </a:cubicBezTo>
                  <a:cubicBezTo>
                    <a:pt x="7895" y="2078"/>
                    <a:pt x="7022" y="1733"/>
                    <a:pt x="7022" y="1733"/>
                  </a:cubicBezTo>
                  <a:lnTo>
                    <a:pt x="4864" y="1550"/>
                  </a:lnTo>
                  <a:cubicBezTo>
                    <a:pt x="4317" y="1155"/>
                    <a:pt x="396" y="0"/>
                    <a:pt x="396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1615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481935" y="3208195"/>
              <a:ext cx="1258040" cy="729205"/>
            </a:xfrm>
            <a:custGeom>
              <a:avLst/>
              <a:gdLst/>
              <a:ahLst/>
              <a:cxnLst/>
              <a:rect l="l" t="t" r="r" b="b"/>
              <a:pathLst>
                <a:path w="19758" h="11415" extrusionOk="0">
                  <a:moveTo>
                    <a:pt x="274" y="0"/>
                  </a:moveTo>
                  <a:cubicBezTo>
                    <a:pt x="213" y="486"/>
                    <a:pt x="183" y="973"/>
                    <a:pt x="122" y="1489"/>
                  </a:cubicBezTo>
                  <a:cubicBezTo>
                    <a:pt x="92" y="1793"/>
                    <a:pt x="92" y="2128"/>
                    <a:pt x="61" y="2432"/>
                  </a:cubicBezTo>
                  <a:cubicBezTo>
                    <a:pt x="0" y="3678"/>
                    <a:pt x="31" y="4742"/>
                    <a:pt x="304" y="5137"/>
                  </a:cubicBezTo>
                  <a:cubicBezTo>
                    <a:pt x="547" y="5471"/>
                    <a:pt x="851" y="5806"/>
                    <a:pt x="1155" y="6110"/>
                  </a:cubicBezTo>
                  <a:cubicBezTo>
                    <a:pt x="1946" y="6900"/>
                    <a:pt x="2827" y="7538"/>
                    <a:pt x="2827" y="7538"/>
                  </a:cubicBezTo>
                  <a:cubicBezTo>
                    <a:pt x="2827" y="7538"/>
                    <a:pt x="3253" y="10031"/>
                    <a:pt x="3830" y="10942"/>
                  </a:cubicBezTo>
                  <a:cubicBezTo>
                    <a:pt x="4040" y="11264"/>
                    <a:pt x="6141" y="11414"/>
                    <a:pt x="8547" y="11414"/>
                  </a:cubicBezTo>
                  <a:cubicBezTo>
                    <a:pt x="12057" y="11414"/>
                    <a:pt x="16218" y="11094"/>
                    <a:pt x="16110" y="10517"/>
                  </a:cubicBezTo>
                  <a:cubicBezTo>
                    <a:pt x="15988" y="9727"/>
                    <a:pt x="15745" y="8602"/>
                    <a:pt x="15593" y="7842"/>
                  </a:cubicBezTo>
                  <a:cubicBezTo>
                    <a:pt x="15502" y="7417"/>
                    <a:pt x="15441" y="7113"/>
                    <a:pt x="15441" y="7113"/>
                  </a:cubicBezTo>
                  <a:cubicBezTo>
                    <a:pt x="16931" y="6748"/>
                    <a:pt x="18694" y="5623"/>
                    <a:pt x="19758" y="4863"/>
                  </a:cubicBezTo>
                  <a:cubicBezTo>
                    <a:pt x="13131" y="4499"/>
                    <a:pt x="6353" y="2827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3744" name="Google Shape;1616;p70"/>
            <p:cNvSpPr>
              <a:spLocks/>
            </p:cNvSpPr>
            <p:nvPr/>
          </p:nvSpPr>
          <p:spPr bwMode="auto">
            <a:xfrm>
              <a:off x="2213519" y="2588115"/>
              <a:ext cx="417051" cy="586176"/>
            </a:xfrm>
            <a:custGeom>
              <a:avLst/>
              <a:gdLst/>
              <a:ahLst/>
              <a:cxnLst>
                <a:cxn ang="0">
                  <a:pos x="3403" y="0"/>
                </a:cxn>
                <a:cxn ang="0">
                  <a:pos x="3253" y="10"/>
                </a:cxn>
                <a:cxn ang="0">
                  <a:pos x="4256" y="2746"/>
                </a:cxn>
                <a:cxn ang="0">
                  <a:pos x="0" y="4600"/>
                </a:cxn>
                <a:cxn ang="0">
                  <a:pos x="1551" y="6576"/>
                </a:cxn>
                <a:cxn ang="0">
                  <a:pos x="2523" y="5846"/>
                </a:cxn>
                <a:cxn ang="0">
                  <a:pos x="2609" y="5782"/>
                </a:cxn>
                <a:cxn ang="0">
                  <a:pos x="2219" y="7518"/>
                </a:cxn>
                <a:cxn ang="0">
                  <a:pos x="3952" y="9038"/>
                </a:cxn>
                <a:cxn ang="0">
                  <a:pos x="4721" y="9209"/>
                </a:cxn>
                <a:cxn ang="0">
                  <a:pos x="5776" y="8734"/>
                </a:cxn>
                <a:cxn ang="0">
                  <a:pos x="6171" y="3840"/>
                </a:cxn>
                <a:cxn ang="0">
                  <a:pos x="3403" y="0"/>
                </a:cxn>
              </a:cxnLst>
              <a:rect l="0" t="0" r="r" b="b"/>
              <a:pathLst>
                <a:path w="6552" h="9209" extrusionOk="0">
                  <a:moveTo>
                    <a:pt x="3403" y="0"/>
                  </a:moveTo>
                  <a:cubicBezTo>
                    <a:pt x="3352" y="0"/>
                    <a:pt x="3302" y="4"/>
                    <a:pt x="3253" y="10"/>
                  </a:cubicBezTo>
                  <a:cubicBezTo>
                    <a:pt x="3253" y="10"/>
                    <a:pt x="3982" y="2199"/>
                    <a:pt x="4256" y="2746"/>
                  </a:cubicBezTo>
                  <a:cubicBezTo>
                    <a:pt x="4256" y="2746"/>
                    <a:pt x="1520" y="4326"/>
                    <a:pt x="0" y="4600"/>
                  </a:cubicBezTo>
                  <a:cubicBezTo>
                    <a:pt x="0" y="4600"/>
                    <a:pt x="851" y="5877"/>
                    <a:pt x="1551" y="6576"/>
                  </a:cubicBezTo>
                  <a:cubicBezTo>
                    <a:pt x="1551" y="6576"/>
                    <a:pt x="2158" y="6302"/>
                    <a:pt x="2523" y="5846"/>
                  </a:cubicBezTo>
                  <a:cubicBezTo>
                    <a:pt x="2561" y="5802"/>
                    <a:pt x="2589" y="5782"/>
                    <a:pt x="2609" y="5782"/>
                  </a:cubicBezTo>
                  <a:cubicBezTo>
                    <a:pt x="2790" y="5782"/>
                    <a:pt x="2219" y="7518"/>
                    <a:pt x="2219" y="7518"/>
                  </a:cubicBezTo>
                  <a:cubicBezTo>
                    <a:pt x="2219" y="7518"/>
                    <a:pt x="2736" y="8551"/>
                    <a:pt x="3952" y="9038"/>
                  </a:cubicBezTo>
                  <a:cubicBezTo>
                    <a:pt x="4243" y="9162"/>
                    <a:pt x="4499" y="9209"/>
                    <a:pt x="4721" y="9209"/>
                  </a:cubicBezTo>
                  <a:cubicBezTo>
                    <a:pt x="5424" y="9209"/>
                    <a:pt x="5776" y="8734"/>
                    <a:pt x="5776" y="8734"/>
                  </a:cubicBezTo>
                  <a:cubicBezTo>
                    <a:pt x="5776" y="8734"/>
                    <a:pt x="5776" y="5451"/>
                    <a:pt x="6171" y="3840"/>
                  </a:cubicBezTo>
                  <a:cubicBezTo>
                    <a:pt x="6552" y="2287"/>
                    <a:pt x="4758" y="0"/>
                    <a:pt x="3403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45" name="Google Shape;1617;p70"/>
            <p:cNvSpPr>
              <a:spLocks/>
            </p:cNvSpPr>
            <p:nvPr/>
          </p:nvSpPr>
          <p:spPr bwMode="auto">
            <a:xfrm>
              <a:off x="2432162" y="2695177"/>
              <a:ext cx="222529" cy="175172"/>
            </a:xfrm>
            <a:custGeom>
              <a:avLst/>
              <a:gdLst/>
              <a:ahLst/>
              <a:cxnLst>
                <a:cxn ang="0">
                  <a:pos x="882" y="0"/>
                </a:cxn>
                <a:cxn ang="0">
                  <a:pos x="1125" y="1611"/>
                </a:cxn>
                <a:cxn ang="0">
                  <a:pos x="2855" y="2751"/>
                </a:cxn>
                <a:cxn ang="0">
                  <a:pos x="3404" y="2310"/>
                </a:cxn>
                <a:cxn ang="0">
                  <a:pos x="882" y="0"/>
                </a:cxn>
              </a:cxnLst>
              <a:rect l="0" t="0" r="r" b="b"/>
              <a:pathLst>
                <a:path w="3496" h="2752" extrusionOk="0">
                  <a:moveTo>
                    <a:pt x="882" y="0"/>
                  </a:moveTo>
                  <a:cubicBezTo>
                    <a:pt x="881" y="0"/>
                    <a:pt x="0" y="243"/>
                    <a:pt x="1125" y="1611"/>
                  </a:cubicBezTo>
                  <a:cubicBezTo>
                    <a:pt x="1776" y="2408"/>
                    <a:pt x="2417" y="2751"/>
                    <a:pt x="2855" y="2751"/>
                  </a:cubicBezTo>
                  <a:cubicBezTo>
                    <a:pt x="3152" y="2751"/>
                    <a:pt x="3355" y="2593"/>
                    <a:pt x="3404" y="2310"/>
                  </a:cubicBezTo>
                  <a:cubicBezTo>
                    <a:pt x="3496" y="1641"/>
                    <a:pt x="882" y="0"/>
                    <a:pt x="882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46" name="Google Shape;1618;p70"/>
            <p:cNvSpPr>
              <a:spLocks/>
            </p:cNvSpPr>
            <p:nvPr/>
          </p:nvSpPr>
          <p:spPr bwMode="auto">
            <a:xfrm>
              <a:off x="3446768" y="2588115"/>
              <a:ext cx="417115" cy="586176"/>
            </a:xfrm>
            <a:custGeom>
              <a:avLst/>
              <a:gdLst/>
              <a:ahLst/>
              <a:cxnLst>
                <a:cxn ang="0">
                  <a:pos x="3150" y="0"/>
                </a:cxn>
                <a:cxn ang="0">
                  <a:pos x="352" y="3840"/>
                </a:cxn>
                <a:cxn ang="0">
                  <a:pos x="778" y="8734"/>
                </a:cxn>
                <a:cxn ang="0">
                  <a:pos x="1833" y="9209"/>
                </a:cxn>
                <a:cxn ang="0">
                  <a:pos x="2601" y="9038"/>
                </a:cxn>
                <a:cxn ang="0">
                  <a:pos x="4304" y="7518"/>
                </a:cxn>
                <a:cxn ang="0">
                  <a:pos x="3921" y="5782"/>
                </a:cxn>
                <a:cxn ang="0">
                  <a:pos x="4000" y="5846"/>
                </a:cxn>
                <a:cxn ang="0">
                  <a:pos x="5003" y="6576"/>
                </a:cxn>
                <a:cxn ang="0">
                  <a:pos x="6553" y="4600"/>
                </a:cxn>
                <a:cxn ang="0">
                  <a:pos x="2267" y="2746"/>
                </a:cxn>
                <a:cxn ang="0">
                  <a:pos x="3301" y="10"/>
                </a:cxn>
                <a:cxn ang="0">
                  <a:pos x="3150" y="0"/>
                </a:cxn>
              </a:cxnLst>
              <a:rect l="0" t="0" r="r" b="b"/>
              <a:pathLst>
                <a:path w="6553" h="9209" extrusionOk="0">
                  <a:moveTo>
                    <a:pt x="3150" y="0"/>
                  </a:moveTo>
                  <a:cubicBezTo>
                    <a:pt x="1795" y="0"/>
                    <a:pt x="1" y="2287"/>
                    <a:pt x="352" y="3840"/>
                  </a:cubicBezTo>
                  <a:cubicBezTo>
                    <a:pt x="747" y="5451"/>
                    <a:pt x="778" y="8734"/>
                    <a:pt x="778" y="8734"/>
                  </a:cubicBezTo>
                  <a:cubicBezTo>
                    <a:pt x="778" y="8734"/>
                    <a:pt x="1129" y="9209"/>
                    <a:pt x="1833" y="9209"/>
                  </a:cubicBezTo>
                  <a:cubicBezTo>
                    <a:pt x="2054" y="9209"/>
                    <a:pt x="2310" y="9162"/>
                    <a:pt x="2601" y="9038"/>
                  </a:cubicBezTo>
                  <a:cubicBezTo>
                    <a:pt x="3817" y="8551"/>
                    <a:pt x="4304" y="7518"/>
                    <a:pt x="4304" y="7518"/>
                  </a:cubicBezTo>
                  <a:cubicBezTo>
                    <a:pt x="4304" y="7518"/>
                    <a:pt x="3758" y="5782"/>
                    <a:pt x="3921" y="5782"/>
                  </a:cubicBezTo>
                  <a:cubicBezTo>
                    <a:pt x="3939" y="5782"/>
                    <a:pt x="3964" y="5802"/>
                    <a:pt x="4000" y="5846"/>
                  </a:cubicBezTo>
                  <a:cubicBezTo>
                    <a:pt x="4364" y="6302"/>
                    <a:pt x="5003" y="6576"/>
                    <a:pt x="5003" y="6576"/>
                  </a:cubicBezTo>
                  <a:cubicBezTo>
                    <a:pt x="5702" y="5877"/>
                    <a:pt x="6553" y="4600"/>
                    <a:pt x="6553" y="4600"/>
                  </a:cubicBezTo>
                  <a:cubicBezTo>
                    <a:pt x="5003" y="4326"/>
                    <a:pt x="2267" y="2746"/>
                    <a:pt x="2267" y="2746"/>
                  </a:cubicBezTo>
                  <a:cubicBezTo>
                    <a:pt x="2571" y="2199"/>
                    <a:pt x="3301" y="10"/>
                    <a:pt x="3301" y="10"/>
                  </a:cubicBezTo>
                  <a:cubicBezTo>
                    <a:pt x="3251" y="4"/>
                    <a:pt x="3201" y="0"/>
                    <a:pt x="3150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47" name="Google Shape;1619;p70"/>
            <p:cNvSpPr>
              <a:spLocks/>
            </p:cNvSpPr>
            <p:nvPr/>
          </p:nvSpPr>
          <p:spPr bwMode="auto">
            <a:xfrm>
              <a:off x="3422707" y="2695177"/>
              <a:ext cx="222593" cy="175172"/>
            </a:xfrm>
            <a:custGeom>
              <a:avLst/>
              <a:gdLst/>
              <a:ahLst/>
              <a:cxnLst>
                <a:cxn ang="0">
                  <a:pos x="2615" y="0"/>
                </a:cxn>
                <a:cxn ang="0">
                  <a:pos x="92" y="2310"/>
                </a:cxn>
                <a:cxn ang="0">
                  <a:pos x="641" y="2751"/>
                </a:cxn>
                <a:cxn ang="0">
                  <a:pos x="2372" y="1611"/>
                </a:cxn>
                <a:cxn ang="0">
                  <a:pos x="2615" y="0"/>
                </a:cxn>
              </a:cxnLst>
              <a:rect l="0" t="0" r="r" b="b"/>
              <a:pathLst>
                <a:path w="3497" h="2752" extrusionOk="0">
                  <a:moveTo>
                    <a:pt x="2615" y="0"/>
                  </a:moveTo>
                  <a:cubicBezTo>
                    <a:pt x="2615" y="0"/>
                    <a:pt x="1" y="1641"/>
                    <a:pt x="92" y="2310"/>
                  </a:cubicBezTo>
                  <a:cubicBezTo>
                    <a:pt x="141" y="2593"/>
                    <a:pt x="344" y="2751"/>
                    <a:pt x="641" y="2751"/>
                  </a:cubicBezTo>
                  <a:cubicBezTo>
                    <a:pt x="1079" y="2751"/>
                    <a:pt x="1720" y="2408"/>
                    <a:pt x="2372" y="1611"/>
                  </a:cubicBezTo>
                  <a:cubicBezTo>
                    <a:pt x="3496" y="243"/>
                    <a:pt x="2615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48" name="Google Shape;1620;p70"/>
            <p:cNvSpPr>
              <a:spLocks/>
            </p:cNvSpPr>
            <p:nvPr/>
          </p:nvSpPr>
          <p:spPr bwMode="auto">
            <a:xfrm>
              <a:off x="2213519" y="2471850"/>
              <a:ext cx="251555" cy="160850"/>
            </a:xfrm>
            <a:custGeom>
              <a:avLst/>
              <a:gdLst/>
              <a:ahLst/>
              <a:cxnLst>
                <a:cxn ang="0">
                  <a:pos x="2186" y="1"/>
                </a:cxn>
                <a:cxn ang="0">
                  <a:pos x="0" y="688"/>
                </a:cxn>
                <a:cxn ang="0">
                  <a:pos x="2342" y="2526"/>
                </a:cxn>
                <a:cxn ang="0">
                  <a:pos x="3952" y="2208"/>
                </a:cxn>
                <a:cxn ang="0">
                  <a:pos x="3952" y="445"/>
                </a:cxn>
                <a:cxn ang="0">
                  <a:pos x="2186" y="1"/>
                </a:cxn>
              </a:cxnLst>
              <a:rect l="0" t="0" r="r" b="b"/>
              <a:pathLst>
                <a:path w="3952" h="2527" extrusionOk="0">
                  <a:moveTo>
                    <a:pt x="2186" y="1"/>
                  </a:moveTo>
                  <a:cubicBezTo>
                    <a:pt x="1416" y="1"/>
                    <a:pt x="643" y="232"/>
                    <a:pt x="0" y="688"/>
                  </a:cubicBezTo>
                  <a:cubicBezTo>
                    <a:pt x="138" y="1607"/>
                    <a:pt x="901" y="2526"/>
                    <a:pt x="2342" y="2526"/>
                  </a:cubicBezTo>
                  <a:cubicBezTo>
                    <a:pt x="2808" y="2526"/>
                    <a:pt x="3343" y="2430"/>
                    <a:pt x="3952" y="2208"/>
                  </a:cubicBezTo>
                  <a:lnTo>
                    <a:pt x="3952" y="445"/>
                  </a:lnTo>
                  <a:cubicBezTo>
                    <a:pt x="3412" y="148"/>
                    <a:pt x="2800" y="1"/>
                    <a:pt x="2186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49" name="Google Shape;1621;p70"/>
            <p:cNvSpPr>
              <a:spLocks/>
            </p:cNvSpPr>
            <p:nvPr/>
          </p:nvSpPr>
          <p:spPr bwMode="auto">
            <a:xfrm>
              <a:off x="2205753" y="2381337"/>
              <a:ext cx="259320" cy="134370"/>
            </a:xfrm>
            <a:custGeom>
              <a:avLst/>
              <a:gdLst/>
              <a:ahLst/>
              <a:cxnLst>
                <a:cxn ang="0">
                  <a:pos x="2123" y="0"/>
                </a:cxn>
                <a:cxn ang="0">
                  <a:pos x="852" y="347"/>
                </a:cxn>
                <a:cxn ang="0">
                  <a:pos x="122" y="2110"/>
                </a:cxn>
                <a:cxn ang="0">
                  <a:pos x="2295" y="1423"/>
                </a:cxn>
                <a:cxn ang="0">
                  <a:pos x="4074" y="1867"/>
                </a:cxn>
                <a:cxn ang="0">
                  <a:pos x="4074" y="681"/>
                </a:cxn>
                <a:cxn ang="0">
                  <a:pos x="2123" y="0"/>
                </a:cxn>
              </a:cxnLst>
              <a:rect l="0" t="0" r="r" b="b"/>
              <a:pathLst>
                <a:path w="4074" h="2111" extrusionOk="0">
                  <a:moveTo>
                    <a:pt x="2123" y="0"/>
                  </a:moveTo>
                  <a:cubicBezTo>
                    <a:pt x="1720" y="0"/>
                    <a:pt x="1286" y="93"/>
                    <a:pt x="852" y="347"/>
                  </a:cubicBezTo>
                  <a:cubicBezTo>
                    <a:pt x="244" y="681"/>
                    <a:pt x="1" y="1411"/>
                    <a:pt x="122" y="2110"/>
                  </a:cubicBezTo>
                  <a:cubicBezTo>
                    <a:pt x="765" y="1654"/>
                    <a:pt x="1529" y="1423"/>
                    <a:pt x="2295" y="1423"/>
                  </a:cubicBezTo>
                  <a:cubicBezTo>
                    <a:pt x="2907" y="1423"/>
                    <a:pt x="3521" y="1570"/>
                    <a:pt x="4074" y="1867"/>
                  </a:cubicBezTo>
                  <a:lnTo>
                    <a:pt x="4074" y="681"/>
                  </a:lnTo>
                  <a:cubicBezTo>
                    <a:pt x="4074" y="681"/>
                    <a:pt x="3214" y="0"/>
                    <a:pt x="2123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50" name="Google Shape;1622;p70"/>
            <p:cNvSpPr>
              <a:spLocks/>
            </p:cNvSpPr>
            <p:nvPr/>
          </p:nvSpPr>
          <p:spPr bwMode="auto">
            <a:xfrm>
              <a:off x="2288946" y="2481817"/>
              <a:ext cx="156776" cy="132652"/>
            </a:xfrm>
            <a:custGeom>
              <a:avLst/>
              <a:gdLst/>
              <a:ahLst/>
              <a:cxnLst>
                <a:cxn ang="0">
                  <a:pos x="1049" y="1"/>
                </a:cxn>
                <a:cxn ang="0">
                  <a:pos x="1" y="161"/>
                </a:cxn>
                <a:cxn ang="0">
                  <a:pos x="31" y="191"/>
                </a:cxn>
                <a:cxn ang="0">
                  <a:pos x="120" y="193"/>
                </a:cxn>
                <a:cxn ang="0">
                  <a:pos x="1065" y="134"/>
                </a:cxn>
                <a:cxn ang="0">
                  <a:pos x="2037" y="556"/>
                </a:cxn>
                <a:cxn ang="0">
                  <a:pos x="2280" y="2015"/>
                </a:cxn>
                <a:cxn ang="0">
                  <a:pos x="2368" y="2083"/>
                </a:cxn>
                <a:cxn ang="0">
                  <a:pos x="2432" y="2015"/>
                </a:cxn>
                <a:cxn ang="0">
                  <a:pos x="2007" y="343"/>
                </a:cxn>
                <a:cxn ang="0">
                  <a:pos x="1049" y="1"/>
                </a:cxn>
              </a:cxnLst>
              <a:rect l="0" t="0" r="r" b="b"/>
              <a:pathLst>
                <a:path w="2463" h="2084" extrusionOk="0">
                  <a:moveTo>
                    <a:pt x="1049" y="1"/>
                  </a:moveTo>
                  <a:cubicBezTo>
                    <a:pt x="692" y="1"/>
                    <a:pt x="320" y="85"/>
                    <a:pt x="1" y="161"/>
                  </a:cubicBezTo>
                  <a:cubicBezTo>
                    <a:pt x="1" y="161"/>
                    <a:pt x="1" y="191"/>
                    <a:pt x="31" y="191"/>
                  </a:cubicBezTo>
                  <a:cubicBezTo>
                    <a:pt x="60" y="192"/>
                    <a:pt x="90" y="193"/>
                    <a:pt x="120" y="193"/>
                  </a:cubicBezTo>
                  <a:cubicBezTo>
                    <a:pt x="411" y="193"/>
                    <a:pt x="745" y="134"/>
                    <a:pt x="1065" y="134"/>
                  </a:cubicBezTo>
                  <a:cubicBezTo>
                    <a:pt x="1435" y="134"/>
                    <a:pt x="1788" y="213"/>
                    <a:pt x="2037" y="556"/>
                  </a:cubicBezTo>
                  <a:cubicBezTo>
                    <a:pt x="2311" y="951"/>
                    <a:pt x="2280" y="1528"/>
                    <a:pt x="2280" y="2015"/>
                  </a:cubicBezTo>
                  <a:cubicBezTo>
                    <a:pt x="2296" y="2060"/>
                    <a:pt x="2334" y="2083"/>
                    <a:pt x="2368" y="2083"/>
                  </a:cubicBezTo>
                  <a:cubicBezTo>
                    <a:pt x="2402" y="2083"/>
                    <a:pt x="2432" y="2060"/>
                    <a:pt x="2432" y="2015"/>
                  </a:cubicBezTo>
                  <a:cubicBezTo>
                    <a:pt x="2463" y="1468"/>
                    <a:pt x="2432" y="768"/>
                    <a:pt x="2007" y="343"/>
                  </a:cubicBezTo>
                  <a:cubicBezTo>
                    <a:pt x="1749" y="85"/>
                    <a:pt x="1407" y="1"/>
                    <a:pt x="1049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51" name="Google Shape;1623;p70"/>
            <p:cNvSpPr>
              <a:spLocks/>
            </p:cNvSpPr>
            <p:nvPr/>
          </p:nvSpPr>
          <p:spPr bwMode="auto">
            <a:xfrm>
              <a:off x="2355016" y="2520008"/>
              <a:ext cx="90259" cy="54550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27" y="168"/>
                </a:cxn>
                <a:cxn ang="0">
                  <a:pos x="73" y="266"/>
                </a:cxn>
                <a:cxn ang="0">
                  <a:pos x="87" y="260"/>
                </a:cxn>
                <a:cxn ang="0">
                  <a:pos x="473" y="152"/>
                </a:cxn>
                <a:cxn ang="0">
                  <a:pos x="878" y="320"/>
                </a:cxn>
                <a:cxn ang="0">
                  <a:pos x="1273" y="837"/>
                </a:cxn>
                <a:cxn ang="0">
                  <a:pos x="1317" y="857"/>
                </a:cxn>
                <a:cxn ang="0">
                  <a:pos x="1394" y="716"/>
                </a:cxn>
                <a:cxn ang="0">
                  <a:pos x="481" y="0"/>
                </a:cxn>
              </a:cxnLst>
              <a:rect l="0" t="0" r="r" b="b"/>
              <a:pathLst>
                <a:path w="1418" h="857" extrusionOk="0">
                  <a:moveTo>
                    <a:pt x="481" y="0"/>
                  </a:moveTo>
                  <a:cubicBezTo>
                    <a:pt x="332" y="0"/>
                    <a:pt x="178" y="50"/>
                    <a:pt x="27" y="168"/>
                  </a:cubicBezTo>
                  <a:cubicBezTo>
                    <a:pt x="0" y="195"/>
                    <a:pt x="42" y="266"/>
                    <a:pt x="73" y="266"/>
                  </a:cubicBezTo>
                  <a:cubicBezTo>
                    <a:pt x="78" y="266"/>
                    <a:pt x="83" y="264"/>
                    <a:pt x="87" y="260"/>
                  </a:cubicBezTo>
                  <a:cubicBezTo>
                    <a:pt x="227" y="190"/>
                    <a:pt x="353" y="152"/>
                    <a:pt x="473" y="152"/>
                  </a:cubicBezTo>
                  <a:cubicBezTo>
                    <a:pt x="614" y="152"/>
                    <a:pt x="746" y="205"/>
                    <a:pt x="878" y="320"/>
                  </a:cubicBezTo>
                  <a:cubicBezTo>
                    <a:pt x="1030" y="472"/>
                    <a:pt x="1151" y="655"/>
                    <a:pt x="1273" y="837"/>
                  </a:cubicBezTo>
                  <a:cubicBezTo>
                    <a:pt x="1287" y="851"/>
                    <a:pt x="1302" y="857"/>
                    <a:pt x="1317" y="857"/>
                  </a:cubicBezTo>
                  <a:cubicBezTo>
                    <a:pt x="1369" y="857"/>
                    <a:pt x="1418" y="786"/>
                    <a:pt x="1394" y="716"/>
                  </a:cubicBezTo>
                  <a:cubicBezTo>
                    <a:pt x="1219" y="342"/>
                    <a:pt x="868" y="0"/>
                    <a:pt x="481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52" name="Google Shape;1624;p70"/>
            <p:cNvSpPr>
              <a:spLocks/>
            </p:cNvSpPr>
            <p:nvPr/>
          </p:nvSpPr>
          <p:spPr bwMode="auto">
            <a:xfrm>
              <a:off x="3610416" y="2475324"/>
              <a:ext cx="253464" cy="160850"/>
            </a:xfrm>
            <a:custGeom>
              <a:avLst/>
              <a:gdLst/>
              <a:ahLst/>
              <a:cxnLst>
                <a:cxn ang="0">
                  <a:pos x="1781" y="1"/>
                </a:cxn>
                <a:cxn ang="0">
                  <a:pos x="0" y="445"/>
                </a:cxn>
                <a:cxn ang="0">
                  <a:pos x="0" y="2208"/>
                </a:cxn>
                <a:cxn ang="0">
                  <a:pos x="1614" y="2526"/>
                </a:cxn>
                <a:cxn ang="0">
                  <a:pos x="3982" y="688"/>
                </a:cxn>
                <a:cxn ang="0">
                  <a:pos x="1781" y="1"/>
                </a:cxn>
              </a:cxnLst>
              <a:rect l="0" t="0" r="r" b="b"/>
              <a:pathLst>
                <a:path w="3982" h="2527" extrusionOk="0">
                  <a:moveTo>
                    <a:pt x="1781" y="1"/>
                  </a:moveTo>
                  <a:cubicBezTo>
                    <a:pt x="1166" y="1"/>
                    <a:pt x="553" y="148"/>
                    <a:pt x="0" y="445"/>
                  </a:cubicBezTo>
                  <a:lnTo>
                    <a:pt x="0" y="2208"/>
                  </a:lnTo>
                  <a:cubicBezTo>
                    <a:pt x="608" y="2430"/>
                    <a:pt x="1146" y="2526"/>
                    <a:pt x="1614" y="2526"/>
                  </a:cubicBezTo>
                  <a:cubicBezTo>
                    <a:pt x="3064" y="2526"/>
                    <a:pt x="3844" y="1607"/>
                    <a:pt x="3982" y="688"/>
                  </a:cubicBezTo>
                  <a:cubicBezTo>
                    <a:pt x="3323" y="232"/>
                    <a:pt x="2551" y="1"/>
                    <a:pt x="1781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53" name="Google Shape;1625;p70"/>
            <p:cNvSpPr>
              <a:spLocks/>
            </p:cNvSpPr>
            <p:nvPr/>
          </p:nvSpPr>
          <p:spPr bwMode="auto">
            <a:xfrm>
              <a:off x="3610416" y="2384812"/>
              <a:ext cx="259320" cy="134370"/>
            </a:xfrm>
            <a:custGeom>
              <a:avLst/>
              <a:gdLst/>
              <a:ahLst/>
              <a:cxnLst>
                <a:cxn ang="0">
                  <a:pos x="1963" y="0"/>
                </a:cxn>
                <a:cxn ang="0">
                  <a:pos x="0" y="681"/>
                </a:cxn>
                <a:cxn ang="0">
                  <a:pos x="0" y="1867"/>
                </a:cxn>
                <a:cxn ang="0">
                  <a:pos x="1781" y="1423"/>
                </a:cxn>
                <a:cxn ang="0">
                  <a:pos x="3982" y="2110"/>
                </a:cxn>
                <a:cxn ang="0">
                  <a:pos x="3252" y="347"/>
                </a:cxn>
                <a:cxn ang="0">
                  <a:pos x="1963" y="0"/>
                </a:cxn>
              </a:cxnLst>
              <a:rect l="0" t="0" r="r" b="b"/>
              <a:pathLst>
                <a:path w="4074" h="2111" extrusionOk="0">
                  <a:moveTo>
                    <a:pt x="1963" y="0"/>
                  </a:moveTo>
                  <a:cubicBezTo>
                    <a:pt x="860" y="0"/>
                    <a:pt x="0" y="681"/>
                    <a:pt x="0" y="681"/>
                  </a:cubicBezTo>
                  <a:lnTo>
                    <a:pt x="0" y="1867"/>
                  </a:lnTo>
                  <a:cubicBezTo>
                    <a:pt x="553" y="1570"/>
                    <a:pt x="1166" y="1423"/>
                    <a:pt x="1781" y="1423"/>
                  </a:cubicBezTo>
                  <a:cubicBezTo>
                    <a:pt x="2551" y="1423"/>
                    <a:pt x="3323" y="1654"/>
                    <a:pt x="3982" y="2110"/>
                  </a:cubicBezTo>
                  <a:cubicBezTo>
                    <a:pt x="4073" y="1411"/>
                    <a:pt x="3830" y="681"/>
                    <a:pt x="3252" y="347"/>
                  </a:cubicBezTo>
                  <a:cubicBezTo>
                    <a:pt x="2810" y="93"/>
                    <a:pt x="2370" y="0"/>
                    <a:pt x="1963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54" name="Google Shape;1626;p70"/>
            <p:cNvSpPr>
              <a:spLocks/>
            </p:cNvSpPr>
            <p:nvPr/>
          </p:nvSpPr>
          <p:spPr bwMode="auto">
            <a:xfrm>
              <a:off x="3631675" y="2481817"/>
              <a:ext cx="156776" cy="132652"/>
            </a:xfrm>
            <a:custGeom>
              <a:avLst/>
              <a:gdLst/>
              <a:ahLst/>
              <a:cxnLst>
                <a:cxn ang="0">
                  <a:pos x="1383" y="1"/>
                </a:cxn>
                <a:cxn ang="0">
                  <a:pos x="426" y="343"/>
                </a:cxn>
                <a:cxn ang="0">
                  <a:pos x="0" y="2015"/>
                </a:cxn>
                <a:cxn ang="0">
                  <a:pos x="76" y="2083"/>
                </a:cxn>
                <a:cxn ang="0">
                  <a:pos x="152" y="2015"/>
                </a:cxn>
                <a:cxn ang="0">
                  <a:pos x="426" y="556"/>
                </a:cxn>
                <a:cxn ang="0">
                  <a:pos x="1349" y="138"/>
                </a:cxn>
                <a:cxn ang="0">
                  <a:pos x="2432" y="221"/>
                </a:cxn>
                <a:cxn ang="0">
                  <a:pos x="2432" y="161"/>
                </a:cxn>
                <a:cxn ang="0">
                  <a:pos x="1383" y="1"/>
                </a:cxn>
              </a:cxnLst>
              <a:rect l="0" t="0" r="r" b="b"/>
              <a:pathLst>
                <a:path w="2463" h="2084" extrusionOk="0">
                  <a:moveTo>
                    <a:pt x="1383" y="1"/>
                  </a:moveTo>
                  <a:cubicBezTo>
                    <a:pt x="1026" y="1"/>
                    <a:pt x="684" y="85"/>
                    <a:pt x="426" y="343"/>
                  </a:cubicBezTo>
                  <a:cubicBezTo>
                    <a:pt x="0" y="768"/>
                    <a:pt x="0" y="1468"/>
                    <a:pt x="0" y="2015"/>
                  </a:cubicBezTo>
                  <a:cubicBezTo>
                    <a:pt x="0" y="2060"/>
                    <a:pt x="38" y="2083"/>
                    <a:pt x="76" y="2083"/>
                  </a:cubicBezTo>
                  <a:cubicBezTo>
                    <a:pt x="114" y="2083"/>
                    <a:pt x="152" y="2060"/>
                    <a:pt x="152" y="2015"/>
                  </a:cubicBezTo>
                  <a:cubicBezTo>
                    <a:pt x="152" y="1528"/>
                    <a:pt x="122" y="981"/>
                    <a:pt x="426" y="556"/>
                  </a:cubicBezTo>
                  <a:cubicBezTo>
                    <a:pt x="654" y="221"/>
                    <a:pt x="988" y="138"/>
                    <a:pt x="1349" y="138"/>
                  </a:cubicBezTo>
                  <a:cubicBezTo>
                    <a:pt x="1710" y="138"/>
                    <a:pt x="2098" y="221"/>
                    <a:pt x="2432" y="221"/>
                  </a:cubicBezTo>
                  <a:cubicBezTo>
                    <a:pt x="2462" y="191"/>
                    <a:pt x="2462" y="161"/>
                    <a:pt x="2432" y="161"/>
                  </a:cubicBezTo>
                  <a:cubicBezTo>
                    <a:pt x="2113" y="85"/>
                    <a:pt x="1741" y="1"/>
                    <a:pt x="1383" y="1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55" name="Google Shape;1627;p70"/>
            <p:cNvSpPr>
              <a:spLocks/>
            </p:cNvSpPr>
            <p:nvPr/>
          </p:nvSpPr>
          <p:spPr bwMode="auto">
            <a:xfrm>
              <a:off x="3630211" y="2520008"/>
              <a:ext cx="91914" cy="54614"/>
            </a:xfrm>
            <a:custGeom>
              <a:avLst/>
              <a:gdLst/>
              <a:ahLst/>
              <a:cxnLst>
                <a:cxn ang="0">
                  <a:pos x="945" y="1"/>
                </a:cxn>
                <a:cxn ang="0">
                  <a:pos x="23" y="746"/>
                </a:cxn>
                <a:cxn ang="0">
                  <a:pos x="100" y="857"/>
                </a:cxn>
                <a:cxn ang="0">
                  <a:pos x="145" y="837"/>
                </a:cxn>
                <a:cxn ang="0">
                  <a:pos x="540" y="320"/>
                </a:cxn>
                <a:cxn ang="0">
                  <a:pos x="942" y="164"/>
                </a:cxn>
                <a:cxn ang="0">
                  <a:pos x="1330" y="260"/>
                </a:cxn>
                <a:cxn ang="0">
                  <a:pos x="1356" y="266"/>
                </a:cxn>
                <a:cxn ang="0">
                  <a:pos x="1391" y="168"/>
                </a:cxn>
                <a:cxn ang="0">
                  <a:pos x="945" y="1"/>
                </a:cxn>
              </a:cxnLst>
              <a:rect l="0" t="0" r="r" b="b"/>
              <a:pathLst>
                <a:path w="1444" h="858" extrusionOk="0">
                  <a:moveTo>
                    <a:pt x="945" y="1"/>
                  </a:moveTo>
                  <a:cubicBezTo>
                    <a:pt x="564" y="1"/>
                    <a:pt x="222" y="349"/>
                    <a:pt x="23" y="746"/>
                  </a:cubicBezTo>
                  <a:cubicBezTo>
                    <a:pt x="0" y="793"/>
                    <a:pt x="48" y="857"/>
                    <a:pt x="100" y="857"/>
                  </a:cubicBezTo>
                  <a:cubicBezTo>
                    <a:pt x="115" y="857"/>
                    <a:pt x="131" y="851"/>
                    <a:pt x="145" y="837"/>
                  </a:cubicBezTo>
                  <a:cubicBezTo>
                    <a:pt x="297" y="655"/>
                    <a:pt x="388" y="472"/>
                    <a:pt x="540" y="320"/>
                  </a:cubicBezTo>
                  <a:cubicBezTo>
                    <a:pt x="667" y="209"/>
                    <a:pt x="803" y="164"/>
                    <a:pt x="942" y="164"/>
                  </a:cubicBezTo>
                  <a:cubicBezTo>
                    <a:pt x="1069" y="164"/>
                    <a:pt x="1200" y="202"/>
                    <a:pt x="1330" y="260"/>
                  </a:cubicBezTo>
                  <a:cubicBezTo>
                    <a:pt x="1339" y="264"/>
                    <a:pt x="1347" y="266"/>
                    <a:pt x="1356" y="266"/>
                  </a:cubicBezTo>
                  <a:cubicBezTo>
                    <a:pt x="1406" y="266"/>
                    <a:pt x="1444" y="195"/>
                    <a:pt x="1391" y="168"/>
                  </a:cubicBezTo>
                  <a:cubicBezTo>
                    <a:pt x="1241" y="51"/>
                    <a:pt x="1090" y="1"/>
                    <a:pt x="945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56" name="Google Shape;1628;p70"/>
            <p:cNvSpPr>
              <a:spLocks/>
            </p:cNvSpPr>
            <p:nvPr/>
          </p:nvSpPr>
          <p:spPr bwMode="auto">
            <a:xfrm>
              <a:off x="2438654" y="1808128"/>
              <a:ext cx="1222128" cy="1153702"/>
            </a:xfrm>
            <a:custGeom>
              <a:avLst/>
              <a:gdLst/>
              <a:ahLst/>
              <a:cxnLst>
                <a:cxn ang="0">
                  <a:pos x="7226" y="0"/>
                </a:cxn>
                <a:cxn ang="0">
                  <a:pos x="172" y="9103"/>
                </a:cxn>
                <a:cxn ang="0">
                  <a:pos x="871" y="14179"/>
                </a:cxn>
                <a:cxn ang="0">
                  <a:pos x="8075" y="18070"/>
                </a:cxn>
                <a:cxn ang="0">
                  <a:pos x="9295" y="18124"/>
                </a:cxn>
                <a:cxn ang="0">
                  <a:pos x="17649" y="14544"/>
                </a:cxn>
                <a:cxn ang="0">
                  <a:pos x="18865" y="7401"/>
                </a:cxn>
                <a:cxn ang="0">
                  <a:pos x="15886" y="2325"/>
                </a:cxn>
                <a:cxn ang="0">
                  <a:pos x="7226" y="0"/>
                </a:cxn>
              </a:cxnLst>
              <a:rect l="0" t="0" r="r" b="b"/>
              <a:pathLst>
                <a:path w="19200" h="18125" extrusionOk="0">
                  <a:moveTo>
                    <a:pt x="7226" y="0"/>
                  </a:moveTo>
                  <a:cubicBezTo>
                    <a:pt x="3467" y="0"/>
                    <a:pt x="1" y="1917"/>
                    <a:pt x="172" y="9103"/>
                  </a:cubicBezTo>
                  <a:cubicBezTo>
                    <a:pt x="172" y="9103"/>
                    <a:pt x="80" y="12477"/>
                    <a:pt x="871" y="14179"/>
                  </a:cubicBezTo>
                  <a:cubicBezTo>
                    <a:pt x="1691" y="15851"/>
                    <a:pt x="4427" y="17735"/>
                    <a:pt x="8075" y="18070"/>
                  </a:cubicBezTo>
                  <a:cubicBezTo>
                    <a:pt x="8470" y="18106"/>
                    <a:pt x="8878" y="18124"/>
                    <a:pt x="9295" y="18124"/>
                  </a:cubicBezTo>
                  <a:cubicBezTo>
                    <a:pt x="12725" y="18124"/>
                    <a:pt x="16673" y="16902"/>
                    <a:pt x="17649" y="14544"/>
                  </a:cubicBezTo>
                  <a:cubicBezTo>
                    <a:pt x="18774" y="11930"/>
                    <a:pt x="19199" y="10106"/>
                    <a:pt x="18865" y="7401"/>
                  </a:cubicBezTo>
                  <a:cubicBezTo>
                    <a:pt x="18531" y="4726"/>
                    <a:pt x="18379" y="3541"/>
                    <a:pt x="15886" y="2325"/>
                  </a:cubicBezTo>
                  <a:cubicBezTo>
                    <a:pt x="14669" y="1746"/>
                    <a:pt x="10814" y="0"/>
                    <a:pt x="7226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57" name="Google Shape;1629;p70"/>
            <p:cNvSpPr>
              <a:spLocks/>
            </p:cNvSpPr>
            <p:nvPr/>
          </p:nvSpPr>
          <p:spPr bwMode="auto">
            <a:xfrm>
              <a:off x="2997069" y="2386721"/>
              <a:ext cx="87140" cy="148183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274" y="44"/>
                </a:cxn>
                <a:cxn ang="0">
                  <a:pos x="92" y="925"/>
                </a:cxn>
                <a:cxn ang="0">
                  <a:pos x="92" y="1563"/>
                </a:cxn>
                <a:cxn ang="0">
                  <a:pos x="457" y="1806"/>
                </a:cxn>
                <a:cxn ang="0">
                  <a:pos x="669" y="1685"/>
                </a:cxn>
                <a:cxn ang="0">
                  <a:pos x="791" y="1624"/>
                </a:cxn>
                <a:cxn ang="0">
                  <a:pos x="892" y="1563"/>
                </a:cxn>
                <a:cxn ang="0">
                  <a:pos x="973" y="1806"/>
                </a:cxn>
                <a:cxn ang="0">
                  <a:pos x="852" y="2141"/>
                </a:cxn>
                <a:cxn ang="0">
                  <a:pos x="882" y="2327"/>
                </a:cxn>
                <a:cxn ang="0">
                  <a:pos x="912" y="2323"/>
                </a:cxn>
                <a:cxn ang="0">
                  <a:pos x="1338" y="1746"/>
                </a:cxn>
                <a:cxn ang="0">
                  <a:pos x="912" y="1381"/>
                </a:cxn>
                <a:cxn ang="0">
                  <a:pos x="578" y="1563"/>
                </a:cxn>
                <a:cxn ang="0">
                  <a:pos x="401" y="1608"/>
                </a:cxn>
                <a:cxn ang="0">
                  <a:pos x="244" y="925"/>
                </a:cxn>
                <a:cxn ang="0">
                  <a:pos x="335" y="13"/>
                </a:cxn>
                <a:cxn ang="0">
                  <a:pos x="322" y="1"/>
                </a:cxn>
              </a:cxnLst>
              <a:rect l="0" t="0" r="r" b="b"/>
              <a:pathLst>
                <a:path w="1369" h="2328" extrusionOk="0">
                  <a:moveTo>
                    <a:pt x="322" y="1"/>
                  </a:moveTo>
                  <a:cubicBezTo>
                    <a:pt x="305" y="1"/>
                    <a:pt x="274" y="22"/>
                    <a:pt x="274" y="44"/>
                  </a:cubicBezTo>
                  <a:cubicBezTo>
                    <a:pt x="183" y="317"/>
                    <a:pt x="153" y="651"/>
                    <a:pt x="92" y="925"/>
                  </a:cubicBezTo>
                  <a:cubicBezTo>
                    <a:pt x="61" y="1138"/>
                    <a:pt x="1" y="1381"/>
                    <a:pt x="92" y="1563"/>
                  </a:cubicBezTo>
                  <a:cubicBezTo>
                    <a:pt x="153" y="1715"/>
                    <a:pt x="305" y="1806"/>
                    <a:pt x="457" y="1806"/>
                  </a:cubicBezTo>
                  <a:cubicBezTo>
                    <a:pt x="548" y="1806"/>
                    <a:pt x="609" y="1746"/>
                    <a:pt x="669" y="1685"/>
                  </a:cubicBezTo>
                  <a:cubicBezTo>
                    <a:pt x="700" y="1685"/>
                    <a:pt x="761" y="1624"/>
                    <a:pt x="791" y="1624"/>
                  </a:cubicBezTo>
                  <a:cubicBezTo>
                    <a:pt x="831" y="1584"/>
                    <a:pt x="865" y="1563"/>
                    <a:pt x="892" y="1563"/>
                  </a:cubicBezTo>
                  <a:cubicBezTo>
                    <a:pt x="946" y="1563"/>
                    <a:pt x="973" y="1644"/>
                    <a:pt x="973" y="1806"/>
                  </a:cubicBezTo>
                  <a:cubicBezTo>
                    <a:pt x="1125" y="1989"/>
                    <a:pt x="1064" y="2110"/>
                    <a:pt x="852" y="2141"/>
                  </a:cubicBezTo>
                  <a:cubicBezTo>
                    <a:pt x="769" y="2196"/>
                    <a:pt x="786" y="2327"/>
                    <a:pt x="882" y="2327"/>
                  </a:cubicBezTo>
                  <a:cubicBezTo>
                    <a:pt x="891" y="2327"/>
                    <a:pt x="902" y="2326"/>
                    <a:pt x="912" y="2323"/>
                  </a:cubicBezTo>
                  <a:cubicBezTo>
                    <a:pt x="1125" y="2232"/>
                    <a:pt x="1368" y="2019"/>
                    <a:pt x="1338" y="1746"/>
                  </a:cubicBezTo>
                  <a:cubicBezTo>
                    <a:pt x="1308" y="1563"/>
                    <a:pt x="1125" y="1381"/>
                    <a:pt x="912" y="1381"/>
                  </a:cubicBezTo>
                  <a:cubicBezTo>
                    <a:pt x="791" y="1411"/>
                    <a:pt x="730" y="1503"/>
                    <a:pt x="578" y="1563"/>
                  </a:cubicBezTo>
                  <a:cubicBezTo>
                    <a:pt x="508" y="1594"/>
                    <a:pt x="449" y="1608"/>
                    <a:pt x="401" y="1608"/>
                  </a:cubicBezTo>
                  <a:cubicBezTo>
                    <a:pt x="118" y="1608"/>
                    <a:pt x="192" y="1133"/>
                    <a:pt x="244" y="925"/>
                  </a:cubicBezTo>
                  <a:cubicBezTo>
                    <a:pt x="274" y="682"/>
                    <a:pt x="457" y="287"/>
                    <a:pt x="335" y="13"/>
                  </a:cubicBezTo>
                  <a:cubicBezTo>
                    <a:pt x="335" y="4"/>
                    <a:pt x="330" y="1"/>
                    <a:pt x="322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58" name="Google Shape;1630;p70"/>
            <p:cNvSpPr>
              <a:spLocks/>
            </p:cNvSpPr>
            <p:nvPr/>
          </p:nvSpPr>
          <p:spPr bwMode="auto">
            <a:xfrm>
              <a:off x="2633364" y="2209261"/>
              <a:ext cx="114193" cy="80457"/>
            </a:xfrm>
            <a:custGeom>
              <a:avLst/>
              <a:gdLst/>
              <a:ahLst/>
              <a:cxnLst>
                <a:cxn ang="0">
                  <a:pos x="1616" y="1"/>
                </a:cxn>
                <a:cxn ang="0">
                  <a:pos x="0" y="1221"/>
                </a:cxn>
                <a:cxn ang="0">
                  <a:pos x="35" y="1264"/>
                </a:cxn>
                <a:cxn ang="0">
                  <a:pos x="61" y="1251"/>
                </a:cxn>
                <a:cxn ang="0">
                  <a:pos x="1702" y="157"/>
                </a:cxn>
                <a:cxn ang="0">
                  <a:pos x="1702" y="5"/>
                </a:cxn>
                <a:cxn ang="0">
                  <a:pos x="1616" y="1"/>
                </a:cxn>
              </a:cxnLst>
              <a:rect l="0" t="0" r="r" b="b"/>
              <a:pathLst>
                <a:path w="1794" h="1264" extrusionOk="0">
                  <a:moveTo>
                    <a:pt x="1616" y="1"/>
                  </a:moveTo>
                  <a:cubicBezTo>
                    <a:pt x="982" y="1"/>
                    <a:pt x="116" y="611"/>
                    <a:pt x="0" y="1221"/>
                  </a:cubicBezTo>
                  <a:cubicBezTo>
                    <a:pt x="0" y="1242"/>
                    <a:pt x="15" y="1264"/>
                    <a:pt x="35" y="1264"/>
                  </a:cubicBezTo>
                  <a:cubicBezTo>
                    <a:pt x="43" y="1264"/>
                    <a:pt x="52" y="1260"/>
                    <a:pt x="61" y="1251"/>
                  </a:cubicBezTo>
                  <a:cubicBezTo>
                    <a:pt x="517" y="643"/>
                    <a:pt x="973" y="309"/>
                    <a:pt x="1702" y="157"/>
                  </a:cubicBezTo>
                  <a:cubicBezTo>
                    <a:pt x="1794" y="126"/>
                    <a:pt x="1763" y="5"/>
                    <a:pt x="1702" y="5"/>
                  </a:cubicBezTo>
                  <a:cubicBezTo>
                    <a:pt x="1674" y="2"/>
                    <a:pt x="1645" y="1"/>
                    <a:pt x="1616" y="1"/>
                  </a:cubicBezTo>
                  <a:close/>
                </a:path>
              </a:pathLst>
            </a:custGeom>
            <a:solidFill>
              <a:srgbClr val="8E4F4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59" name="Google Shape;1631;p70"/>
            <p:cNvSpPr>
              <a:spLocks/>
            </p:cNvSpPr>
            <p:nvPr/>
          </p:nvSpPr>
          <p:spPr bwMode="auto">
            <a:xfrm>
              <a:off x="3314372" y="2196212"/>
              <a:ext cx="124568" cy="55823"/>
            </a:xfrm>
            <a:custGeom>
              <a:avLst/>
              <a:gdLst/>
              <a:ahLst/>
              <a:cxnLst>
                <a:cxn ang="0">
                  <a:pos x="347" y="1"/>
                </a:cxn>
                <a:cxn ang="0">
                  <a:pos x="61" y="27"/>
                </a:cxn>
                <a:cxn ang="0">
                  <a:pos x="61" y="119"/>
                </a:cxn>
                <a:cxn ang="0">
                  <a:pos x="1763" y="848"/>
                </a:cxn>
                <a:cxn ang="0">
                  <a:pos x="1825" y="876"/>
                </a:cxn>
                <a:cxn ang="0">
                  <a:pos x="1885" y="696"/>
                </a:cxn>
                <a:cxn ang="0">
                  <a:pos x="347" y="1"/>
                </a:cxn>
              </a:cxnLst>
              <a:rect l="0" t="0" r="r" b="b"/>
              <a:pathLst>
                <a:path w="1957" h="877" extrusionOk="0">
                  <a:moveTo>
                    <a:pt x="347" y="1"/>
                  </a:moveTo>
                  <a:cubicBezTo>
                    <a:pt x="248" y="1"/>
                    <a:pt x="152" y="9"/>
                    <a:pt x="61" y="27"/>
                  </a:cubicBezTo>
                  <a:cubicBezTo>
                    <a:pt x="1" y="27"/>
                    <a:pt x="31" y="88"/>
                    <a:pt x="61" y="119"/>
                  </a:cubicBezTo>
                  <a:cubicBezTo>
                    <a:pt x="669" y="271"/>
                    <a:pt x="1277" y="362"/>
                    <a:pt x="1763" y="848"/>
                  </a:cubicBezTo>
                  <a:cubicBezTo>
                    <a:pt x="1783" y="868"/>
                    <a:pt x="1804" y="876"/>
                    <a:pt x="1825" y="876"/>
                  </a:cubicBezTo>
                  <a:cubicBezTo>
                    <a:pt x="1897" y="876"/>
                    <a:pt x="1956" y="768"/>
                    <a:pt x="1885" y="696"/>
                  </a:cubicBezTo>
                  <a:cubicBezTo>
                    <a:pt x="1575" y="282"/>
                    <a:pt x="912" y="1"/>
                    <a:pt x="347" y="1"/>
                  </a:cubicBezTo>
                  <a:close/>
                </a:path>
              </a:pathLst>
            </a:custGeom>
            <a:solidFill>
              <a:srgbClr val="8E4F4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60" name="Google Shape;1632;p70"/>
            <p:cNvSpPr>
              <a:spLocks/>
            </p:cNvSpPr>
            <p:nvPr/>
          </p:nvSpPr>
          <p:spPr bwMode="auto">
            <a:xfrm>
              <a:off x="2615924" y="2569401"/>
              <a:ext cx="226412" cy="212854"/>
            </a:xfrm>
            <a:custGeom>
              <a:avLst/>
              <a:gdLst/>
              <a:ahLst/>
              <a:cxnLst>
                <a:cxn ang="0">
                  <a:pos x="1764" y="0"/>
                </a:cxn>
                <a:cxn ang="0">
                  <a:pos x="1" y="1672"/>
                </a:cxn>
                <a:cxn ang="0">
                  <a:pos x="1764" y="3344"/>
                </a:cxn>
                <a:cxn ang="0">
                  <a:pos x="3557" y="1672"/>
                </a:cxn>
                <a:cxn ang="0">
                  <a:pos x="1764" y="0"/>
                </a:cxn>
              </a:cxnLst>
              <a:rect l="0" t="0" r="r" b="b"/>
              <a:pathLst>
                <a:path w="3557" h="3344" extrusionOk="0">
                  <a:moveTo>
                    <a:pt x="176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64" y="3344"/>
                  </a:cubicBezTo>
                  <a:cubicBezTo>
                    <a:pt x="2767" y="3344"/>
                    <a:pt x="3557" y="2614"/>
                    <a:pt x="3557" y="1672"/>
                  </a:cubicBezTo>
                  <a:cubicBezTo>
                    <a:pt x="3557" y="760"/>
                    <a:pt x="2767" y="0"/>
                    <a:pt x="1764" y="0"/>
                  </a:cubicBez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61" name="Google Shape;1633;p70"/>
            <p:cNvSpPr>
              <a:spLocks/>
            </p:cNvSpPr>
            <p:nvPr/>
          </p:nvSpPr>
          <p:spPr bwMode="auto">
            <a:xfrm>
              <a:off x="3236972" y="2569401"/>
              <a:ext cx="228385" cy="212854"/>
            </a:xfrm>
            <a:custGeom>
              <a:avLst/>
              <a:gdLst/>
              <a:ahLst/>
              <a:cxnLst>
                <a:cxn ang="0">
                  <a:pos x="1794" y="0"/>
                </a:cxn>
                <a:cxn ang="0">
                  <a:pos x="1" y="1672"/>
                </a:cxn>
                <a:cxn ang="0">
                  <a:pos x="1794" y="3344"/>
                </a:cxn>
                <a:cxn ang="0">
                  <a:pos x="3587" y="1672"/>
                </a:cxn>
                <a:cxn ang="0">
                  <a:pos x="1794" y="0"/>
                </a:cxn>
              </a:cxnLst>
              <a:rect l="0" t="0" r="r" b="b"/>
              <a:pathLst>
                <a:path w="3588" h="3344" extrusionOk="0">
                  <a:moveTo>
                    <a:pt x="179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94" y="3344"/>
                  </a:cubicBezTo>
                  <a:cubicBezTo>
                    <a:pt x="2767" y="3344"/>
                    <a:pt x="3587" y="2614"/>
                    <a:pt x="3587" y="1672"/>
                  </a:cubicBezTo>
                  <a:cubicBezTo>
                    <a:pt x="3587" y="760"/>
                    <a:pt x="2767" y="0"/>
                    <a:pt x="1794" y="0"/>
                  </a:cubicBez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62" name="Google Shape;1634;p70"/>
            <p:cNvSpPr>
              <a:spLocks/>
            </p:cNvSpPr>
            <p:nvPr/>
          </p:nvSpPr>
          <p:spPr bwMode="auto">
            <a:xfrm>
              <a:off x="3206037" y="2354068"/>
              <a:ext cx="170334" cy="132652"/>
            </a:xfrm>
            <a:custGeom>
              <a:avLst/>
              <a:gdLst/>
              <a:ahLst/>
              <a:cxnLst>
                <a:cxn ang="0">
                  <a:pos x="1451" y="1"/>
                </a:cxn>
                <a:cxn ang="0">
                  <a:pos x="1307" y="9"/>
                </a:cxn>
                <a:cxn ang="0">
                  <a:pos x="31" y="2016"/>
                </a:cxn>
                <a:cxn ang="0">
                  <a:pos x="76" y="2084"/>
                </a:cxn>
                <a:cxn ang="0">
                  <a:pos x="122" y="2016"/>
                </a:cxn>
                <a:cxn ang="0">
                  <a:pos x="1307" y="161"/>
                </a:cxn>
                <a:cxn ang="0">
                  <a:pos x="1417" y="156"/>
                </a:cxn>
                <a:cxn ang="0">
                  <a:pos x="2493" y="1955"/>
                </a:cxn>
                <a:cxn ang="0">
                  <a:pos x="2575" y="2010"/>
                </a:cxn>
                <a:cxn ang="0">
                  <a:pos x="2675" y="1924"/>
                </a:cxn>
                <a:cxn ang="0">
                  <a:pos x="1451" y="1"/>
                </a:cxn>
              </a:cxnLst>
              <a:rect l="0" t="0" r="r" b="b"/>
              <a:pathLst>
                <a:path w="2676" h="2084" extrusionOk="0">
                  <a:moveTo>
                    <a:pt x="1451" y="1"/>
                  </a:moveTo>
                  <a:cubicBezTo>
                    <a:pt x="1405" y="1"/>
                    <a:pt x="1357" y="4"/>
                    <a:pt x="1307" y="9"/>
                  </a:cubicBezTo>
                  <a:cubicBezTo>
                    <a:pt x="395" y="101"/>
                    <a:pt x="0" y="1256"/>
                    <a:pt x="31" y="2016"/>
                  </a:cubicBezTo>
                  <a:cubicBezTo>
                    <a:pt x="31" y="2061"/>
                    <a:pt x="54" y="2084"/>
                    <a:pt x="76" y="2084"/>
                  </a:cubicBezTo>
                  <a:cubicBezTo>
                    <a:pt x="99" y="2084"/>
                    <a:pt x="122" y="2061"/>
                    <a:pt x="122" y="2016"/>
                  </a:cubicBezTo>
                  <a:cubicBezTo>
                    <a:pt x="213" y="1377"/>
                    <a:pt x="487" y="222"/>
                    <a:pt x="1307" y="161"/>
                  </a:cubicBezTo>
                  <a:cubicBezTo>
                    <a:pt x="1345" y="158"/>
                    <a:pt x="1382" y="156"/>
                    <a:pt x="1417" y="156"/>
                  </a:cubicBezTo>
                  <a:cubicBezTo>
                    <a:pt x="2339" y="156"/>
                    <a:pt x="2317" y="1281"/>
                    <a:pt x="2493" y="1955"/>
                  </a:cubicBezTo>
                  <a:cubicBezTo>
                    <a:pt x="2506" y="1993"/>
                    <a:pt x="2540" y="2010"/>
                    <a:pt x="2575" y="2010"/>
                  </a:cubicBezTo>
                  <a:cubicBezTo>
                    <a:pt x="2624" y="2010"/>
                    <a:pt x="2675" y="1977"/>
                    <a:pt x="2675" y="1924"/>
                  </a:cubicBezTo>
                  <a:cubicBezTo>
                    <a:pt x="2588" y="1142"/>
                    <a:pt x="2391" y="1"/>
                    <a:pt x="1451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63" name="Google Shape;1635;p70"/>
            <p:cNvSpPr>
              <a:spLocks/>
            </p:cNvSpPr>
            <p:nvPr/>
          </p:nvSpPr>
          <p:spPr bwMode="auto">
            <a:xfrm>
              <a:off x="2720440" y="2354068"/>
              <a:ext cx="168361" cy="132652"/>
            </a:xfrm>
            <a:custGeom>
              <a:avLst/>
              <a:gdLst/>
              <a:ahLst/>
              <a:cxnLst>
                <a:cxn ang="0">
                  <a:pos x="1220" y="1"/>
                </a:cxn>
                <a:cxn ang="0">
                  <a:pos x="0" y="1924"/>
                </a:cxn>
                <a:cxn ang="0">
                  <a:pos x="100" y="2010"/>
                </a:cxn>
                <a:cxn ang="0">
                  <a:pos x="182" y="1955"/>
                </a:cxn>
                <a:cxn ang="0">
                  <a:pos x="1255" y="156"/>
                </a:cxn>
                <a:cxn ang="0">
                  <a:pos x="1368" y="161"/>
                </a:cxn>
                <a:cxn ang="0">
                  <a:pos x="2523" y="2016"/>
                </a:cxn>
                <a:cxn ang="0">
                  <a:pos x="2595" y="2084"/>
                </a:cxn>
                <a:cxn ang="0">
                  <a:pos x="2644" y="2016"/>
                </a:cxn>
                <a:cxn ang="0">
                  <a:pos x="1368" y="9"/>
                </a:cxn>
                <a:cxn ang="0">
                  <a:pos x="1220" y="1"/>
                </a:cxn>
              </a:cxnLst>
              <a:rect l="0" t="0" r="r" b="b"/>
              <a:pathLst>
                <a:path w="2645" h="2084" extrusionOk="0">
                  <a:moveTo>
                    <a:pt x="1220" y="1"/>
                  </a:moveTo>
                  <a:cubicBezTo>
                    <a:pt x="254" y="1"/>
                    <a:pt x="58" y="1142"/>
                    <a:pt x="0" y="1924"/>
                  </a:cubicBezTo>
                  <a:cubicBezTo>
                    <a:pt x="0" y="1977"/>
                    <a:pt x="51" y="2010"/>
                    <a:pt x="100" y="2010"/>
                  </a:cubicBezTo>
                  <a:cubicBezTo>
                    <a:pt x="136" y="2010"/>
                    <a:pt x="170" y="1993"/>
                    <a:pt x="182" y="1955"/>
                  </a:cubicBezTo>
                  <a:cubicBezTo>
                    <a:pt x="358" y="1281"/>
                    <a:pt x="308" y="156"/>
                    <a:pt x="1255" y="156"/>
                  </a:cubicBezTo>
                  <a:cubicBezTo>
                    <a:pt x="1291" y="156"/>
                    <a:pt x="1329" y="158"/>
                    <a:pt x="1368" y="161"/>
                  </a:cubicBezTo>
                  <a:cubicBezTo>
                    <a:pt x="2189" y="222"/>
                    <a:pt x="2462" y="1347"/>
                    <a:pt x="2523" y="2016"/>
                  </a:cubicBezTo>
                  <a:cubicBezTo>
                    <a:pt x="2538" y="2061"/>
                    <a:pt x="2568" y="2084"/>
                    <a:pt x="2595" y="2084"/>
                  </a:cubicBezTo>
                  <a:cubicBezTo>
                    <a:pt x="2622" y="2084"/>
                    <a:pt x="2644" y="2061"/>
                    <a:pt x="2644" y="2016"/>
                  </a:cubicBezTo>
                  <a:cubicBezTo>
                    <a:pt x="2644" y="1256"/>
                    <a:pt x="2280" y="101"/>
                    <a:pt x="1368" y="9"/>
                  </a:cubicBezTo>
                  <a:cubicBezTo>
                    <a:pt x="1317" y="4"/>
                    <a:pt x="1267" y="1"/>
                    <a:pt x="1220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64" name="Google Shape;1636;p70"/>
            <p:cNvSpPr>
              <a:spLocks/>
            </p:cNvSpPr>
            <p:nvPr/>
          </p:nvSpPr>
          <p:spPr bwMode="auto">
            <a:xfrm>
              <a:off x="2954486" y="2585823"/>
              <a:ext cx="106491" cy="78420"/>
            </a:xfrm>
            <a:custGeom>
              <a:avLst/>
              <a:gdLst/>
              <a:ahLst/>
              <a:cxnLst>
                <a:cxn ang="0">
                  <a:pos x="179" y="1"/>
                </a:cxn>
                <a:cxn ang="0">
                  <a:pos x="122" y="46"/>
                </a:cxn>
                <a:cxn ang="0">
                  <a:pos x="1551" y="1232"/>
                </a:cxn>
                <a:cxn ang="0">
                  <a:pos x="1612" y="1080"/>
                </a:cxn>
                <a:cxn ang="0">
                  <a:pos x="730" y="776"/>
                </a:cxn>
                <a:cxn ang="0">
                  <a:pos x="214" y="46"/>
                </a:cxn>
                <a:cxn ang="0">
                  <a:pos x="179" y="1"/>
                </a:cxn>
              </a:cxnLst>
              <a:rect l="0" t="0" r="r" b="b"/>
              <a:pathLst>
                <a:path w="1673" h="1232" extrusionOk="0">
                  <a:moveTo>
                    <a:pt x="179" y="1"/>
                  </a:moveTo>
                  <a:cubicBezTo>
                    <a:pt x="160" y="1"/>
                    <a:pt x="138" y="16"/>
                    <a:pt x="122" y="46"/>
                  </a:cubicBezTo>
                  <a:cubicBezTo>
                    <a:pt x="1" y="806"/>
                    <a:pt x="974" y="1141"/>
                    <a:pt x="1551" y="1232"/>
                  </a:cubicBezTo>
                  <a:cubicBezTo>
                    <a:pt x="1642" y="1232"/>
                    <a:pt x="1673" y="1110"/>
                    <a:pt x="1612" y="1080"/>
                  </a:cubicBezTo>
                  <a:cubicBezTo>
                    <a:pt x="1308" y="989"/>
                    <a:pt x="1004" y="928"/>
                    <a:pt x="730" y="776"/>
                  </a:cubicBezTo>
                  <a:cubicBezTo>
                    <a:pt x="426" y="624"/>
                    <a:pt x="305" y="381"/>
                    <a:pt x="214" y="46"/>
                  </a:cubicBezTo>
                  <a:cubicBezTo>
                    <a:pt x="214" y="16"/>
                    <a:pt x="198" y="1"/>
                    <a:pt x="179" y="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65" name="Google Shape;1637;p70"/>
            <p:cNvSpPr>
              <a:spLocks/>
            </p:cNvSpPr>
            <p:nvPr/>
          </p:nvSpPr>
          <p:spPr bwMode="auto">
            <a:xfrm>
              <a:off x="3136403" y="4424781"/>
              <a:ext cx="5856" cy="6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91" y="1"/>
                </a:cxn>
              </a:cxnLst>
              <a:rect l="0" t="0" r="r" b="b"/>
              <a:pathLst>
                <a:path w="92" h="1" extrusionOk="0">
                  <a:moveTo>
                    <a:pt x="0" y="1"/>
                  </a:moveTo>
                  <a:lnTo>
                    <a:pt x="91" y="1"/>
                  </a:ln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66" name="Google Shape;1638;p70"/>
            <p:cNvSpPr>
              <a:spLocks/>
            </p:cNvSpPr>
            <p:nvPr/>
          </p:nvSpPr>
          <p:spPr bwMode="auto">
            <a:xfrm>
              <a:off x="2737817" y="5059387"/>
              <a:ext cx="398656" cy="170843"/>
            </a:xfrm>
            <a:custGeom>
              <a:avLst/>
              <a:gdLst/>
              <a:ahLst/>
              <a:cxnLst>
                <a:cxn ang="0">
                  <a:pos x="6262" y="0"/>
                </a:cxn>
                <a:cxn ang="0">
                  <a:pos x="6262" y="0"/>
                </a:cxn>
                <a:cxn ang="0">
                  <a:pos x="1" y="2189"/>
                </a:cxn>
                <a:cxn ang="0">
                  <a:pos x="1" y="2341"/>
                </a:cxn>
                <a:cxn ang="0">
                  <a:pos x="4199" y="2683"/>
                </a:cxn>
                <a:cxn ang="0">
                  <a:pos x="6201" y="2584"/>
                </a:cxn>
                <a:cxn ang="0">
                  <a:pos x="6262" y="0"/>
                </a:cxn>
              </a:cxnLst>
              <a:rect l="0" t="0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1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8E534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67" name="Google Shape;1639;p70"/>
            <p:cNvSpPr>
              <a:spLocks/>
            </p:cNvSpPr>
            <p:nvPr/>
          </p:nvSpPr>
          <p:spPr bwMode="auto">
            <a:xfrm>
              <a:off x="2737817" y="5204512"/>
              <a:ext cx="396682" cy="66408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669" y="10091"/>
                </a:cxn>
                <a:cxn ang="0">
                  <a:pos x="3164" y="10433"/>
                </a:cxn>
                <a:cxn ang="0">
                  <a:pos x="5958" y="9787"/>
                </a:cxn>
                <a:cxn ang="0">
                  <a:pos x="6232" y="304"/>
                </a:cxn>
                <a:cxn ang="0">
                  <a:pos x="6232" y="304"/>
                </a:cxn>
                <a:cxn ang="0">
                  <a:pos x="4491" y="390"/>
                </a:cxn>
                <a:cxn ang="0">
                  <a:pos x="1" y="0"/>
                </a:cxn>
              </a:cxnLst>
              <a:rect l="0" t="0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7" y="9666"/>
                    <a:pt x="669" y="10091"/>
                  </a:cubicBezTo>
                  <a:cubicBezTo>
                    <a:pt x="669" y="10091"/>
                    <a:pt x="1793" y="10433"/>
                    <a:pt x="3164" y="10433"/>
                  </a:cubicBezTo>
                  <a:cubicBezTo>
                    <a:pt x="4071" y="10433"/>
                    <a:pt x="5087" y="10284"/>
                    <a:pt x="5958" y="9787"/>
                  </a:cubicBezTo>
                  <a:lnTo>
                    <a:pt x="6232" y="304"/>
                  </a:lnTo>
                  <a:cubicBezTo>
                    <a:pt x="5659" y="364"/>
                    <a:pt x="5077" y="390"/>
                    <a:pt x="4491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68" name="Google Shape;1640;p70"/>
            <p:cNvSpPr>
              <a:spLocks/>
            </p:cNvSpPr>
            <p:nvPr/>
          </p:nvSpPr>
          <p:spPr bwMode="auto">
            <a:xfrm>
              <a:off x="2745582" y="5287705"/>
              <a:ext cx="387007" cy="40738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31" y="61"/>
                </a:cxn>
                <a:cxn ang="0">
                  <a:pos x="3128" y="639"/>
                </a:cxn>
                <a:cxn ang="0">
                  <a:pos x="5988" y="213"/>
                </a:cxn>
                <a:cxn ang="0">
                  <a:pos x="5958" y="61"/>
                </a:cxn>
                <a:cxn ang="0">
                  <a:pos x="3042" y="407"/>
                </a:cxn>
                <a:cxn ang="0">
                  <a:pos x="61" y="0"/>
                </a:cxn>
              </a:cxnLst>
              <a:rect l="0" t="0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3" y="488"/>
                    <a:pt x="5988" y="213"/>
                  </a:cubicBezTo>
                  <a:cubicBezTo>
                    <a:pt x="6079" y="182"/>
                    <a:pt x="6049" y="61"/>
                    <a:pt x="5958" y="61"/>
                  </a:cubicBezTo>
                  <a:cubicBezTo>
                    <a:pt x="4955" y="285"/>
                    <a:pt x="3996" y="407"/>
                    <a:pt x="3042" y="407"/>
                  </a:cubicBezTo>
                  <a:cubicBezTo>
                    <a:pt x="2058" y="407"/>
                    <a:pt x="1079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69" name="Google Shape;1641;p70"/>
            <p:cNvSpPr>
              <a:spLocks/>
            </p:cNvSpPr>
            <p:nvPr/>
          </p:nvSpPr>
          <p:spPr bwMode="auto">
            <a:xfrm>
              <a:off x="2757167" y="5210750"/>
              <a:ext cx="15531" cy="83257"/>
            </a:xfrm>
            <a:custGeom>
              <a:avLst/>
              <a:gdLst/>
              <a:ahLst/>
              <a:cxnLst>
                <a:cxn ang="0">
                  <a:pos x="122" y="1"/>
                </a:cxn>
                <a:cxn ang="0">
                  <a:pos x="92" y="24"/>
                </a:cxn>
                <a:cxn ang="0">
                  <a:pos x="31" y="480"/>
                </a:cxn>
                <a:cxn ang="0">
                  <a:pos x="61" y="1240"/>
                </a:cxn>
                <a:cxn ang="0">
                  <a:pos x="126" y="1308"/>
                </a:cxn>
                <a:cxn ang="0">
                  <a:pos x="213" y="1240"/>
                </a:cxn>
                <a:cxn ang="0">
                  <a:pos x="183" y="480"/>
                </a:cxn>
                <a:cxn ang="0">
                  <a:pos x="153" y="24"/>
                </a:cxn>
                <a:cxn ang="0">
                  <a:pos x="122" y="1"/>
                </a:cxn>
              </a:cxnLst>
              <a:rect l="0" t="0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44" y="996"/>
                    <a:pt x="213" y="723"/>
                    <a:pt x="183" y="480"/>
                  </a:cubicBezTo>
                  <a:cubicBezTo>
                    <a:pt x="183" y="328"/>
                    <a:pt x="213" y="145"/>
                    <a:pt x="153" y="24"/>
                  </a:cubicBezTo>
                  <a:cubicBezTo>
                    <a:pt x="153" y="8"/>
                    <a:pt x="137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70" name="Google Shape;1642;p70"/>
            <p:cNvSpPr>
              <a:spLocks/>
            </p:cNvSpPr>
            <p:nvPr/>
          </p:nvSpPr>
          <p:spPr bwMode="auto">
            <a:xfrm>
              <a:off x="2817126" y="5219980"/>
              <a:ext cx="11712" cy="90005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" y="91"/>
                </a:cxn>
                <a:cxn ang="0">
                  <a:pos x="31" y="1368"/>
                </a:cxn>
                <a:cxn ang="0">
                  <a:pos x="92" y="1414"/>
                </a:cxn>
                <a:cxn ang="0">
                  <a:pos x="153" y="1368"/>
                </a:cxn>
                <a:cxn ang="0">
                  <a:pos x="183" y="91"/>
                </a:cxn>
                <a:cxn ang="0">
                  <a:pos x="92" y="0"/>
                </a:cxn>
              </a:cxnLst>
              <a:rect l="0" t="0" r="r" b="b"/>
              <a:pathLst>
                <a:path w="18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517"/>
                    <a:pt x="31" y="943"/>
                    <a:pt x="31" y="1368"/>
                  </a:cubicBezTo>
                  <a:cubicBezTo>
                    <a:pt x="31" y="1398"/>
                    <a:pt x="62" y="1414"/>
                    <a:pt x="92" y="1414"/>
                  </a:cubicBezTo>
                  <a:cubicBezTo>
                    <a:pt x="122" y="1414"/>
                    <a:pt x="153" y="1398"/>
                    <a:pt x="153" y="1368"/>
                  </a:cubicBezTo>
                  <a:cubicBezTo>
                    <a:pt x="183" y="943"/>
                    <a:pt x="183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71" name="Google Shape;1643;p70"/>
            <p:cNvSpPr>
              <a:spLocks/>
            </p:cNvSpPr>
            <p:nvPr/>
          </p:nvSpPr>
          <p:spPr bwMode="auto">
            <a:xfrm>
              <a:off x="2877150" y="5225263"/>
              <a:ext cx="15531" cy="91978"/>
            </a:xfrm>
            <a:custGeom>
              <a:avLst/>
              <a:gdLst/>
              <a:ahLst/>
              <a:cxnLst>
                <a:cxn ang="0">
                  <a:pos x="125" y="1"/>
                </a:cxn>
                <a:cxn ang="0">
                  <a:pos x="61" y="69"/>
                </a:cxn>
                <a:cxn ang="0">
                  <a:pos x="61" y="1376"/>
                </a:cxn>
                <a:cxn ang="0">
                  <a:pos x="122" y="1445"/>
                </a:cxn>
                <a:cxn ang="0">
                  <a:pos x="182" y="1376"/>
                </a:cxn>
                <a:cxn ang="0">
                  <a:pos x="213" y="69"/>
                </a:cxn>
                <a:cxn ang="0">
                  <a:pos x="125" y="1"/>
                </a:cxn>
              </a:cxnLst>
              <a:rect l="0" t="0" r="r" b="b"/>
              <a:pathLst>
                <a:path w="244" h="1445" extrusionOk="0">
                  <a:moveTo>
                    <a:pt x="125" y="1"/>
                  </a:moveTo>
                  <a:cubicBezTo>
                    <a:pt x="91" y="1"/>
                    <a:pt x="61" y="24"/>
                    <a:pt x="61" y="69"/>
                  </a:cubicBezTo>
                  <a:cubicBezTo>
                    <a:pt x="0" y="495"/>
                    <a:pt x="30" y="951"/>
                    <a:pt x="61" y="1376"/>
                  </a:cubicBezTo>
                  <a:cubicBezTo>
                    <a:pt x="61" y="1422"/>
                    <a:pt x="91" y="1445"/>
                    <a:pt x="122" y="1445"/>
                  </a:cubicBezTo>
                  <a:cubicBezTo>
                    <a:pt x="152" y="1445"/>
                    <a:pt x="182" y="1422"/>
                    <a:pt x="182" y="1376"/>
                  </a:cubicBezTo>
                  <a:cubicBezTo>
                    <a:pt x="213" y="981"/>
                    <a:pt x="243" y="495"/>
                    <a:pt x="213" y="69"/>
                  </a:cubicBezTo>
                  <a:cubicBezTo>
                    <a:pt x="198" y="24"/>
                    <a:pt x="160" y="1"/>
                    <a:pt x="125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72" name="Google Shape;1644;p70"/>
            <p:cNvSpPr>
              <a:spLocks/>
            </p:cNvSpPr>
            <p:nvPr/>
          </p:nvSpPr>
          <p:spPr bwMode="auto">
            <a:xfrm>
              <a:off x="2940992" y="5228191"/>
              <a:ext cx="19414" cy="93315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61" y="114"/>
                </a:cxn>
                <a:cxn ang="0">
                  <a:pos x="61" y="1452"/>
                </a:cxn>
                <a:cxn ang="0">
                  <a:pos x="98" y="1465"/>
                </a:cxn>
                <a:cxn ang="0">
                  <a:pos x="152" y="1452"/>
                </a:cxn>
                <a:cxn ang="0">
                  <a:pos x="274" y="114"/>
                </a:cxn>
                <a:cxn ang="0">
                  <a:pos x="167" y="0"/>
                </a:cxn>
              </a:cxnLst>
              <a:rect l="0" t="0" r="r" b="b"/>
              <a:pathLst>
                <a:path w="305" h="1466" extrusionOk="0">
                  <a:moveTo>
                    <a:pt x="167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61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73" name="Google Shape;1645;p70"/>
            <p:cNvSpPr>
              <a:spLocks/>
            </p:cNvSpPr>
            <p:nvPr/>
          </p:nvSpPr>
          <p:spPr bwMode="auto">
            <a:xfrm>
              <a:off x="3012537" y="5231564"/>
              <a:ext cx="15531" cy="85358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1" y="92"/>
                </a:cxn>
                <a:cxn ang="0">
                  <a:pos x="92" y="1277"/>
                </a:cxn>
                <a:cxn ang="0">
                  <a:pos x="161" y="1341"/>
                </a:cxn>
                <a:cxn ang="0">
                  <a:pos x="214" y="1308"/>
                </a:cxn>
                <a:cxn ang="0">
                  <a:pos x="183" y="92"/>
                </a:cxn>
                <a:cxn ang="0">
                  <a:pos x="92" y="1"/>
                </a:cxn>
              </a:cxnLst>
              <a:rect l="0" t="0" r="r" b="b"/>
              <a:pathLst>
                <a:path w="244" h="1341" extrusionOk="0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487"/>
                    <a:pt x="31" y="882"/>
                    <a:pt x="92" y="1277"/>
                  </a:cubicBezTo>
                  <a:cubicBezTo>
                    <a:pt x="92" y="1315"/>
                    <a:pt x="127" y="1341"/>
                    <a:pt x="161" y="1341"/>
                  </a:cubicBezTo>
                  <a:cubicBezTo>
                    <a:pt x="181" y="1341"/>
                    <a:pt x="202" y="1331"/>
                    <a:pt x="214" y="1308"/>
                  </a:cubicBezTo>
                  <a:cubicBezTo>
                    <a:pt x="244" y="913"/>
                    <a:pt x="214" y="487"/>
                    <a:pt x="183" y="92"/>
                  </a:cubicBezTo>
                  <a:cubicBezTo>
                    <a:pt x="183" y="3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74" name="Google Shape;1646;p70"/>
            <p:cNvSpPr>
              <a:spLocks/>
            </p:cNvSpPr>
            <p:nvPr/>
          </p:nvSpPr>
          <p:spPr bwMode="auto">
            <a:xfrm>
              <a:off x="3066704" y="5228763"/>
              <a:ext cx="23297" cy="77338"/>
            </a:xfrm>
            <a:custGeom>
              <a:avLst/>
              <a:gdLst/>
              <a:ahLst/>
              <a:cxnLst>
                <a:cxn ang="0">
                  <a:pos x="214" y="1"/>
                </a:cxn>
                <a:cxn ang="0">
                  <a:pos x="153" y="45"/>
                </a:cxn>
                <a:cxn ang="0">
                  <a:pos x="153" y="1169"/>
                </a:cxn>
                <a:cxn ang="0">
                  <a:pos x="198" y="1215"/>
                </a:cxn>
                <a:cxn ang="0">
                  <a:pos x="244" y="1169"/>
                </a:cxn>
                <a:cxn ang="0">
                  <a:pos x="335" y="136"/>
                </a:cxn>
                <a:cxn ang="0">
                  <a:pos x="214" y="1"/>
                </a:cxn>
              </a:cxnLst>
              <a:rect l="0" t="0" r="r" b="b"/>
              <a:pathLst>
                <a:path w="366" h="1215" extrusionOk="0">
                  <a:moveTo>
                    <a:pt x="214" y="1"/>
                  </a:moveTo>
                  <a:cubicBezTo>
                    <a:pt x="187" y="1"/>
                    <a:pt x="163" y="14"/>
                    <a:pt x="153" y="45"/>
                  </a:cubicBezTo>
                  <a:cubicBezTo>
                    <a:pt x="1" y="409"/>
                    <a:pt x="183" y="805"/>
                    <a:pt x="153" y="1169"/>
                  </a:cubicBezTo>
                  <a:cubicBezTo>
                    <a:pt x="153" y="1200"/>
                    <a:pt x="176" y="1215"/>
                    <a:pt x="198" y="1215"/>
                  </a:cubicBezTo>
                  <a:cubicBezTo>
                    <a:pt x="221" y="1215"/>
                    <a:pt x="244" y="1200"/>
                    <a:pt x="244" y="1169"/>
                  </a:cubicBezTo>
                  <a:cubicBezTo>
                    <a:pt x="366" y="835"/>
                    <a:pt x="244" y="470"/>
                    <a:pt x="335" y="136"/>
                  </a:cubicBezTo>
                  <a:cubicBezTo>
                    <a:pt x="335" y="55"/>
                    <a:pt x="268" y="1"/>
                    <a:pt x="214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75" name="Google Shape;1647;p70"/>
            <p:cNvSpPr>
              <a:spLocks/>
            </p:cNvSpPr>
            <p:nvPr/>
          </p:nvSpPr>
          <p:spPr bwMode="auto">
            <a:xfrm>
              <a:off x="2732024" y="5198656"/>
              <a:ext cx="408267" cy="38764"/>
            </a:xfrm>
            <a:custGeom>
              <a:avLst/>
              <a:gdLst/>
              <a:ahLst/>
              <a:cxnLst>
                <a:cxn ang="0">
                  <a:pos x="122" y="1"/>
                </a:cxn>
                <a:cxn ang="0">
                  <a:pos x="92" y="123"/>
                </a:cxn>
                <a:cxn ang="0">
                  <a:pos x="3694" y="609"/>
                </a:cxn>
                <a:cxn ang="0">
                  <a:pos x="6292" y="487"/>
                </a:cxn>
                <a:cxn ang="0">
                  <a:pos x="6315" y="302"/>
                </a:cxn>
                <a:cxn ang="0">
                  <a:pos x="6292" y="305"/>
                </a:cxn>
                <a:cxn ang="0">
                  <a:pos x="4267" y="368"/>
                </a:cxn>
                <a:cxn ang="0">
                  <a:pos x="122" y="1"/>
                </a:cxn>
              </a:cxnLst>
              <a:rect l="0" t="0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0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2" y="487"/>
                  </a:cubicBezTo>
                  <a:cubicBezTo>
                    <a:pt x="6406" y="487"/>
                    <a:pt x="6413" y="302"/>
                    <a:pt x="6315" y="302"/>
                  </a:cubicBezTo>
                  <a:cubicBezTo>
                    <a:pt x="6308" y="302"/>
                    <a:pt x="6300" y="303"/>
                    <a:pt x="6292" y="305"/>
                  </a:cubicBezTo>
                  <a:cubicBezTo>
                    <a:pt x="5609" y="344"/>
                    <a:pt x="4936" y="368"/>
                    <a:pt x="4267" y="368"/>
                  </a:cubicBezTo>
                  <a:cubicBezTo>
                    <a:pt x="2882" y="368"/>
                    <a:pt x="1516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76" name="Google Shape;1648;p70"/>
            <p:cNvSpPr>
              <a:spLocks/>
            </p:cNvSpPr>
            <p:nvPr/>
          </p:nvSpPr>
          <p:spPr bwMode="auto">
            <a:xfrm>
              <a:off x="2722349" y="4854301"/>
              <a:ext cx="419916" cy="344424"/>
            </a:xfrm>
            <a:custGeom>
              <a:avLst/>
              <a:gdLst/>
              <a:ahLst/>
              <a:cxnLst>
                <a:cxn ang="0">
                  <a:pos x="6596" y="1"/>
                </a:cxn>
                <a:cxn ang="0">
                  <a:pos x="0" y="122"/>
                </a:cxn>
                <a:cxn ang="0">
                  <a:pos x="244" y="5411"/>
                </a:cxn>
                <a:cxn ang="0">
                  <a:pos x="6505" y="3222"/>
                </a:cxn>
                <a:cxn ang="0">
                  <a:pos x="6596" y="1"/>
                </a:cxn>
              </a:cxnLst>
              <a:rect l="0" t="0" r="r" b="b"/>
              <a:pathLst>
                <a:path w="6597" h="5411" extrusionOk="0">
                  <a:moveTo>
                    <a:pt x="6596" y="1"/>
                  </a:moveTo>
                  <a:lnTo>
                    <a:pt x="0" y="122"/>
                  </a:lnTo>
                  <a:cubicBezTo>
                    <a:pt x="0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6" y="1"/>
                  </a:ln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77" name="Google Shape;1649;p70"/>
            <p:cNvSpPr>
              <a:spLocks/>
            </p:cNvSpPr>
            <p:nvPr/>
          </p:nvSpPr>
          <p:spPr bwMode="auto">
            <a:xfrm>
              <a:off x="2536614" y="5952163"/>
              <a:ext cx="583693" cy="104199"/>
            </a:xfrm>
            <a:custGeom>
              <a:avLst/>
              <a:gdLst/>
              <a:ahLst/>
              <a:cxnLst>
                <a:cxn ang="0">
                  <a:pos x="6828" y="0"/>
                </a:cxn>
                <a:cxn ang="0">
                  <a:pos x="92" y="230"/>
                </a:cxn>
                <a:cxn ang="0">
                  <a:pos x="1186" y="1263"/>
                </a:cxn>
                <a:cxn ang="0">
                  <a:pos x="4713" y="1637"/>
                </a:cxn>
                <a:cxn ang="0">
                  <a:pos x="6353" y="1537"/>
                </a:cxn>
                <a:cxn ang="0">
                  <a:pos x="9028" y="1081"/>
                </a:cxn>
                <a:cxn ang="0">
                  <a:pos x="9150" y="230"/>
                </a:cxn>
                <a:cxn ang="0">
                  <a:pos x="6828" y="0"/>
                </a:cxn>
              </a:cxnLst>
              <a:rect l="0" t="0" r="r" b="b"/>
              <a:pathLst>
                <a:path w="9170" h="1637" extrusionOk="0">
                  <a:moveTo>
                    <a:pt x="6828" y="0"/>
                  </a:moveTo>
                  <a:cubicBezTo>
                    <a:pt x="4144" y="0"/>
                    <a:pt x="92" y="230"/>
                    <a:pt x="92" y="230"/>
                  </a:cubicBezTo>
                  <a:cubicBezTo>
                    <a:pt x="92" y="230"/>
                    <a:pt x="0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177" y="1263"/>
                    <a:pt x="9028" y="1081"/>
                    <a:pt x="9028" y="1081"/>
                  </a:cubicBezTo>
                  <a:cubicBezTo>
                    <a:pt x="9028" y="1081"/>
                    <a:pt x="908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78" name="Google Shape;1650;p70"/>
            <p:cNvSpPr>
              <a:spLocks/>
            </p:cNvSpPr>
            <p:nvPr/>
          </p:nvSpPr>
          <p:spPr bwMode="auto">
            <a:xfrm>
              <a:off x="2534704" y="5877755"/>
              <a:ext cx="218646" cy="152893"/>
            </a:xfrm>
            <a:custGeom>
              <a:avLst/>
              <a:gdLst/>
              <a:ahLst/>
              <a:cxnLst>
                <a:cxn ang="0">
                  <a:pos x="2158" y="1"/>
                </a:cxn>
                <a:cxn ang="0">
                  <a:pos x="122" y="1399"/>
                </a:cxn>
                <a:cxn ang="0">
                  <a:pos x="3435" y="2402"/>
                </a:cxn>
                <a:cxn ang="0">
                  <a:pos x="2158" y="1"/>
                </a:cxn>
              </a:cxnLst>
              <a:rect l="0" t="0" r="r" b="b"/>
              <a:pathLst>
                <a:path w="3435" h="2402" extrusionOk="0">
                  <a:moveTo>
                    <a:pt x="2158" y="1"/>
                  </a:moveTo>
                  <a:cubicBezTo>
                    <a:pt x="1246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6" y="730"/>
                    <a:pt x="2158" y="1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79" name="Google Shape;1651;p70"/>
            <p:cNvSpPr>
              <a:spLocks/>
            </p:cNvSpPr>
            <p:nvPr/>
          </p:nvSpPr>
          <p:spPr bwMode="auto">
            <a:xfrm>
              <a:off x="2673974" y="5827470"/>
              <a:ext cx="458616" cy="204834"/>
            </a:xfrm>
            <a:custGeom>
              <a:avLst/>
              <a:gdLst/>
              <a:ahLst/>
              <a:cxnLst>
                <a:cxn ang="0">
                  <a:pos x="6931" y="0"/>
                </a:cxn>
                <a:cxn ang="0">
                  <a:pos x="3828" y="591"/>
                </a:cxn>
                <a:cxn ang="0">
                  <a:pos x="1642" y="304"/>
                </a:cxn>
                <a:cxn ang="0">
                  <a:pos x="1" y="791"/>
                </a:cxn>
                <a:cxn ang="0">
                  <a:pos x="1247" y="3192"/>
                </a:cxn>
                <a:cxn ang="0">
                  <a:pos x="2348" y="3217"/>
                </a:cxn>
                <a:cxn ang="0">
                  <a:pos x="6931" y="2675"/>
                </a:cxn>
                <a:cxn ang="0">
                  <a:pos x="6931" y="0"/>
                </a:cxn>
              </a:cxnLst>
              <a:rect l="0" t="0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7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8" y="1520"/>
                    <a:pt x="1004" y="2311"/>
                    <a:pt x="1247" y="3192"/>
                  </a:cubicBezTo>
                  <a:cubicBezTo>
                    <a:pt x="1603" y="3209"/>
                    <a:pt x="1973" y="3217"/>
                    <a:pt x="2348" y="3217"/>
                  </a:cubicBezTo>
                  <a:cubicBezTo>
                    <a:pt x="4018" y="3217"/>
                    <a:pt x="5789" y="3048"/>
                    <a:pt x="6931" y="2675"/>
                  </a:cubicBezTo>
                  <a:cubicBezTo>
                    <a:pt x="6931" y="2675"/>
                    <a:pt x="7204" y="1125"/>
                    <a:pt x="6931" y="0"/>
                  </a:cubicBezTo>
                  <a:close/>
                </a:path>
              </a:pathLst>
            </a:custGeom>
            <a:solidFill>
              <a:srgbClr val="73D8E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80" name="Google Shape;1652;p70"/>
            <p:cNvSpPr>
              <a:spLocks/>
            </p:cNvSpPr>
            <p:nvPr/>
          </p:nvSpPr>
          <p:spPr bwMode="auto">
            <a:xfrm>
              <a:off x="2653987" y="5750070"/>
              <a:ext cx="118585" cy="127305"/>
            </a:xfrm>
            <a:custGeom>
              <a:avLst/>
              <a:gdLst/>
              <a:ahLst/>
              <a:cxnLst>
                <a:cxn ang="0">
                  <a:pos x="1156" y="184"/>
                </a:cxn>
                <a:cxn ang="0">
                  <a:pos x="1257" y="213"/>
                </a:cxn>
                <a:cxn ang="0">
                  <a:pos x="1500" y="1095"/>
                </a:cxn>
                <a:cxn ang="0">
                  <a:pos x="1496" y="1484"/>
                </a:cxn>
                <a:cxn ang="0">
                  <a:pos x="1496" y="1484"/>
                </a:cxn>
                <a:cxn ang="0">
                  <a:pos x="1287" y="1095"/>
                </a:cxn>
                <a:cxn ang="0">
                  <a:pos x="1156" y="184"/>
                </a:cxn>
                <a:cxn ang="0">
                  <a:pos x="611" y="961"/>
                </a:cxn>
                <a:cxn ang="0">
                  <a:pos x="679" y="973"/>
                </a:cxn>
                <a:cxn ang="0">
                  <a:pos x="1014" y="1247"/>
                </a:cxn>
                <a:cxn ang="0">
                  <a:pos x="1243" y="1501"/>
                </a:cxn>
                <a:cxn ang="0">
                  <a:pos x="1243" y="1501"/>
                </a:cxn>
                <a:cxn ang="0">
                  <a:pos x="1397" y="1770"/>
                </a:cxn>
                <a:cxn ang="0">
                  <a:pos x="1397" y="1770"/>
                </a:cxn>
                <a:cxn ang="0">
                  <a:pos x="527" y="1247"/>
                </a:cxn>
                <a:cxn ang="0">
                  <a:pos x="611" y="961"/>
                </a:cxn>
                <a:cxn ang="0">
                  <a:pos x="1187" y="0"/>
                </a:cxn>
                <a:cxn ang="0">
                  <a:pos x="1166" y="1"/>
                </a:cxn>
                <a:cxn ang="0">
                  <a:pos x="953" y="903"/>
                </a:cxn>
                <a:cxn ang="0">
                  <a:pos x="953" y="903"/>
                </a:cxn>
                <a:cxn ang="0">
                  <a:pos x="831" y="821"/>
                </a:cxn>
                <a:cxn ang="0">
                  <a:pos x="543" y="752"/>
                </a:cxn>
                <a:cxn ang="0">
                  <a:pos x="254" y="913"/>
                </a:cxn>
                <a:cxn ang="0">
                  <a:pos x="1481" y="1935"/>
                </a:cxn>
                <a:cxn ang="0">
                  <a:pos x="1481" y="1935"/>
                </a:cxn>
                <a:cxn ang="0">
                  <a:pos x="1606" y="1999"/>
                </a:cxn>
                <a:cxn ang="0">
                  <a:pos x="1743" y="1885"/>
                </a:cxn>
                <a:cxn ang="0">
                  <a:pos x="1187" y="0"/>
                </a:cxn>
              </a:cxnLst>
              <a:rect l="0" t="0" r="r" b="b"/>
              <a:pathLst>
                <a:path w="1863" h="2000" extrusionOk="0">
                  <a:moveTo>
                    <a:pt x="1156" y="184"/>
                  </a:moveTo>
                  <a:cubicBezTo>
                    <a:pt x="1183" y="184"/>
                    <a:pt x="1216" y="193"/>
                    <a:pt x="1257" y="213"/>
                  </a:cubicBezTo>
                  <a:cubicBezTo>
                    <a:pt x="1500" y="335"/>
                    <a:pt x="1470" y="882"/>
                    <a:pt x="1500" y="1095"/>
                  </a:cubicBezTo>
                  <a:cubicBezTo>
                    <a:pt x="1500" y="1229"/>
                    <a:pt x="1500" y="1357"/>
                    <a:pt x="1496" y="1484"/>
                  </a:cubicBezTo>
                  <a:cubicBezTo>
                    <a:pt x="1421" y="1362"/>
                    <a:pt x="1350" y="1237"/>
                    <a:pt x="1287" y="1095"/>
                  </a:cubicBezTo>
                  <a:cubicBezTo>
                    <a:pt x="1232" y="1012"/>
                    <a:pt x="904" y="184"/>
                    <a:pt x="1156" y="184"/>
                  </a:cubicBezTo>
                  <a:close/>
                  <a:moveTo>
                    <a:pt x="611" y="961"/>
                  </a:moveTo>
                  <a:cubicBezTo>
                    <a:pt x="632" y="961"/>
                    <a:pt x="655" y="965"/>
                    <a:pt x="679" y="973"/>
                  </a:cubicBezTo>
                  <a:cubicBezTo>
                    <a:pt x="801" y="1004"/>
                    <a:pt x="922" y="1156"/>
                    <a:pt x="1014" y="1247"/>
                  </a:cubicBezTo>
                  <a:cubicBezTo>
                    <a:pt x="1098" y="1320"/>
                    <a:pt x="1174" y="1407"/>
                    <a:pt x="1243" y="1501"/>
                  </a:cubicBezTo>
                  <a:cubicBezTo>
                    <a:pt x="1299" y="1602"/>
                    <a:pt x="1352" y="1694"/>
                    <a:pt x="1397" y="1770"/>
                  </a:cubicBezTo>
                  <a:cubicBezTo>
                    <a:pt x="1057" y="1680"/>
                    <a:pt x="701" y="1545"/>
                    <a:pt x="527" y="1247"/>
                  </a:cubicBezTo>
                  <a:cubicBezTo>
                    <a:pt x="422" y="1115"/>
                    <a:pt x="476" y="961"/>
                    <a:pt x="611" y="961"/>
                  </a:cubicBezTo>
                  <a:close/>
                  <a:moveTo>
                    <a:pt x="1187" y="0"/>
                  </a:moveTo>
                  <a:cubicBezTo>
                    <a:pt x="1180" y="0"/>
                    <a:pt x="1173" y="0"/>
                    <a:pt x="1166" y="1"/>
                  </a:cubicBezTo>
                  <a:cubicBezTo>
                    <a:pt x="718" y="16"/>
                    <a:pt x="772" y="447"/>
                    <a:pt x="953" y="903"/>
                  </a:cubicBezTo>
                  <a:cubicBezTo>
                    <a:pt x="914" y="873"/>
                    <a:pt x="873" y="846"/>
                    <a:pt x="831" y="821"/>
                  </a:cubicBezTo>
                  <a:cubicBezTo>
                    <a:pt x="749" y="780"/>
                    <a:pt x="643" y="752"/>
                    <a:pt x="543" y="752"/>
                  </a:cubicBezTo>
                  <a:cubicBezTo>
                    <a:pt x="419" y="752"/>
                    <a:pt x="304" y="795"/>
                    <a:pt x="254" y="913"/>
                  </a:cubicBezTo>
                  <a:cubicBezTo>
                    <a:pt x="0" y="1561"/>
                    <a:pt x="975" y="1869"/>
                    <a:pt x="1481" y="1935"/>
                  </a:cubicBezTo>
                  <a:cubicBezTo>
                    <a:pt x="1504" y="1978"/>
                    <a:pt x="1555" y="1999"/>
                    <a:pt x="1606" y="1999"/>
                  </a:cubicBezTo>
                  <a:cubicBezTo>
                    <a:pt x="1675" y="1999"/>
                    <a:pt x="1743" y="1961"/>
                    <a:pt x="1743" y="1885"/>
                  </a:cubicBezTo>
                  <a:cubicBezTo>
                    <a:pt x="1743" y="1464"/>
                    <a:pt x="1862" y="0"/>
                    <a:pt x="1187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81" name="Google Shape;1653;p70"/>
            <p:cNvSpPr>
              <a:spLocks/>
            </p:cNvSpPr>
            <p:nvPr/>
          </p:nvSpPr>
          <p:spPr bwMode="auto">
            <a:xfrm>
              <a:off x="3325957" y="4991661"/>
              <a:ext cx="406358" cy="242452"/>
            </a:xfrm>
            <a:custGeom>
              <a:avLst/>
              <a:gdLst/>
              <a:ahLst/>
              <a:cxnLst>
                <a:cxn ang="0">
                  <a:pos x="5898" y="1"/>
                </a:cxn>
                <a:cxn ang="0">
                  <a:pos x="1" y="3131"/>
                </a:cxn>
                <a:cxn ang="0">
                  <a:pos x="122" y="3709"/>
                </a:cxn>
                <a:cxn ang="0">
                  <a:pos x="2167" y="3808"/>
                </a:cxn>
                <a:cxn ang="0">
                  <a:pos x="6384" y="3466"/>
                </a:cxn>
                <a:cxn ang="0">
                  <a:pos x="6354" y="3314"/>
                </a:cxn>
                <a:cxn ang="0">
                  <a:pos x="5898" y="1"/>
                </a:cxn>
              </a:cxnLst>
              <a:rect l="0" t="0" r="r" b="b"/>
              <a:pathLst>
                <a:path w="6384" h="3809" extrusionOk="0">
                  <a:moveTo>
                    <a:pt x="5898" y="1"/>
                  </a:moveTo>
                  <a:cubicBezTo>
                    <a:pt x="4165" y="1338"/>
                    <a:pt x="2129" y="2432"/>
                    <a:pt x="1" y="3131"/>
                  </a:cubicBezTo>
                  <a:lnTo>
                    <a:pt x="122" y="3709"/>
                  </a:lnTo>
                  <a:cubicBezTo>
                    <a:pt x="807" y="3777"/>
                    <a:pt x="1489" y="3808"/>
                    <a:pt x="2167" y="3808"/>
                  </a:cubicBezTo>
                  <a:cubicBezTo>
                    <a:pt x="3594" y="3808"/>
                    <a:pt x="5003" y="3672"/>
                    <a:pt x="6384" y="3466"/>
                  </a:cubicBezTo>
                  <a:cubicBezTo>
                    <a:pt x="6384" y="3405"/>
                    <a:pt x="6354" y="3375"/>
                    <a:pt x="6354" y="3314"/>
                  </a:cubicBezTo>
                  <a:cubicBezTo>
                    <a:pt x="6171" y="2037"/>
                    <a:pt x="6019" y="882"/>
                    <a:pt x="5898" y="1"/>
                  </a:cubicBezTo>
                  <a:close/>
                </a:path>
              </a:pathLst>
            </a:custGeom>
            <a:solidFill>
              <a:srgbClr val="8E534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82" name="Google Shape;1654;p70"/>
            <p:cNvSpPr>
              <a:spLocks/>
            </p:cNvSpPr>
            <p:nvPr/>
          </p:nvSpPr>
          <p:spPr bwMode="auto">
            <a:xfrm>
              <a:off x="3256322" y="4863976"/>
              <a:ext cx="445058" cy="32704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69" y="3162"/>
                </a:cxn>
                <a:cxn ang="0">
                  <a:pos x="1095" y="5137"/>
                </a:cxn>
                <a:cxn ang="0">
                  <a:pos x="6992" y="2007"/>
                </a:cxn>
                <a:cxn ang="0">
                  <a:pos x="6718" y="122"/>
                </a:cxn>
                <a:cxn ang="0">
                  <a:pos x="1" y="0"/>
                </a:cxn>
              </a:cxnLst>
              <a:rect l="0" t="0" r="r" b="b"/>
              <a:pathLst>
                <a:path w="6992" h="5138" extrusionOk="0">
                  <a:moveTo>
                    <a:pt x="1" y="0"/>
                  </a:moveTo>
                  <a:lnTo>
                    <a:pt x="669" y="3162"/>
                  </a:lnTo>
                  <a:lnTo>
                    <a:pt x="1095" y="5137"/>
                  </a:lnTo>
                  <a:cubicBezTo>
                    <a:pt x="3223" y="4438"/>
                    <a:pt x="5259" y="3344"/>
                    <a:pt x="6992" y="2007"/>
                  </a:cubicBezTo>
                  <a:cubicBezTo>
                    <a:pt x="6840" y="852"/>
                    <a:pt x="6718" y="122"/>
                    <a:pt x="6718" y="1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23A33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83" name="Google Shape;1655;p70"/>
            <p:cNvSpPr>
              <a:spLocks/>
            </p:cNvSpPr>
            <p:nvPr/>
          </p:nvSpPr>
          <p:spPr bwMode="auto">
            <a:xfrm>
              <a:off x="3331813" y="5208331"/>
              <a:ext cx="477903" cy="654921"/>
            </a:xfrm>
            <a:custGeom>
              <a:avLst/>
              <a:gdLst/>
              <a:ahLst/>
              <a:cxnLst>
                <a:cxn ang="0">
                  <a:pos x="6292" y="1"/>
                </a:cxn>
                <a:cxn ang="0">
                  <a:pos x="1792" y="391"/>
                </a:cxn>
                <a:cxn ang="0">
                  <a:pos x="0" y="305"/>
                </a:cxn>
                <a:cxn ang="0">
                  <a:pos x="0" y="305"/>
                </a:cxn>
                <a:cxn ang="0">
                  <a:pos x="2006" y="9667"/>
                </a:cxn>
                <a:cxn ang="0">
                  <a:pos x="4920" y="10288"/>
                </a:cxn>
                <a:cxn ang="0">
                  <a:pos x="7417" y="9940"/>
                </a:cxn>
                <a:cxn ang="0">
                  <a:pos x="6292" y="1"/>
                </a:cxn>
              </a:cxnLst>
              <a:rect l="0" t="0" r="r" b="b"/>
              <a:pathLst>
                <a:path w="7508" h="10289" extrusionOk="0">
                  <a:moveTo>
                    <a:pt x="6292" y="1"/>
                  </a:moveTo>
                  <a:cubicBezTo>
                    <a:pt x="4828" y="219"/>
                    <a:pt x="3316" y="391"/>
                    <a:pt x="1792" y="391"/>
                  </a:cubicBezTo>
                  <a:cubicBezTo>
                    <a:pt x="1196" y="391"/>
                    <a:pt x="598" y="365"/>
                    <a:pt x="0" y="305"/>
                  </a:cubicBezTo>
                  <a:lnTo>
                    <a:pt x="2006" y="9667"/>
                  </a:lnTo>
                  <a:cubicBezTo>
                    <a:pt x="2972" y="10143"/>
                    <a:pt x="4012" y="10288"/>
                    <a:pt x="4920" y="10288"/>
                  </a:cubicBezTo>
                  <a:cubicBezTo>
                    <a:pt x="6327" y="10288"/>
                    <a:pt x="7417" y="9940"/>
                    <a:pt x="7417" y="9940"/>
                  </a:cubicBezTo>
                  <a:cubicBezTo>
                    <a:pt x="7508" y="9515"/>
                    <a:pt x="6870" y="4226"/>
                    <a:pt x="6292" y="1"/>
                  </a:cubicBezTo>
                  <a:close/>
                </a:path>
              </a:pathLst>
            </a:custGeom>
            <a:solidFill>
              <a:srgbClr val="EBE9F4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84" name="Google Shape;1656;p70"/>
            <p:cNvSpPr>
              <a:spLocks/>
            </p:cNvSpPr>
            <p:nvPr/>
          </p:nvSpPr>
          <p:spPr bwMode="auto">
            <a:xfrm>
              <a:off x="3347789" y="5289614"/>
              <a:ext cx="392290" cy="41883"/>
            </a:xfrm>
            <a:custGeom>
              <a:avLst/>
              <a:gdLst/>
              <a:ahLst/>
              <a:cxnLst>
                <a:cxn ang="0">
                  <a:pos x="6071" y="1"/>
                </a:cxn>
                <a:cxn ang="0">
                  <a:pos x="3104" y="411"/>
                </a:cxn>
                <a:cxn ang="0">
                  <a:pos x="114" y="92"/>
                </a:cxn>
                <a:cxn ang="0">
                  <a:pos x="91" y="88"/>
                </a:cxn>
                <a:cxn ang="0">
                  <a:pos x="83" y="244"/>
                </a:cxn>
                <a:cxn ang="0">
                  <a:pos x="3079" y="658"/>
                </a:cxn>
                <a:cxn ang="0">
                  <a:pos x="6102" y="92"/>
                </a:cxn>
                <a:cxn ang="0">
                  <a:pos x="6071" y="1"/>
                </a:cxn>
              </a:cxnLst>
              <a:rect l="0" t="0" r="r" b="b"/>
              <a:pathLst>
                <a:path w="6163" h="658" extrusionOk="0">
                  <a:moveTo>
                    <a:pt x="6071" y="1"/>
                  </a:moveTo>
                  <a:cubicBezTo>
                    <a:pt x="5068" y="289"/>
                    <a:pt x="4088" y="411"/>
                    <a:pt x="3104" y="411"/>
                  </a:cubicBezTo>
                  <a:cubicBezTo>
                    <a:pt x="2120" y="411"/>
                    <a:pt x="1132" y="289"/>
                    <a:pt x="114" y="92"/>
                  </a:cubicBezTo>
                  <a:cubicBezTo>
                    <a:pt x="106" y="89"/>
                    <a:pt x="98" y="88"/>
                    <a:pt x="91" y="88"/>
                  </a:cubicBezTo>
                  <a:cubicBezTo>
                    <a:pt x="18" y="88"/>
                    <a:pt x="0" y="216"/>
                    <a:pt x="83" y="244"/>
                  </a:cubicBezTo>
                  <a:cubicBezTo>
                    <a:pt x="1000" y="499"/>
                    <a:pt x="2042" y="658"/>
                    <a:pt x="3079" y="658"/>
                  </a:cubicBezTo>
                  <a:cubicBezTo>
                    <a:pt x="4140" y="658"/>
                    <a:pt x="5195" y="491"/>
                    <a:pt x="6102" y="92"/>
                  </a:cubicBezTo>
                  <a:cubicBezTo>
                    <a:pt x="6163" y="61"/>
                    <a:pt x="6132" y="1"/>
                    <a:pt x="6071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85" name="Google Shape;1657;p70"/>
            <p:cNvSpPr>
              <a:spLocks/>
            </p:cNvSpPr>
            <p:nvPr/>
          </p:nvSpPr>
          <p:spPr bwMode="auto">
            <a:xfrm>
              <a:off x="3701310" y="5214187"/>
              <a:ext cx="23297" cy="81793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31" y="30"/>
                </a:cxn>
                <a:cxn ang="0">
                  <a:pos x="61" y="456"/>
                </a:cxn>
                <a:cxn ang="0">
                  <a:pos x="183" y="1216"/>
                </a:cxn>
                <a:cxn ang="0">
                  <a:pos x="270" y="1284"/>
                </a:cxn>
                <a:cxn ang="0">
                  <a:pos x="335" y="1216"/>
                </a:cxn>
                <a:cxn ang="0">
                  <a:pos x="213" y="456"/>
                </a:cxn>
                <a:cxn ang="0">
                  <a:pos x="92" y="0"/>
                </a:cxn>
              </a:cxnLst>
              <a:rect l="0" t="0" r="r" b="b"/>
              <a:pathLst>
                <a:path w="366" h="1285" extrusionOk="0">
                  <a:moveTo>
                    <a:pt x="92" y="0"/>
                  </a:moveTo>
                  <a:cubicBezTo>
                    <a:pt x="61" y="0"/>
                    <a:pt x="31" y="0"/>
                    <a:pt x="31" y="30"/>
                  </a:cubicBezTo>
                  <a:cubicBezTo>
                    <a:pt x="1" y="152"/>
                    <a:pt x="31" y="304"/>
                    <a:pt x="61" y="456"/>
                  </a:cubicBezTo>
                  <a:cubicBezTo>
                    <a:pt x="92" y="699"/>
                    <a:pt x="92" y="1003"/>
                    <a:pt x="183" y="1216"/>
                  </a:cubicBezTo>
                  <a:cubicBezTo>
                    <a:pt x="198" y="1262"/>
                    <a:pt x="236" y="1284"/>
                    <a:pt x="270" y="1284"/>
                  </a:cubicBezTo>
                  <a:cubicBezTo>
                    <a:pt x="305" y="1284"/>
                    <a:pt x="335" y="1262"/>
                    <a:pt x="335" y="1216"/>
                  </a:cubicBezTo>
                  <a:cubicBezTo>
                    <a:pt x="365" y="973"/>
                    <a:pt x="274" y="699"/>
                    <a:pt x="213" y="456"/>
                  </a:cubicBezTo>
                  <a:cubicBezTo>
                    <a:pt x="183" y="334"/>
                    <a:pt x="183" y="152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86" name="Google Shape;1658;p70"/>
            <p:cNvSpPr>
              <a:spLocks/>
            </p:cNvSpPr>
            <p:nvPr/>
          </p:nvSpPr>
          <p:spPr bwMode="auto">
            <a:xfrm>
              <a:off x="3640141" y="5223480"/>
              <a:ext cx="27562" cy="89050"/>
            </a:xfrm>
            <a:custGeom>
              <a:avLst/>
              <a:gdLst/>
              <a:ahLst/>
              <a:cxnLst>
                <a:cxn ang="0">
                  <a:pos x="134" y="1"/>
                </a:cxn>
                <a:cxn ang="0">
                  <a:pos x="19" y="128"/>
                </a:cxn>
                <a:cxn ang="0">
                  <a:pos x="293" y="1343"/>
                </a:cxn>
                <a:cxn ang="0">
                  <a:pos x="361" y="1399"/>
                </a:cxn>
                <a:cxn ang="0">
                  <a:pos x="415" y="1313"/>
                </a:cxn>
                <a:cxn ang="0">
                  <a:pos x="202" y="67"/>
                </a:cxn>
                <a:cxn ang="0">
                  <a:pos x="134" y="1"/>
                </a:cxn>
              </a:cxnLst>
              <a:rect l="0" t="0" r="r" b="b"/>
              <a:pathLst>
                <a:path w="433" h="1399" extrusionOk="0">
                  <a:moveTo>
                    <a:pt x="134" y="1"/>
                  </a:moveTo>
                  <a:cubicBezTo>
                    <a:pt x="75" y="1"/>
                    <a:pt x="1" y="53"/>
                    <a:pt x="19" y="128"/>
                  </a:cubicBezTo>
                  <a:cubicBezTo>
                    <a:pt x="141" y="523"/>
                    <a:pt x="171" y="948"/>
                    <a:pt x="293" y="1343"/>
                  </a:cubicBezTo>
                  <a:cubicBezTo>
                    <a:pt x="306" y="1382"/>
                    <a:pt x="334" y="1399"/>
                    <a:pt x="361" y="1399"/>
                  </a:cubicBezTo>
                  <a:cubicBezTo>
                    <a:pt x="399" y="1399"/>
                    <a:pt x="432" y="1366"/>
                    <a:pt x="415" y="1313"/>
                  </a:cubicBezTo>
                  <a:cubicBezTo>
                    <a:pt x="354" y="918"/>
                    <a:pt x="293" y="492"/>
                    <a:pt x="202" y="67"/>
                  </a:cubicBezTo>
                  <a:cubicBezTo>
                    <a:pt x="202" y="20"/>
                    <a:pt x="171" y="1"/>
                    <a:pt x="134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87" name="Google Shape;1659;p70"/>
            <p:cNvSpPr>
              <a:spLocks/>
            </p:cNvSpPr>
            <p:nvPr/>
          </p:nvSpPr>
          <p:spPr bwMode="auto">
            <a:xfrm>
              <a:off x="3581391" y="5228891"/>
              <a:ext cx="24315" cy="905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73"/>
                </a:cxn>
                <a:cxn ang="0">
                  <a:pos x="243" y="1380"/>
                </a:cxn>
                <a:cxn ang="0">
                  <a:pos x="317" y="1422"/>
                </a:cxn>
                <a:cxn ang="0">
                  <a:pos x="365" y="1350"/>
                </a:cxn>
                <a:cxn ang="0">
                  <a:pos x="152" y="43"/>
                </a:cxn>
                <a:cxn ang="0">
                  <a:pos x="75" y="0"/>
                </a:cxn>
              </a:cxnLst>
              <a:rect l="0" t="0" r="r" b="b"/>
              <a:pathLst>
                <a:path w="382" h="1423" extrusionOk="0">
                  <a:moveTo>
                    <a:pt x="75" y="0"/>
                  </a:moveTo>
                  <a:cubicBezTo>
                    <a:pt x="37" y="0"/>
                    <a:pt x="0" y="23"/>
                    <a:pt x="0" y="73"/>
                  </a:cubicBezTo>
                  <a:cubicBezTo>
                    <a:pt x="31" y="499"/>
                    <a:pt x="152" y="955"/>
                    <a:pt x="243" y="1380"/>
                  </a:cubicBezTo>
                  <a:cubicBezTo>
                    <a:pt x="257" y="1407"/>
                    <a:pt x="289" y="1422"/>
                    <a:pt x="317" y="1422"/>
                  </a:cubicBezTo>
                  <a:cubicBezTo>
                    <a:pt x="352" y="1422"/>
                    <a:pt x="382" y="1400"/>
                    <a:pt x="365" y="1350"/>
                  </a:cubicBezTo>
                  <a:cubicBezTo>
                    <a:pt x="334" y="924"/>
                    <a:pt x="274" y="468"/>
                    <a:pt x="152" y="43"/>
                  </a:cubicBezTo>
                  <a:cubicBezTo>
                    <a:pt x="138" y="15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88" name="Google Shape;1660;p70"/>
            <p:cNvSpPr>
              <a:spLocks/>
            </p:cNvSpPr>
            <p:nvPr/>
          </p:nvSpPr>
          <p:spPr bwMode="auto">
            <a:xfrm>
              <a:off x="3511692" y="5231246"/>
              <a:ext cx="29089" cy="92614"/>
            </a:xfrm>
            <a:custGeom>
              <a:avLst/>
              <a:gdLst/>
              <a:ahLst/>
              <a:cxnLst>
                <a:cxn ang="0">
                  <a:pos x="131" y="0"/>
                </a:cxn>
                <a:cxn ang="0">
                  <a:pos x="1" y="127"/>
                </a:cxn>
                <a:cxn ang="0">
                  <a:pos x="396" y="1434"/>
                </a:cxn>
                <a:cxn ang="0">
                  <a:pos x="419" y="1454"/>
                </a:cxn>
                <a:cxn ang="0">
                  <a:pos x="457" y="1404"/>
                </a:cxn>
                <a:cxn ang="0">
                  <a:pos x="214" y="66"/>
                </a:cxn>
                <a:cxn ang="0">
                  <a:pos x="131" y="0"/>
                </a:cxn>
              </a:cxnLst>
              <a:rect l="0" t="0" r="r" b="b"/>
              <a:pathLst>
                <a:path w="457" h="1455" extrusionOk="0">
                  <a:moveTo>
                    <a:pt x="131" y="0"/>
                  </a:moveTo>
                  <a:cubicBezTo>
                    <a:pt x="71" y="0"/>
                    <a:pt x="1" y="52"/>
                    <a:pt x="1" y="127"/>
                  </a:cubicBezTo>
                  <a:cubicBezTo>
                    <a:pt x="92" y="553"/>
                    <a:pt x="153" y="1069"/>
                    <a:pt x="396" y="1434"/>
                  </a:cubicBezTo>
                  <a:cubicBezTo>
                    <a:pt x="396" y="1447"/>
                    <a:pt x="406" y="1454"/>
                    <a:pt x="419" y="1454"/>
                  </a:cubicBezTo>
                  <a:cubicBezTo>
                    <a:pt x="436" y="1454"/>
                    <a:pt x="457" y="1439"/>
                    <a:pt x="457" y="1404"/>
                  </a:cubicBezTo>
                  <a:cubicBezTo>
                    <a:pt x="457" y="978"/>
                    <a:pt x="274" y="522"/>
                    <a:pt x="214" y="66"/>
                  </a:cubicBezTo>
                  <a:cubicBezTo>
                    <a:pt x="202" y="20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89" name="Google Shape;1661;p70"/>
            <p:cNvSpPr>
              <a:spLocks/>
            </p:cNvSpPr>
            <p:nvPr/>
          </p:nvSpPr>
          <p:spPr bwMode="auto">
            <a:xfrm>
              <a:off x="3445940" y="5235956"/>
              <a:ext cx="21324" cy="83703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0" y="114"/>
                </a:cxn>
                <a:cxn ang="0">
                  <a:pos x="213" y="1269"/>
                </a:cxn>
                <a:cxn ang="0">
                  <a:pos x="285" y="1315"/>
                </a:cxn>
                <a:cxn ang="0">
                  <a:pos x="335" y="1269"/>
                </a:cxn>
                <a:cxn ang="0">
                  <a:pos x="183" y="53"/>
                </a:cxn>
                <a:cxn ang="0">
                  <a:pos x="107" y="0"/>
                </a:cxn>
              </a:cxnLst>
              <a:rect l="0" t="0" r="r" b="b"/>
              <a:pathLst>
                <a:path w="335" h="1315" extrusionOk="0">
                  <a:moveTo>
                    <a:pt x="107" y="0"/>
                  </a:moveTo>
                  <a:cubicBezTo>
                    <a:pt x="56" y="0"/>
                    <a:pt x="0" y="40"/>
                    <a:pt x="0" y="114"/>
                  </a:cubicBezTo>
                  <a:cubicBezTo>
                    <a:pt x="61" y="509"/>
                    <a:pt x="92" y="904"/>
                    <a:pt x="213" y="1269"/>
                  </a:cubicBezTo>
                  <a:cubicBezTo>
                    <a:pt x="228" y="1299"/>
                    <a:pt x="259" y="1315"/>
                    <a:pt x="285" y="1315"/>
                  </a:cubicBezTo>
                  <a:cubicBezTo>
                    <a:pt x="312" y="1315"/>
                    <a:pt x="335" y="1299"/>
                    <a:pt x="335" y="1269"/>
                  </a:cubicBezTo>
                  <a:cubicBezTo>
                    <a:pt x="304" y="874"/>
                    <a:pt x="274" y="448"/>
                    <a:pt x="183" y="53"/>
                  </a:cubicBezTo>
                  <a:cubicBezTo>
                    <a:pt x="171" y="17"/>
                    <a:pt x="140" y="0"/>
                    <a:pt x="107" y="0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90" name="Google Shape;1662;p70"/>
            <p:cNvSpPr>
              <a:spLocks/>
            </p:cNvSpPr>
            <p:nvPr/>
          </p:nvSpPr>
          <p:spPr bwMode="auto">
            <a:xfrm>
              <a:off x="3380697" y="5233028"/>
              <a:ext cx="26607" cy="76192"/>
            </a:xfrm>
            <a:custGeom>
              <a:avLst/>
              <a:gdLst/>
              <a:ahLst/>
              <a:cxnLst>
                <a:cxn ang="0">
                  <a:pos x="121" y="1"/>
                </a:cxn>
                <a:cxn ang="0">
                  <a:pos x="22" y="130"/>
                </a:cxn>
                <a:cxn ang="0">
                  <a:pos x="296" y="1163"/>
                </a:cxn>
                <a:cxn ang="0">
                  <a:pos x="339" y="1196"/>
                </a:cxn>
                <a:cxn ang="0">
                  <a:pos x="387" y="1133"/>
                </a:cxn>
                <a:cxn ang="0">
                  <a:pos x="205" y="38"/>
                </a:cxn>
                <a:cxn ang="0">
                  <a:pos x="121" y="1"/>
                </a:cxn>
              </a:cxnLst>
              <a:rect l="0" t="0" r="r" b="b"/>
              <a:pathLst>
                <a:path w="418" h="1197" extrusionOk="0">
                  <a:moveTo>
                    <a:pt x="121" y="1"/>
                  </a:moveTo>
                  <a:cubicBezTo>
                    <a:pt x="55" y="1"/>
                    <a:pt x="1" y="65"/>
                    <a:pt x="22" y="130"/>
                  </a:cubicBezTo>
                  <a:cubicBezTo>
                    <a:pt x="174" y="464"/>
                    <a:pt x="144" y="829"/>
                    <a:pt x="296" y="1163"/>
                  </a:cubicBezTo>
                  <a:cubicBezTo>
                    <a:pt x="308" y="1186"/>
                    <a:pt x="324" y="1196"/>
                    <a:pt x="339" y="1196"/>
                  </a:cubicBezTo>
                  <a:cubicBezTo>
                    <a:pt x="364" y="1196"/>
                    <a:pt x="387" y="1170"/>
                    <a:pt x="387" y="1133"/>
                  </a:cubicBezTo>
                  <a:cubicBezTo>
                    <a:pt x="296" y="798"/>
                    <a:pt x="418" y="342"/>
                    <a:pt x="205" y="38"/>
                  </a:cubicBezTo>
                  <a:cubicBezTo>
                    <a:pt x="178" y="12"/>
                    <a:pt x="149" y="1"/>
                    <a:pt x="121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91" name="Google Shape;1663;p70"/>
            <p:cNvSpPr>
              <a:spLocks/>
            </p:cNvSpPr>
            <p:nvPr/>
          </p:nvSpPr>
          <p:spPr bwMode="auto">
            <a:xfrm>
              <a:off x="3326021" y="5202539"/>
              <a:ext cx="410177" cy="39337"/>
            </a:xfrm>
            <a:custGeom>
              <a:avLst/>
              <a:gdLst/>
              <a:ahLst/>
              <a:cxnLst>
                <a:cxn ang="0">
                  <a:pos x="6322" y="1"/>
                </a:cxn>
                <a:cxn ang="0">
                  <a:pos x="2295" y="375"/>
                </a:cxn>
                <a:cxn ang="0">
                  <a:pos x="121" y="305"/>
                </a:cxn>
                <a:cxn ang="0">
                  <a:pos x="99" y="302"/>
                </a:cxn>
                <a:cxn ang="0">
                  <a:pos x="121" y="487"/>
                </a:cxn>
                <a:cxn ang="0">
                  <a:pos x="2831" y="618"/>
                </a:cxn>
                <a:cxn ang="0">
                  <a:pos x="6353" y="122"/>
                </a:cxn>
                <a:cxn ang="0">
                  <a:pos x="6322" y="1"/>
                </a:cxn>
              </a:cxnLst>
              <a:rect l="0" t="0" r="r" b="b"/>
              <a:pathLst>
                <a:path w="6444" h="618" extrusionOk="0">
                  <a:moveTo>
                    <a:pt x="6322" y="1"/>
                  </a:moveTo>
                  <a:cubicBezTo>
                    <a:pt x="4975" y="278"/>
                    <a:pt x="3641" y="375"/>
                    <a:pt x="2295" y="375"/>
                  </a:cubicBezTo>
                  <a:cubicBezTo>
                    <a:pt x="1575" y="375"/>
                    <a:pt x="852" y="347"/>
                    <a:pt x="121" y="305"/>
                  </a:cubicBezTo>
                  <a:cubicBezTo>
                    <a:pt x="113" y="303"/>
                    <a:pt x="106" y="302"/>
                    <a:pt x="99" y="302"/>
                  </a:cubicBezTo>
                  <a:cubicBezTo>
                    <a:pt x="0" y="302"/>
                    <a:pt x="8" y="487"/>
                    <a:pt x="121" y="487"/>
                  </a:cubicBezTo>
                  <a:cubicBezTo>
                    <a:pt x="1011" y="552"/>
                    <a:pt x="1923" y="618"/>
                    <a:pt x="2831" y="618"/>
                  </a:cubicBezTo>
                  <a:cubicBezTo>
                    <a:pt x="4033" y="618"/>
                    <a:pt x="5227" y="503"/>
                    <a:pt x="6353" y="122"/>
                  </a:cubicBezTo>
                  <a:cubicBezTo>
                    <a:pt x="6444" y="92"/>
                    <a:pt x="641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92" name="Google Shape;1664;p70"/>
            <p:cNvSpPr>
              <a:spLocks/>
            </p:cNvSpPr>
            <p:nvPr/>
          </p:nvSpPr>
          <p:spPr bwMode="auto">
            <a:xfrm>
              <a:off x="3481394" y="5945289"/>
              <a:ext cx="601134" cy="101398"/>
            </a:xfrm>
            <a:custGeom>
              <a:avLst/>
              <a:gdLst/>
              <a:ahLst/>
              <a:cxnLst>
                <a:cxn ang="0">
                  <a:pos x="2364" y="0"/>
                </a:cxn>
                <a:cxn ang="0">
                  <a:pos x="51" y="216"/>
                </a:cxn>
                <a:cxn ang="0">
                  <a:pos x="325" y="1067"/>
                </a:cxn>
                <a:cxn ang="0">
                  <a:pos x="3091" y="1493"/>
                </a:cxn>
                <a:cxn ang="0">
                  <a:pos x="4789" y="1593"/>
                </a:cxn>
                <a:cxn ang="0">
                  <a:pos x="8319" y="1219"/>
                </a:cxn>
                <a:cxn ang="0">
                  <a:pos x="9231" y="216"/>
                </a:cxn>
                <a:cxn ang="0">
                  <a:pos x="2364" y="0"/>
                </a:cxn>
              </a:cxnLst>
              <a:rect l="0" t="0" r="r" b="b"/>
              <a:pathLst>
                <a:path w="9444" h="1593" extrusionOk="0">
                  <a:moveTo>
                    <a:pt x="2364" y="0"/>
                  </a:moveTo>
                  <a:cubicBezTo>
                    <a:pt x="1004" y="0"/>
                    <a:pt x="1" y="54"/>
                    <a:pt x="51" y="216"/>
                  </a:cubicBezTo>
                  <a:cubicBezTo>
                    <a:pt x="173" y="733"/>
                    <a:pt x="325" y="1067"/>
                    <a:pt x="325" y="1067"/>
                  </a:cubicBezTo>
                  <a:cubicBezTo>
                    <a:pt x="325" y="1067"/>
                    <a:pt x="1206" y="1250"/>
                    <a:pt x="3091" y="1493"/>
                  </a:cubicBezTo>
                  <a:cubicBezTo>
                    <a:pt x="3645" y="1563"/>
                    <a:pt x="4221" y="1593"/>
                    <a:pt x="4789" y="1593"/>
                  </a:cubicBezTo>
                  <a:cubicBezTo>
                    <a:pt x="6183" y="1593"/>
                    <a:pt x="7520" y="1414"/>
                    <a:pt x="8319" y="1219"/>
                  </a:cubicBezTo>
                  <a:cubicBezTo>
                    <a:pt x="9444" y="946"/>
                    <a:pt x="9231" y="216"/>
                    <a:pt x="9231" y="216"/>
                  </a:cubicBezTo>
                  <a:cubicBezTo>
                    <a:pt x="9231" y="216"/>
                    <a:pt x="5084" y="0"/>
                    <a:pt x="2364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93" name="Google Shape;1665;p70"/>
            <p:cNvSpPr>
              <a:spLocks/>
            </p:cNvSpPr>
            <p:nvPr/>
          </p:nvSpPr>
          <p:spPr bwMode="auto">
            <a:xfrm>
              <a:off x="3865786" y="5870053"/>
              <a:ext cx="216737" cy="150984"/>
            </a:xfrm>
            <a:custGeom>
              <a:avLst/>
              <a:gdLst/>
              <a:ahLst/>
              <a:cxnLst>
                <a:cxn ang="0">
                  <a:pos x="851" y="0"/>
                </a:cxn>
                <a:cxn ang="0">
                  <a:pos x="0" y="2371"/>
                </a:cxn>
                <a:cxn ang="0">
                  <a:pos x="3192" y="1398"/>
                </a:cxn>
                <a:cxn ang="0">
                  <a:pos x="851" y="0"/>
                </a:cxn>
              </a:cxnLst>
              <a:rect l="0" t="0" r="r" b="b"/>
              <a:pathLst>
                <a:path w="3405" h="2372" extrusionOk="0">
                  <a:moveTo>
                    <a:pt x="851" y="0"/>
                  </a:moveTo>
                  <a:cubicBezTo>
                    <a:pt x="365" y="730"/>
                    <a:pt x="91" y="1520"/>
                    <a:pt x="0" y="2371"/>
                  </a:cubicBezTo>
                  <a:cubicBezTo>
                    <a:pt x="1915" y="2280"/>
                    <a:pt x="3405" y="1946"/>
                    <a:pt x="3192" y="1398"/>
                  </a:cubicBezTo>
                  <a:cubicBezTo>
                    <a:pt x="2949" y="821"/>
                    <a:pt x="1854" y="335"/>
                    <a:pt x="851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94" name="Google Shape;1666;p70"/>
            <p:cNvSpPr>
              <a:spLocks/>
            </p:cNvSpPr>
            <p:nvPr/>
          </p:nvSpPr>
          <p:spPr bwMode="auto">
            <a:xfrm>
              <a:off x="3457525" y="5823587"/>
              <a:ext cx="462499" cy="199041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92" y="1"/>
                </a:cxn>
                <a:cxn ang="0">
                  <a:pos x="578" y="2615"/>
                </a:cxn>
                <a:cxn ang="0">
                  <a:pos x="5294" y="3126"/>
                </a:cxn>
                <a:cxn ang="0">
                  <a:pos x="6414" y="3101"/>
                </a:cxn>
                <a:cxn ang="0">
                  <a:pos x="7265" y="730"/>
                </a:cxn>
                <a:cxn ang="0">
                  <a:pos x="5472" y="244"/>
                </a:cxn>
                <a:cxn ang="0">
                  <a:pos x="3251" y="542"/>
                </a:cxn>
                <a:cxn ang="0">
                  <a:pos x="92" y="1"/>
                </a:cxn>
              </a:cxnLst>
              <a:rect l="0" t="0" r="r" b="b"/>
              <a:pathLst>
                <a:path w="7266" h="312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095"/>
                    <a:pt x="578" y="2615"/>
                    <a:pt x="578" y="2615"/>
                  </a:cubicBezTo>
                  <a:cubicBezTo>
                    <a:pt x="1792" y="2961"/>
                    <a:pt x="3610" y="3126"/>
                    <a:pt x="5294" y="3126"/>
                  </a:cubicBezTo>
                  <a:cubicBezTo>
                    <a:pt x="5677" y="3126"/>
                    <a:pt x="6054" y="3118"/>
                    <a:pt x="6414" y="3101"/>
                  </a:cubicBezTo>
                  <a:cubicBezTo>
                    <a:pt x="6505" y="2250"/>
                    <a:pt x="6779" y="1460"/>
                    <a:pt x="7265" y="730"/>
                  </a:cubicBezTo>
                  <a:cubicBezTo>
                    <a:pt x="6323" y="426"/>
                    <a:pt x="5472" y="244"/>
                    <a:pt x="5472" y="244"/>
                  </a:cubicBezTo>
                  <a:cubicBezTo>
                    <a:pt x="4699" y="462"/>
                    <a:pt x="3941" y="542"/>
                    <a:pt x="3251" y="542"/>
                  </a:cubicBezTo>
                  <a:cubicBezTo>
                    <a:pt x="1444" y="54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73D8E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95" name="Google Shape;1667;p70"/>
            <p:cNvSpPr>
              <a:spLocks/>
            </p:cNvSpPr>
            <p:nvPr/>
          </p:nvSpPr>
          <p:spPr bwMode="auto">
            <a:xfrm>
              <a:off x="3794687" y="5744277"/>
              <a:ext cx="138571" cy="127241"/>
            </a:xfrm>
            <a:custGeom>
              <a:avLst/>
              <a:gdLst/>
              <a:ahLst/>
              <a:cxnLst>
                <a:cxn ang="0">
                  <a:pos x="769" y="206"/>
                </a:cxn>
                <a:cxn ang="0">
                  <a:pos x="813" y="1095"/>
                </a:cxn>
                <a:cxn ang="0">
                  <a:pos x="664" y="1482"/>
                </a:cxn>
                <a:cxn ang="0">
                  <a:pos x="664" y="1482"/>
                </a:cxn>
                <a:cxn ang="0">
                  <a:pos x="601" y="1095"/>
                </a:cxn>
                <a:cxn ang="0">
                  <a:pos x="661" y="244"/>
                </a:cxn>
                <a:cxn ang="0">
                  <a:pos x="769" y="206"/>
                </a:cxn>
                <a:cxn ang="0">
                  <a:pos x="1461" y="961"/>
                </a:cxn>
                <a:cxn ang="0">
                  <a:pos x="1604" y="1247"/>
                </a:cxn>
                <a:cxn ang="0">
                  <a:pos x="796" y="1774"/>
                </a:cxn>
                <a:cxn ang="0">
                  <a:pos x="796" y="1774"/>
                </a:cxn>
                <a:cxn ang="0">
                  <a:pos x="1087" y="1247"/>
                </a:cxn>
                <a:cxn ang="0">
                  <a:pos x="1391" y="973"/>
                </a:cxn>
                <a:cxn ang="0">
                  <a:pos x="1461" y="961"/>
                </a:cxn>
                <a:cxn ang="0">
                  <a:pos x="700" y="0"/>
                </a:cxn>
                <a:cxn ang="0">
                  <a:pos x="479" y="1885"/>
                </a:cxn>
                <a:cxn ang="0">
                  <a:pos x="650" y="1999"/>
                </a:cxn>
                <a:cxn ang="0">
                  <a:pos x="755" y="1909"/>
                </a:cxn>
                <a:cxn ang="0">
                  <a:pos x="755" y="1909"/>
                </a:cxn>
                <a:cxn ang="0">
                  <a:pos x="1786" y="912"/>
                </a:cxn>
                <a:cxn ang="0">
                  <a:pos x="1474" y="752"/>
                </a:cxn>
                <a:cxn ang="0">
                  <a:pos x="1208" y="821"/>
                </a:cxn>
                <a:cxn ang="0">
                  <a:pos x="1103" y="906"/>
                </a:cxn>
                <a:cxn ang="0">
                  <a:pos x="1103" y="906"/>
                </a:cxn>
                <a:cxn ang="0">
                  <a:pos x="722" y="0"/>
                </a:cxn>
                <a:cxn ang="0">
                  <a:pos x="700" y="0"/>
                </a:cxn>
              </a:cxnLst>
              <a:rect l="0" t="0" r="r" b="b"/>
              <a:pathLst>
                <a:path w="2177" h="1999" extrusionOk="0">
                  <a:moveTo>
                    <a:pt x="769" y="206"/>
                  </a:moveTo>
                  <a:cubicBezTo>
                    <a:pt x="1013" y="206"/>
                    <a:pt x="840" y="1013"/>
                    <a:pt x="813" y="1095"/>
                  </a:cubicBezTo>
                  <a:cubicBezTo>
                    <a:pt x="765" y="1224"/>
                    <a:pt x="717" y="1353"/>
                    <a:pt x="664" y="1482"/>
                  </a:cubicBezTo>
                  <a:cubicBezTo>
                    <a:pt x="638" y="1355"/>
                    <a:pt x="615" y="1229"/>
                    <a:pt x="601" y="1095"/>
                  </a:cubicBezTo>
                  <a:cubicBezTo>
                    <a:pt x="570" y="882"/>
                    <a:pt x="449" y="365"/>
                    <a:pt x="661" y="244"/>
                  </a:cubicBezTo>
                  <a:cubicBezTo>
                    <a:pt x="704" y="217"/>
                    <a:pt x="739" y="206"/>
                    <a:pt x="769" y="206"/>
                  </a:cubicBezTo>
                  <a:close/>
                  <a:moveTo>
                    <a:pt x="1461" y="961"/>
                  </a:moveTo>
                  <a:cubicBezTo>
                    <a:pt x="1602" y="961"/>
                    <a:pt x="1682" y="1115"/>
                    <a:pt x="1604" y="1247"/>
                  </a:cubicBezTo>
                  <a:cubicBezTo>
                    <a:pt x="1478" y="1549"/>
                    <a:pt x="1122" y="1684"/>
                    <a:pt x="796" y="1774"/>
                  </a:cubicBezTo>
                  <a:cubicBezTo>
                    <a:pt x="885" y="1591"/>
                    <a:pt x="967" y="1391"/>
                    <a:pt x="1087" y="1247"/>
                  </a:cubicBezTo>
                  <a:cubicBezTo>
                    <a:pt x="1178" y="1156"/>
                    <a:pt x="1269" y="1004"/>
                    <a:pt x="1391" y="973"/>
                  </a:cubicBezTo>
                  <a:cubicBezTo>
                    <a:pt x="1416" y="965"/>
                    <a:pt x="1439" y="961"/>
                    <a:pt x="1461" y="961"/>
                  </a:cubicBezTo>
                  <a:close/>
                  <a:moveTo>
                    <a:pt x="700" y="0"/>
                  </a:moveTo>
                  <a:cubicBezTo>
                    <a:pt x="1" y="0"/>
                    <a:pt x="389" y="1464"/>
                    <a:pt x="479" y="1885"/>
                  </a:cubicBezTo>
                  <a:cubicBezTo>
                    <a:pt x="509" y="1961"/>
                    <a:pt x="585" y="1999"/>
                    <a:pt x="650" y="1999"/>
                  </a:cubicBezTo>
                  <a:cubicBezTo>
                    <a:pt x="707" y="1999"/>
                    <a:pt x="756" y="1969"/>
                    <a:pt x="755" y="1909"/>
                  </a:cubicBezTo>
                  <a:cubicBezTo>
                    <a:pt x="1261" y="1863"/>
                    <a:pt x="2177" y="1554"/>
                    <a:pt x="1786" y="912"/>
                  </a:cubicBezTo>
                  <a:cubicBezTo>
                    <a:pt x="1719" y="795"/>
                    <a:pt x="1596" y="752"/>
                    <a:pt x="1474" y="752"/>
                  </a:cubicBezTo>
                  <a:cubicBezTo>
                    <a:pt x="1375" y="752"/>
                    <a:pt x="1277" y="780"/>
                    <a:pt x="1208" y="821"/>
                  </a:cubicBezTo>
                  <a:cubicBezTo>
                    <a:pt x="1172" y="848"/>
                    <a:pt x="1137" y="876"/>
                    <a:pt x="1103" y="906"/>
                  </a:cubicBezTo>
                  <a:cubicBezTo>
                    <a:pt x="1210" y="459"/>
                    <a:pt x="1188" y="32"/>
                    <a:pt x="722" y="0"/>
                  </a:cubicBezTo>
                  <a:cubicBezTo>
                    <a:pt x="715" y="0"/>
                    <a:pt x="708" y="0"/>
                    <a:pt x="700" y="0"/>
                  </a:cubicBezTo>
                  <a:close/>
                </a:path>
              </a:pathLst>
            </a:custGeom>
            <a:solidFill>
              <a:srgbClr val="3A308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796" name="Google Shape;1668;p70"/>
            <p:cNvSpPr>
              <a:spLocks/>
            </p:cNvSpPr>
            <p:nvPr/>
          </p:nvSpPr>
          <p:spPr bwMode="auto">
            <a:xfrm>
              <a:off x="2639157" y="3087907"/>
              <a:ext cx="1062233" cy="1801302"/>
            </a:xfrm>
            <a:custGeom>
              <a:avLst/>
              <a:gdLst/>
              <a:ahLst/>
              <a:cxnLst>
                <a:cxn ang="0">
                  <a:pos x="9697" y="0"/>
                </a:cxn>
                <a:cxn ang="0">
                  <a:pos x="9697" y="5593"/>
                </a:cxn>
                <a:cxn ang="0">
                  <a:pos x="5137" y="5532"/>
                </a:cxn>
                <a:cxn ang="0">
                  <a:pos x="4347" y="821"/>
                </a:cxn>
                <a:cxn ang="0">
                  <a:pos x="2675" y="699"/>
                </a:cxn>
                <a:cxn ang="0">
                  <a:pos x="2675" y="699"/>
                </a:cxn>
                <a:cxn ang="0">
                  <a:pos x="274" y="11946"/>
                </a:cxn>
                <a:cxn ang="0">
                  <a:pos x="0" y="16961"/>
                </a:cxn>
                <a:cxn ang="0">
                  <a:pos x="13982" y="28299"/>
                </a:cxn>
                <a:cxn ang="0">
                  <a:pos x="16323" y="27843"/>
                </a:cxn>
                <a:cxn ang="0">
                  <a:pos x="16688" y="27752"/>
                </a:cxn>
                <a:cxn ang="0">
                  <a:pos x="14134" y="11581"/>
                </a:cxn>
                <a:cxn ang="0">
                  <a:pos x="11764" y="5897"/>
                </a:cxn>
                <a:cxn ang="0">
                  <a:pos x="11490" y="0"/>
                </a:cxn>
              </a:cxnLst>
              <a:rect l="0" t="0" r="r" b="b"/>
              <a:pathLst>
                <a:path w="16688" h="28299" extrusionOk="0">
                  <a:moveTo>
                    <a:pt x="9697" y="0"/>
                  </a:moveTo>
                  <a:lnTo>
                    <a:pt x="9697" y="5593"/>
                  </a:lnTo>
                  <a:lnTo>
                    <a:pt x="5137" y="5532"/>
                  </a:lnTo>
                  <a:lnTo>
                    <a:pt x="4347" y="821"/>
                  </a:lnTo>
                  <a:lnTo>
                    <a:pt x="2675" y="699"/>
                  </a:lnTo>
                  <a:cubicBezTo>
                    <a:pt x="2675" y="700"/>
                    <a:pt x="4043" y="9514"/>
                    <a:pt x="274" y="11946"/>
                  </a:cubicBezTo>
                  <a:cubicBezTo>
                    <a:pt x="274" y="11946"/>
                    <a:pt x="152" y="14165"/>
                    <a:pt x="0" y="16961"/>
                  </a:cubicBezTo>
                  <a:cubicBezTo>
                    <a:pt x="4256" y="21156"/>
                    <a:pt x="8937" y="25107"/>
                    <a:pt x="13982" y="28299"/>
                  </a:cubicBezTo>
                  <a:cubicBezTo>
                    <a:pt x="14773" y="28177"/>
                    <a:pt x="15563" y="28025"/>
                    <a:pt x="16323" y="27843"/>
                  </a:cubicBezTo>
                  <a:cubicBezTo>
                    <a:pt x="16444" y="27812"/>
                    <a:pt x="16566" y="27782"/>
                    <a:pt x="16688" y="27752"/>
                  </a:cubicBezTo>
                  <a:cubicBezTo>
                    <a:pt x="15016" y="16779"/>
                    <a:pt x="14560" y="15137"/>
                    <a:pt x="14134" y="11581"/>
                  </a:cubicBezTo>
                  <a:cubicBezTo>
                    <a:pt x="14134" y="11581"/>
                    <a:pt x="12037" y="8724"/>
                    <a:pt x="11764" y="5897"/>
                  </a:cubicBezTo>
                  <a:cubicBezTo>
                    <a:pt x="11490" y="3070"/>
                    <a:pt x="11490" y="0"/>
                    <a:pt x="1149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1669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608404" y="4168612"/>
              <a:ext cx="920789" cy="746991"/>
            </a:xfrm>
            <a:custGeom>
              <a:avLst/>
              <a:gdLst/>
              <a:ahLst/>
              <a:cxnLst/>
              <a:rect l="l" t="t" r="r" b="b"/>
              <a:pathLst>
                <a:path w="14469" h="11739" extrusionOk="0">
                  <a:moveTo>
                    <a:pt x="486" y="0"/>
                  </a:moveTo>
                  <a:cubicBezTo>
                    <a:pt x="274" y="4225"/>
                    <a:pt x="0" y="9757"/>
                    <a:pt x="182" y="10942"/>
                  </a:cubicBezTo>
                  <a:cubicBezTo>
                    <a:pt x="182" y="10942"/>
                    <a:pt x="4227" y="11738"/>
                    <a:pt x="9109" y="11738"/>
                  </a:cubicBezTo>
                  <a:cubicBezTo>
                    <a:pt x="10838" y="11738"/>
                    <a:pt x="12672" y="11638"/>
                    <a:pt x="14468" y="11368"/>
                  </a:cubicBezTo>
                  <a:cubicBezTo>
                    <a:pt x="9423" y="8146"/>
                    <a:pt x="4742" y="4195"/>
                    <a:pt x="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09" name="Google Shape;1670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952314" y="3572798"/>
              <a:ext cx="339471" cy="315694"/>
            </a:xfrm>
            <a:custGeom>
              <a:avLst/>
              <a:gdLst/>
              <a:ahLst/>
              <a:cxnLst/>
              <a:rect l="l" t="t" r="r" b="b"/>
              <a:pathLst>
                <a:path w="5320" h="4987" extrusionOk="0">
                  <a:moveTo>
                    <a:pt x="1" y="0"/>
                  </a:moveTo>
                  <a:lnTo>
                    <a:pt x="1" y="3009"/>
                  </a:lnTo>
                  <a:cubicBezTo>
                    <a:pt x="1" y="3009"/>
                    <a:pt x="2214" y="4986"/>
                    <a:pt x="3151" y="4986"/>
                  </a:cubicBezTo>
                  <a:cubicBezTo>
                    <a:pt x="3165" y="4986"/>
                    <a:pt x="3179" y="4986"/>
                    <a:pt x="3192" y="4985"/>
                  </a:cubicBezTo>
                  <a:cubicBezTo>
                    <a:pt x="3922" y="4924"/>
                    <a:pt x="5320" y="3101"/>
                    <a:pt x="5320" y="3101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3799" name="Google Shape;1671;p70"/>
            <p:cNvSpPr>
              <a:spLocks/>
            </p:cNvSpPr>
            <p:nvPr/>
          </p:nvSpPr>
          <p:spPr bwMode="auto">
            <a:xfrm>
              <a:off x="2344270" y="1816785"/>
              <a:ext cx="319281" cy="600752"/>
            </a:xfrm>
            <a:custGeom>
              <a:avLst/>
              <a:gdLst/>
              <a:ahLst/>
              <a:cxnLst>
                <a:cxn ang="0">
                  <a:pos x="5016" y="0"/>
                </a:cxn>
                <a:cxn ang="0">
                  <a:pos x="973" y="3557"/>
                </a:cxn>
                <a:cxn ang="0">
                  <a:pos x="365" y="8937"/>
                </a:cxn>
                <a:cxn ang="0">
                  <a:pos x="1764" y="9423"/>
                </a:cxn>
                <a:cxn ang="0">
                  <a:pos x="1802" y="9437"/>
                </a:cxn>
                <a:cxn ang="0">
                  <a:pos x="1855" y="8359"/>
                </a:cxn>
                <a:cxn ang="0">
                  <a:pos x="3648" y="7964"/>
                </a:cxn>
                <a:cxn ang="0">
                  <a:pos x="4621" y="1277"/>
                </a:cxn>
                <a:cxn ang="0">
                  <a:pos x="5016" y="0"/>
                </a:cxn>
              </a:cxnLst>
              <a:rect l="0" t="0" r="r" b="b"/>
              <a:pathLst>
                <a:path w="5016" h="9438" extrusionOk="0">
                  <a:moveTo>
                    <a:pt x="5016" y="0"/>
                  </a:moveTo>
                  <a:cubicBezTo>
                    <a:pt x="3101" y="700"/>
                    <a:pt x="1551" y="2128"/>
                    <a:pt x="973" y="3557"/>
                  </a:cubicBezTo>
                  <a:cubicBezTo>
                    <a:pt x="1" y="6049"/>
                    <a:pt x="365" y="8937"/>
                    <a:pt x="365" y="8937"/>
                  </a:cubicBezTo>
                  <a:cubicBezTo>
                    <a:pt x="669" y="8998"/>
                    <a:pt x="1612" y="9332"/>
                    <a:pt x="1764" y="9423"/>
                  </a:cubicBezTo>
                  <a:cubicBezTo>
                    <a:pt x="1779" y="9433"/>
                    <a:pt x="1792" y="9437"/>
                    <a:pt x="1802" y="9437"/>
                  </a:cubicBezTo>
                  <a:cubicBezTo>
                    <a:pt x="1952" y="9437"/>
                    <a:pt x="1570" y="8445"/>
                    <a:pt x="1855" y="8359"/>
                  </a:cubicBezTo>
                  <a:cubicBezTo>
                    <a:pt x="2432" y="8207"/>
                    <a:pt x="3040" y="8055"/>
                    <a:pt x="3648" y="7964"/>
                  </a:cubicBezTo>
                  <a:cubicBezTo>
                    <a:pt x="3435" y="5654"/>
                    <a:pt x="3831" y="3374"/>
                    <a:pt x="4621" y="1277"/>
                  </a:cubicBezTo>
                  <a:cubicBezTo>
                    <a:pt x="4742" y="852"/>
                    <a:pt x="4894" y="426"/>
                    <a:pt x="5016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800" name="Google Shape;1672;p70"/>
            <p:cNvSpPr>
              <a:spLocks/>
            </p:cNvSpPr>
            <p:nvPr/>
          </p:nvSpPr>
          <p:spPr bwMode="auto">
            <a:xfrm>
              <a:off x="2559438" y="1793552"/>
              <a:ext cx="191594" cy="530225"/>
            </a:xfrm>
            <a:custGeom>
              <a:avLst/>
              <a:gdLst/>
              <a:ahLst/>
              <a:cxnLst>
                <a:cxn ang="0">
                  <a:pos x="3010" y="1"/>
                </a:cxn>
                <a:cxn ang="0">
                  <a:pos x="3010" y="1"/>
                </a:cxn>
                <a:cxn ang="0">
                  <a:pos x="1581" y="365"/>
                </a:cxn>
                <a:cxn ang="0">
                  <a:pos x="1186" y="1642"/>
                </a:cxn>
                <a:cxn ang="0">
                  <a:pos x="213" y="8329"/>
                </a:cxn>
                <a:cxn ang="0">
                  <a:pos x="2766" y="8025"/>
                </a:cxn>
                <a:cxn ang="0">
                  <a:pos x="3010" y="1"/>
                </a:cxn>
              </a:cxnLst>
              <a:rect l="0" t="0" r="r" b="b"/>
              <a:pathLst>
                <a:path w="3010" h="8330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523" y="62"/>
                    <a:pt x="2037" y="183"/>
                    <a:pt x="1581" y="365"/>
                  </a:cubicBezTo>
                  <a:cubicBezTo>
                    <a:pt x="1459" y="791"/>
                    <a:pt x="1307" y="1217"/>
                    <a:pt x="1186" y="1642"/>
                  </a:cubicBezTo>
                  <a:cubicBezTo>
                    <a:pt x="396" y="3739"/>
                    <a:pt x="0" y="6019"/>
                    <a:pt x="213" y="8329"/>
                  </a:cubicBezTo>
                  <a:cubicBezTo>
                    <a:pt x="1064" y="8177"/>
                    <a:pt x="1946" y="8086"/>
                    <a:pt x="2766" y="8025"/>
                  </a:cubicBezTo>
                  <a:cubicBezTo>
                    <a:pt x="2310" y="5350"/>
                    <a:pt x="2432" y="2645"/>
                    <a:pt x="3010" y="1"/>
                  </a:cubicBezTo>
                  <a:close/>
                </a:path>
              </a:pathLst>
            </a:custGeom>
            <a:solidFill>
              <a:srgbClr val="5829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801" name="Google Shape;1673;p70"/>
            <p:cNvSpPr>
              <a:spLocks/>
            </p:cNvSpPr>
            <p:nvPr/>
          </p:nvSpPr>
          <p:spPr bwMode="auto">
            <a:xfrm>
              <a:off x="2702999" y="1669750"/>
              <a:ext cx="760393" cy="679172"/>
            </a:xfrm>
            <a:custGeom>
              <a:avLst/>
              <a:gdLst/>
              <a:ahLst/>
              <a:cxnLst>
                <a:cxn ang="0">
                  <a:pos x="6140" y="0"/>
                </a:cxn>
                <a:cxn ang="0">
                  <a:pos x="4833" y="2189"/>
                </a:cxn>
                <a:cxn ang="0">
                  <a:pos x="3800" y="611"/>
                </a:cxn>
                <a:cxn ang="0">
                  <a:pos x="3618" y="639"/>
                </a:cxn>
                <a:cxn ang="0">
                  <a:pos x="3922" y="2219"/>
                </a:cxn>
                <a:cxn ang="0">
                  <a:pos x="1831" y="1847"/>
                </a:cxn>
                <a:cxn ang="0">
                  <a:pos x="700" y="1946"/>
                </a:cxn>
                <a:cxn ang="0">
                  <a:pos x="456" y="9970"/>
                </a:cxn>
                <a:cxn ang="0">
                  <a:pos x="2565" y="9912"/>
                </a:cxn>
                <a:cxn ang="0">
                  <a:pos x="6384" y="10092"/>
                </a:cxn>
                <a:cxn ang="0">
                  <a:pos x="6562" y="7499"/>
                </a:cxn>
                <a:cxn ang="0">
                  <a:pos x="6657" y="7599"/>
                </a:cxn>
                <a:cxn ang="0">
                  <a:pos x="7174" y="10183"/>
                </a:cxn>
                <a:cxn ang="0">
                  <a:pos x="9666" y="10244"/>
                </a:cxn>
                <a:cxn ang="0">
                  <a:pos x="9666" y="6809"/>
                </a:cxn>
                <a:cxn ang="0">
                  <a:pos x="9666" y="6809"/>
                </a:cxn>
                <a:cxn ang="0">
                  <a:pos x="10730" y="10426"/>
                </a:cxn>
                <a:cxn ang="0">
                  <a:pos x="11946" y="10669"/>
                </a:cxn>
                <a:cxn ang="0">
                  <a:pos x="8450" y="1885"/>
                </a:cxn>
                <a:cxn ang="0">
                  <a:pos x="5532" y="2189"/>
                </a:cxn>
                <a:cxn ang="0">
                  <a:pos x="6140" y="0"/>
                </a:cxn>
              </a:cxnLst>
              <a:rect l="0" t="0" r="r" b="b"/>
              <a:pathLst>
                <a:path w="11946" h="10670" extrusionOk="0">
                  <a:moveTo>
                    <a:pt x="6140" y="0"/>
                  </a:moveTo>
                  <a:cubicBezTo>
                    <a:pt x="5289" y="0"/>
                    <a:pt x="4833" y="2189"/>
                    <a:pt x="4833" y="2189"/>
                  </a:cubicBezTo>
                  <a:cubicBezTo>
                    <a:pt x="4833" y="2189"/>
                    <a:pt x="4570" y="611"/>
                    <a:pt x="3800" y="611"/>
                  </a:cubicBezTo>
                  <a:cubicBezTo>
                    <a:pt x="3742" y="611"/>
                    <a:pt x="3681" y="620"/>
                    <a:pt x="3618" y="639"/>
                  </a:cubicBezTo>
                  <a:cubicBezTo>
                    <a:pt x="2675" y="943"/>
                    <a:pt x="3922" y="2219"/>
                    <a:pt x="3922" y="2219"/>
                  </a:cubicBezTo>
                  <a:cubicBezTo>
                    <a:pt x="3232" y="1963"/>
                    <a:pt x="2530" y="1847"/>
                    <a:pt x="1831" y="1847"/>
                  </a:cubicBezTo>
                  <a:cubicBezTo>
                    <a:pt x="1452" y="1847"/>
                    <a:pt x="1074" y="1882"/>
                    <a:pt x="700" y="1946"/>
                  </a:cubicBezTo>
                  <a:cubicBezTo>
                    <a:pt x="122" y="4590"/>
                    <a:pt x="0" y="7295"/>
                    <a:pt x="456" y="9970"/>
                  </a:cubicBezTo>
                  <a:cubicBezTo>
                    <a:pt x="1193" y="9928"/>
                    <a:pt x="1905" y="9912"/>
                    <a:pt x="2565" y="9912"/>
                  </a:cubicBezTo>
                  <a:cubicBezTo>
                    <a:pt x="4765" y="9912"/>
                    <a:pt x="6384" y="10092"/>
                    <a:pt x="6384" y="10092"/>
                  </a:cubicBezTo>
                  <a:cubicBezTo>
                    <a:pt x="6384" y="10092"/>
                    <a:pt x="6309" y="7499"/>
                    <a:pt x="6562" y="7499"/>
                  </a:cubicBezTo>
                  <a:cubicBezTo>
                    <a:pt x="6590" y="7499"/>
                    <a:pt x="6621" y="7530"/>
                    <a:pt x="6657" y="7599"/>
                  </a:cubicBezTo>
                  <a:cubicBezTo>
                    <a:pt x="7022" y="8298"/>
                    <a:pt x="7174" y="10183"/>
                    <a:pt x="7174" y="10183"/>
                  </a:cubicBezTo>
                  <a:lnTo>
                    <a:pt x="9666" y="10244"/>
                  </a:lnTo>
                  <a:cubicBezTo>
                    <a:pt x="9818" y="9666"/>
                    <a:pt x="9666" y="6809"/>
                    <a:pt x="9666" y="6809"/>
                  </a:cubicBezTo>
                  <a:cubicBezTo>
                    <a:pt x="10244" y="7751"/>
                    <a:pt x="10730" y="10426"/>
                    <a:pt x="10730" y="10426"/>
                  </a:cubicBezTo>
                  <a:cubicBezTo>
                    <a:pt x="11065" y="10487"/>
                    <a:pt x="11490" y="10578"/>
                    <a:pt x="11946" y="10669"/>
                  </a:cubicBezTo>
                  <a:cubicBezTo>
                    <a:pt x="11429" y="7660"/>
                    <a:pt x="10001" y="4651"/>
                    <a:pt x="8450" y="1885"/>
                  </a:cubicBezTo>
                  <a:cubicBezTo>
                    <a:pt x="6840" y="1885"/>
                    <a:pt x="5532" y="2189"/>
                    <a:pt x="5532" y="2189"/>
                  </a:cubicBezTo>
                  <a:cubicBezTo>
                    <a:pt x="5532" y="2189"/>
                    <a:pt x="6991" y="0"/>
                    <a:pt x="6140" y="0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802" name="Google Shape;1674;p70"/>
            <p:cNvSpPr>
              <a:spLocks/>
            </p:cNvSpPr>
            <p:nvPr/>
          </p:nvSpPr>
          <p:spPr bwMode="auto">
            <a:xfrm>
              <a:off x="3216698" y="1789665"/>
              <a:ext cx="407176" cy="58630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496" y="8785"/>
                </a:cxn>
                <a:cxn ang="0">
                  <a:pos x="5745" y="9211"/>
                </a:cxn>
                <a:cxn ang="0">
                  <a:pos x="2615" y="305"/>
                </a:cxn>
                <a:cxn ang="0">
                  <a:pos x="0" y="1"/>
                </a:cxn>
              </a:cxnLst>
              <a:rect l="0" t="0" r="r" b="b"/>
              <a:pathLst>
                <a:path w="5746" h="9211" extrusionOk="0">
                  <a:moveTo>
                    <a:pt x="0" y="1"/>
                  </a:moveTo>
                  <a:cubicBezTo>
                    <a:pt x="1551" y="2767"/>
                    <a:pt x="3010" y="5776"/>
                    <a:pt x="3496" y="8785"/>
                  </a:cubicBezTo>
                  <a:cubicBezTo>
                    <a:pt x="4256" y="8937"/>
                    <a:pt x="5077" y="9089"/>
                    <a:pt x="5745" y="9211"/>
                  </a:cubicBezTo>
                  <a:cubicBezTo>
                    <a:pt x="5563" y="6050"/>
                    <a:pt x="4469" y="2889"/>
                    <a:pt x="2615" y="305"/>
                  </a:cubicBezTo>
                  <a:cubicBezTo>
                    <a:pt x="1733" y="92"/>
                    <a:pt x="821" y="1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803" name="Google Shape;1675;p70"/>
            <p:cNvSpPr>
              <a:spLocks/>
            </p:cNvSpPr>
            <p:nvPr/>
          </p:nvSpPr>
          <p:spPr bwMode="auto">
            <a:xfrm>
              <a:off x="3385994" y="1809013"/>
              <a:ext cx="319277" cy="598079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131" y="8907"/>
                </a:cxn>
                <a:cxn ang="0">
                  <a:pos x="3618" y="8968"/>
                </a:cxn>
                <a:cxn ang="0">
                  <a:pos x="3739" y="9393"/>
                </a:cxn>
                <a:cxn ang="0">
                  <a:pos x="3772" y="9395"/>
                </a:cxn>
                <a:cxn ang="0">
                  <a:pos x="4529" y="9120"/>
                </a:cxn>
                <a:cxn ang="0">
                  <a:pos x="3192" y="2676"/>
                </a:cxn>
                <a:cxn ang="0">
                  <a:pos x="1" y="1"/>
                </a:cxn>
              </a:cxnLst>
              <a:rect l="0" t="0" r="r" b="b"/>
              <a:pathLst>
                <a:path w="4682" h="9396" extrusionOk="0">
                  <a:moveTo>
                    <a:pt x="1" y="1"/>
                  </a:moveTo>
                  <a:cubicBezTo>
                    <a:pt x="1855" y="2585"/>
                    <a:pt x="2949" y="5746"/>
                    <a:pt x="3131" y="8907"/>
                  </a:cubicBezTo>
                  <a:cubicBezTo>
                    <a:pt x="3314" y="8937"/>
                    <a:pt x="3466" y="8937"/>
                    <a:pt x="3618" y="8968"/>
                  </a:cubicBezTo>
                  <a:cubicBezTo>
                    <a:pt x="4043" y="9028"/>
                    <a:pt x="3526" y="9332"/>
                    <a:pt x="3739" y="9393"/>
                  </a:cubicBezTo>
                  <a:cubicBezTo>
                    <a:pt x="3749" y="9395"/>
                    <a:pt x="3760" y="9395"/>
                    <a:pt x="3772" y="9395"/>
                  </a:cubicBezTo>
                  <a:cubicBezTo>
                    <a:pt x="4006" y="9395"/>
                    <a:pt x="4529" y="9120"/>
                    <a:pt x="4529" y="9120"/>
                  </a:cubicBezTo>
                  <a:cubicBezTo>
                    <a:pt x="4529" y="9120"/>
                    <a:pt x="4681" y="6901"/>
                    <a:pt x="3192" y="2676"/>
                  </a:cubicBezTo>
                  <a:cubicBezTo>
                    <a:pt x="2675" y="1156"/>
                    <a:pt x="1399" y="366"/>
                    <a:pt x="1" y="1"/>
                  </a:cubicBezTo>
                  <a:close/>
                </a:path>
              </a:pathLst>
            </a:custGeom>
            <a:solidFill>
              <a:srgbClr val="3D1926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804" name="Google Shape;1676;p70"/>
            <p:cNvSpPr>
              <a:spLocks/>
            </p:cNvSpPr>
            <p:nvPr/>
          </p:nvSpPr>
          <p:spPr bwMode="auto">
            <a:xfrm>
              <a:off x="3678077" y="4412559"/>
              <a:ext cx="418006" cy="145764"/>
            </a:xfrm>
            <a:custGeom>
              <a:avLst/>
              <a:gdLst/>
              <a:ahLst/>
              <a:cxnLst>
                <a:cxn ang="0">
                  <a:pos x="3323" y="0"/>
                </a:cxn>
                <a:cxn ang="0">
                  <a:pos x="3010" y="10"/>
                </a:cxn>
                <a:cxn ang="0">
                  <a:pos x="1" y="2290"/>
                </a:cxn>
                <a:cxn ang="0">
                  <a:pos x="670" y="2138"/>
                </a:cxn>
                <a:cxn ang="0">
                  <a:pos x="2858" y="922"/>
                </a:cxn>
                <a:cxn ang="0">
                  <a:pos x="3547" y="876"/>
                </a:cxn>
                <a:cxn ang="0">
                  <a:pos x="5381" y="1469"/>
                </a:cxn>
                <a:cxn ang="0">
                  <a:pos x="6566" y="1469"/>
                </a:cxn>
                <a:cxn ang="0">
                  <a:pos x="3323" y="0"/>
                </a:cxn>
              </a:cxnLst>
              <a:rect l="0" t="0" r="r" b="b"/>
              <a:pathLst>
                <a:path w="6567" h="2290" extrusionOk="0">
                  <a:moveTo>
                    <a:pt x="3323" y="0"/>
                  </a:moveTo>
                  <a:cubicBezTo>
                    <a:pt x="3221" y="0"/>
                    <a:pt x="3117" y="3"/>
                    <a:pt x="3010" y="10"/>
                  </a:cubicBezTo>
                  <a:cubicBezTo>
                    <a:pt x="609" y="193"/>
                    <a:pt x="1" y="2290"/>
                    <a:pt x="1" y="2290"/>
                  </a:cubicBezTo>
                  <a:lnTo>
                    <a:pt x="670" y="2138"/>
                  </a:lnTo>
                  <a:cubicBezTo>
                    <a:pt x="670" y="2138"/>
                    <a:pt x="1186" y="1135"/>
                    <a:pt x="2858" y="922"/>
                  </a:cubicBezTo>
                  <a:cubicBezTo>
                    <a:pt x="3109" y="890"/>
                    <a:pt x="3338" y="876"/>
                    <a:pt x="3547" y="876"/>
                  </a:cubicBezTo>
                  <a:cubicBezTo>
                    <a:pt x="4902" y="876"/>
                    <a:pt x="5381" y="1469"/>
                    <a:pt x="5381" y="1469"/>
                  </a:cubicBezTo>
                  <a:lnTo>
                    <a:pt x="6566" y="1469"/>
                  </a:lnTo>
                  <a:cubicBezTo>
                    <a:pt x="6566" y="1469"/>
                    <a:pt x="5485" y="0"/>
                    <a:pt x="3323" y="0"/>
                  </a:cubicBezTo>
                  <a:close/>
                </a:path>
              </a:pathLst>
            </a:custGeom>
            <a:solidFill>
              <a:srgbClr val="F2695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805" name="Google Shape;1677;p70"/>
            <p:cNvSpPr>
              <a:spLocks/>
            </p:cNvSpPr>
            <p:nvPr/>
          </p:nvSpPr>
          <p:spPr bwMode="auto">
            <a:xfrm>
              <a:off x="3465290" y="3513545"/>
              <a:ext cx="524369" cy="1124167"/>
            </a:xfrm>
            <a:custGeom>
              <a:avLst/>
              <a:gdLst/>
              <a:ahLst/>
              <a:cxnLst>
                <a:cxn ang="0">
                  <a:pos x="4317" y="0"/>
                </a:cxn>
                <a:cxn ang="0">
                  <a:pos x="0" y="2402"/>
                </a:cxn>
                <a:cxn ang="0">
                  <a:pos x="2493" y="7782"/>
                </a:cxn>
                <a:cxn ang="0">
                  <a:pos x="4317" y="13952"/>
                </a:cxn>
                <a:cxn ang="0">
                  <a:pos x="3739" y="15654"/>
                </a:cxn>
                <a:cxn ang="0">
                  <a:pos x="3978" y="15687"/>
                </a:cxn>
                <a:cxn ang="0">
                  <a:pos x="4864" y="15381"/>
                </a:cxn>
                <a:cxn ang="0">
                  <a:pos x="5441" y="17630"/>
                </a:cxn>
                <a:cxn ang="0">
                  <a:pos x="5512" y="17639"/>
                </a:cxn>
                <a:cxn ang="0">
                  <a:pos x="5928" y="16080"/>
                </a:cxn>
                <a:cxn ang="0">
                  <a:pos x="5928" y="16080"/>
                </a:cxn>
                <a:cxn ang="0">
                  <a:pos x="6583" y="17661"/>
                </a:cxn>
                <a:cxn ang="0">
                  <a:pos x="6596" y="17660"/>
                </a:cxn>
                <a:cxn ang="0">
                  <a:pos x="6900" y="15958"/>
                </a:cxn>
                <a:cxn ang="0">
                  <a:pos x="6900" y="15958"/>
                </a:cxn>
                <a:cxn ang="0">
                  <a:pos x="7729" y="17273"/>
                </a:cxn>
                <a:cxn ang="0">
                  <a:pos x="7842" y="17235"/>
                </a:cxn>
                <a:cxn ang="0">
                  <a:pos x="7721" y="15016"/>
                </a:cxn>
                <a:cxn ang="0">
                  <a:pos x="5228" y="3192"/>
                </a:cxn>
                <a:cxn ang="0">
                  <a:pos x="4317" y="0"/>
                </a:cxn>
              </a:cxnLst>
              <a:rect l="0" t="0" r="r" b="b"/>
              <a:pathLst>
                <a:path w="8238" h="17661" extrusionOk="0">
                  <a:moveTo>
                    <a:pt x="4317" y="0"/>
                  </a:moveTo>
                  <a:cubicBezTo>
                    <a:pt x="2979" y="1155"/>
                    <a:pt x="1733" y="1186"/>
                    <a:pt x="0" y="2402"/>
                  </a:cubicBezTo>
                  <a:cubicBezTo>
                    <a:pt x="882" y="4317"/>
                    <a:pt x="2493" y="7782"/>
                    <a:pt x="2493" y="7782"/>
                  </a:cubicBezTo>
                  <a:lnTo>
                    <a:pt x="4317" y="13952"/>
                  </a:lnTo>
                  <a:cubicBezTo>
                    <a:pt x="4317" y="13952"/>
                    <a:pt x="3222" y="15472"/>
                    <a:pt x="3739" y="15654"/>
                  </a:cubicBezTo>
                  <a:cubicBezTo>
                    <a:pt x="3817" y="15677"/>
                    <a:pt x="3898" y="15687"/>
                    <a:pt x="3978" y="15687"/>
                  </a:cubicBezTo>
                  <a:cubicBezTo>
                    <a:pt x="4426" y="15687"/>
                    <a:pt x="4864" y="15381"/>
                    <a:pt x="4864" y="15381"/>
                  </a:cubicBezTo>
                  <a:cubicBezTo>
                    <a:pt x="4864" y="15381"/>
                    <a:pt x="4864" y="17447"/>
                    <a:pt x="5441" y="17630"/>
                  </a:cubicBezTo>
                  <a:cubicBezTo>
                    <a:pt x="5466" y="17636"/>
                    <a:pt x="5489" y="17639"/>
                    <a:pt x="5512" y="17639"/>
                  </a:cubicBezTo>
                  <a:cubicBezTo>
                    <a:pt x="6011" y="17639"/>
                    <a:pt x="5928" y="16080"/>
                    <a:pt x="5928" y="16080"/>
                  </a:cubicBezTo>
                  <a:cubicBezTo>
                    <a:pt x="5928" y="16080"/>
                    <a:pt x="6107" y="17661"/>
                    <a:pt x="6583" y="17661"/>
                  </a:cubicBezTo>
                  <a:cubicBezTo>
                    <a:pt x="6587" y="17661"/>
                    <a:pt x="6592" y="17660"/>
                    <a:pt x="6596" y="17660"/>
                  </a:cubicBezTo>
                  <a:cubicBezTo>
                    <a:pt x="7083" y="17630"/>
                    <a:pt x="6900" y="15958"/>
                    <a:pt x="6900" y="15958"/>
                  </a:cubicBezTo>
                  <a:cubicBezTo>
                    <a:pt x="6900" y="15958"/>
                    <a:pt x="7330" y="17273"/>
                    <a:pt x="7729" y="17273"/>
                  </a:cubicBezTo>
                  <a:cubicBezTo>
                    <a:pt x="7767" y="17273"/>
                    <a:pt x="7805" y="17261"/>
                    <a:pt x="7842" y="17235"/>
                  </a:cubicBezTo>
                  <a:cubicBezTo>
                    <a:pt x="8238" y="16961"/>
                    <a:pt x="7721" y="15016"/>
                    <a:pt x="7721" y="15016"/>
                  </a:cubicBezTo>
                  <a:cubicBezTo>
                    <a:pt x="7721" y="15016"/>
                    <a:pt x="5228" y="3222"/>
                    <a:pt x="5228" y="3192"/>
                  </a:cubicBezTo>
                  <a:cubicBezTo>
                    <a:pt x="4955" y="1976"/>
                    <a:pt x="4651" y="943"/>
                    <a:pt x="4317" y="0"/>
                  </a:cubicBezTo>
                  <a:close/>
                </a:path>
              </a:pathLst>
            </a:custGeom>
            <a:solidFill>
              <a:srgbClr val="FDE1C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806" name="Google Shape;1678;p70"/>
            <p:cNvSpPr>
              <a:spLocks/>
            </p:cNvSpPr>
            <p:nvPr/>
          </p:nvSpPr>
          <p:spPr bwMode="auto">
            <a:xfrm>
              <a:off x="3471083" y="4465136"/>
              <a:ext cx="1040973" cy="1299657"/>
            </a:xfrm>
            <a:custGeom>
              <a:avLst/>
              <a:gdLst/>
              <a:ahLst/>
              <a:cxnLst>
                <a:cxn ang="0">
                  <a:pos x="9271" y="1"/>
                </a:cxn>
                <a:cxn ang="0">
                  <a:pos x="5989" y="370"/>
                </a:cxn>
                <a:cxn ang="0">
                  <a:pos x="639" y="5081"/>
                </a:cxn>
                <a:cxn ang="0">
                  <a:pos x="3800" y="19914"/>
                </a:cxn>
                <a:cxn ang="0">
                  <a:pos x="5844" y="20418"/>
                </a:cxn>
                <a:cxn ang="0">
                  <a:pos x="13831" y="18911"/>
                </a:cxn>
                <a:cxn ang="0">
                  <a:pos x="15776" y="13045"/>
                </a:cxn>
                <a:cxn ang="0">
                  <a:pos x="12949" y="2193"/>
                </a:cxn>
                <a:cxn ang="0">
                  <a:pos x="9271" y="1"/>
                </a:cxn>
              </a:cxnLst>
              <a:rect l="0" t="0" r="r" b="b"/>
              <a:pathLst>
                <a:path w="16354" h="20418" extrusionOk="0">
                  <a:moveTo>
                    <a:pt x="9271" y="1"/>
                  </a:moveTo>
                  <a:cubicBezTo>
                    <a:pt x="8416" y="1"/>
                    <a:pt x="7344" y="114"/>
                    <a:pt x="5989" y="370"/>
                  </a:cubicBezTo>
                  <a:cubicBezTo>
                    <a:pt x="5989" y="370"/>
                    <a:pt x="1" y="1464"/>
                    <a:pt x="639" y="5081"/>
                  </a:cubicBezTo>
                  <a:cubicBezTo>
                    <a:pt x="1277" y="8698"/>
                    <a:pt x="1612" y="17027"/>
                    <a:pt x="3800" y="19914"/>
                  </a:cubicBezTo>
                  <a:cubicBezTo>
                    <a:pt x="4069" y="20273"/>
                    <a:pt x="4835" y="20418"/>
                    <a:pt x="5844" y="20418"/>
                  </a:cubicBezTo>
                  <a:cubicBezTo>
                    <a:pt x="8253" y="20418"/>
                    <a:pt x="12053" y="19596"/>
                    <a:pt x="13831" y="18911"/>
                  </a:cubicBezTo>
                  <a:cubicBezTo>
                    <a:pt x="16353" y="17938"/>
                    <a:pt x="16232" y="15507"/>
                    <a:pt x="15776" y="13045"/>
                  </a:cubicBezTo>
                  <a:cubicBezTo>
                    <a:pt x="15290" y="10583"/>
                    <a:pt x="14013" y="4777"/>
                    <a:pt x="12949" y="2193"/>
                  </a:cubicBezTo>
                  <a:cubicBezTo>
                    <a:pt x="12428" y="970"/>
                    <a:pt x="11772" y="1"/>
                    <a:pt x="9271" y="1"/>
                  </a:cubicBezTo>
                  <a:close/>
                </a:path>
              </a:pathLst>
            </a:custGeom>
            <a:solidFill>
              <a:srgbClr val="F1583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807" name="Google Shape;1679;p70"/>
            <p:cNvSpPr>
              <a:spLocks/>
            </p:cNvSpPr>
            <p:nvPr/>
          </p:nvSpPr>
          <p:spPr bwMode="auto">
            <a:xfrm>
              <a:off x="3513665" y="4460107"/>
              <a:ext cx="1040973" cy="1299211"/>
            </a:xfrm>
            <a:custGeom>
              <a:avLst/>
              <a:gdLst/>
              <a:ahLst/>
              <a:cxnLst>
                <a:cxn ang="0">
                  <a:pos x="9314" y="1"/>
                </a:cxn>
                <a:cxn ang="0">
                  <a:pos x="5988" y="388"/>
                </a:cxn>
                <a:cxn ang="0">
                  <a:pos x="639" y="5069"/>
                </a:cxn>
                <a:cxn ang="0">
                  <a:pos x="3800" y="19902"/>
                </a:cxn>
                <a:cxn ang="0">
                  <a:pos x="5870" y="20411"/>
                </a:cxn>
                <a:cxn ang="0">
                  <a:pos x="13830" y="18899"/>
                </a:cxn>
                <a:cxn ang="0">
                  <a:pos x="15745" y="13033"/>
                </a:cxn>
                <a:cxn ang="0">
                  <a:pos x="12918" y="2181"/>
                </a:cxn>
                <a:cxn ang="0">
                  <a:pos x="9314" y="1"/>
                </a:cxn>
              </a:cxnLst>
              <a:rect l="0" t="0" r="r" b="b"/>
              <a:pathLst>
                <a:path w="16354" h="20411" extrusionOk="0">
                  <a:moveTo>
                    <a:pt x="9314" y="1"/>
                  </a:moveTo>
                  <a:cubicBezTo>
                    <a:pt x="8453" y="1"/>
                    <a:pt x="7369" y="120"/>
                    <a:pt x="5988" y="388"/>
                  </a:cubicBezTo>
                  <a:cubicBezTo>
                    <a:pt x="5988" y="388"/>
                    <a:pt x="0" y="1452"/>
                    <a:pt x="639" y="5069"/>
                  </a:cubicBezTo>
                  <a:cubicBezTo>
                    <a:pt x="1277" y="8686"/>
                    <a:pt x="1611" y="17014"/>
                    <a:pt x="3800" y="19902"/>
                  </a:cubicBezTo>
                  <a:cubicBezTo>
                    <a:pt x="4072" y="20265"/>
                    <a:pt x="4847" y="20411"/>
                    <a:pt x="5870" y="20411"/>
                  </a:cubicBezTo>
                  <a:cubicBezTo>
                    <a:pt x="8273" y="20411"/>
                    <a:pt x="12039" y="19603"/>
                    <a:pt x="13830" y="18899"/>
                  </a:cubicBezTo>
                  <a:cubicBezTo>
                    <a:pt x="16353" y="17926"/>
                    <a:pt x="16232" y="15495"/>
                    <a:pt x="15745" y="13033"/>
                  </a:cubicBezTo>
                  <a:cubicBezTo>
                    <a:pt x="15259" y="10570"/>
                    <a:pt x="14013" y="4765"/>
                    <a:pt x="12918" y="2181"/>
                  </a:cubicBezTo>
                  <a:cubicBezTo>
                    <a:pt x="12401" y="966"/>
                    <a:pt x="11767" y="1"/>
                    <a:pt x="9314" y="1"/>
                  </a:cubicBezTo>
                  <a:close/>
                </a:path>
              </a:pathLst>
            </a:custGeom>
            <a:solidFill>
              <a:srgbClr val="F2695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808" name="Google Shape;1680;p70"/>
            <p:cNvSpPr>
              <a:spLocks/>
            </p:cNvSpPr>
            <p:nvPr/>
          </p:nvSpPr>
          <p:spPr bwMode="auto">
            <a:xfrm>
              <a:off x="3668402" y="5074154"/>
              <a:ext cx="812715" cy="235196"/>
            </a:xfrm>
            <a:custGeom>
              <a:avLst/>
              <a:gdLst/>
              <a:ahLst/>
              <a:cxnLst>
                <a:cxn ang="0">
                  <a:pos x="9729" y="1"/>
                </a:cxn>
                <a:cxn ang="0">
                  <a:pos x="5016" y="498"/>
                </a:cxn>
                <a:cxn ang="0">
                  <a:pos x="1" y="3325"/>
                </a:cxn>
                <a:cxn ang="0">
                  <a:pos x="3987" y="3694"/>
                </a:cxn>
                <a:cxn ang="0">
                  <a:pos x="12767" y="2109"/>
                </a:cxn>
                <a:cxn ang="0">
                  <a:pos x="12159" y="802"/>
                </a:cxn>
                <a:cxn ang="0">
                  <a:pos x="9729" y="1"/>
                </a:cxn>
              </a:cxnLst>
              <a:rect l="0" t="0" r="r" b="b"/>
              <a:pathLst>
                <a:path w="12768" h="3695" extrusionOk="0">
                  <a:moveTo>
                    <a:pt x="9729" y="1"/>
                  </a:moveTo>
                  <a:cubicBezTo>
                    <a:pt x="8689" y="1"/>
                    <a:pt x="7199" y="151"/>
                    <a:pt x="5016" y="498"/>
                  </a:cubicBezTo>
                  <a:cubicBezTo>
                    <a:pt x="5016" y="498"/>
                    <a:pt x="487" y="1531"/>
                    <a:pt x="1" y="3325"/>
                  </a:cubicBezTo>
                  <a:cubicBezTo>
                    <a:pt x="1327" y="3577"/>
                    <a:pt x="2660" y="3694"/>
                    <a:pt x="3987" y="3694"/>
                  </a:cubicBezTo>
                  <a:cubicBezTo>
                    <a:pt x="6979" y="3694"/>
                    <a:pt x="9946" y="3098"/>
                    <a:pt x="12767" y="2109"/>
                  </a:cubicBezTo>
                  <a:cubicBezTo>
                    <a:pt x="12585" y="1592"/>
                    <a:pt x="12372" y="1136"/>
                    <a:pt x="12159" y="802"/>
                  </a:cubicBezTo>
                  <a:cubicBezTo>
                    <a:pt x="11799" y="316"/>
                    <a:pt x="11237" y="1"/>
                    <a:pt x="9729" y="1"/>
                  </a:cubicBezTo>
                  <a:close/>
                </a:path>
              </a:pathLst>
            </a:custGeom>
            <a:solidFill>
              <a:srgbClr val="FFCC7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809" name="Google Shape;1681;p70"/>
            <p:cNvSpPr>
              <a:spLocks/>
            </p:cNvSpPr>
            <p:nvPr/>
          </p:nvSpPr>
          <p:spPr bwMode="auto">
            <a:xfrm>
              <a:off x="3662610" y="5208331"/>
              <a:ext cx="833975" cy="181601"/>
            </a:xfrm>
            <a:custGeom>
              <a:avLst/>
              <a:gdLst/>
              <a:ahLst/>
              <a:cxnLst>
                <a:cxn ang="0">
                  <a:pos x="12858" y="1"/>
                </a:cxn>
                <a:cxn ang="0">
                  <a:pos x="4078" y="1586"/>
                </a:cxn>
                <a:cxn ang="0">
                  <a:pos x="92" y="1217"/>
                </a:cxn>
                <a:cxn ang="0">
                  <a:pos x="62" y="1460"/>
                </a:cxn>
                <a:cxn ang="0">
                  <a:pos x="1" y="2767"/>
                </a:cxn>
                <a:cxn ang="0">
                  <a:pos x="2216" y="2852"/>
                </a:cxn>
                <a:cxn ang="0">
                  <a:pos x="13101" y="670"/>
                </a:cxn>
                <a:cxn ang="0">
                  <a:pos x="12858" y="1"/>
                </a:cxn>
              </a:cxnLst>
              <a:rect l="0" t="0" r="r" b="b"/>
              <a:pathLst>
                <a:path w="13102" h="2853" extrusionOk="0">
                  <a:moveTo>
                    <a:pt x="12858" y="1"/>
                  </a:moveTo>
                  <a:cubicBezTo>
                    <a:pt x="10037" y="990"/>
                    <a:pt x="7070" y="1586"/>
                    <a:pt x="4078" y="1586"/>
                  </a:cubicBezTo>
                  <a:cubicBezTo>
                    <a:pt x="2751" y="1586"/>
                    <a:pt x="1418" y="1469"/>
                    <a:pt x="92" y="1217"/>
                  </a:cubicBezTo>
                  <a:cubicBezTo>
                    <a:pt x="62" y="1308"/>
                    <a:pt x="62" y="1399"/>
                    <a:pt x="62" y="1460"/>
                  </a:cubicBezTo>
                  <a:cubicBezTo>
                    <a:pt x="31" y="1825"/>
                    <a:pt x="1" y="2281"/>
                    <a:pt x="1" y="2767"/>
                  </a:cubicBezTo>
                  <a:cubicBezTo>
                    <a:pt x="731" y="2823"/>
                    <a:pt x="1471" y="2852"/>
                    <a:pt x="2216" y="2852"/>
                  </a:cubicBezTo>
                  <a:cubicBezTo>
                    <a:pt x="5876" y="2852"/>
                    <a:pt x="9667" y="2160"/>
                    <a:pt x="13101" y="670"/>
                  </a:cubicBezTo>
                  <a:cubicBezTo>
                    <a:pt x="13010" y="426"/>
                    <a:pt x="12949" y="214"/>
                    <a:pt x="12858" y="1"/>
                  </a:cubicBezTo>
                  <a:close/>
                </a:path>
              </a:pathLst>
            </a:custGeom>
            <a:solidFill>
              <a:srgbClr val="FCB31D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810" name="Google Shape;1682;p70"/>
            <p:cNvSpPr>
              <a:spLocks/>
            </p:cNvSpPr>
            <p:nvPr/>
          </p:nvSpPr>
          <p:spPr bwMode="auto">
            <a:xfrm>
              <a:off x="3662610" y="5250914"/>
              <a:ext cx="909403" cy="380833"/>
            </a:xfrm>
            <a:custGeom>
              <a:avLst/>
              <a:gdLst/>
              <a:ahLst/>
              <a:cxnLst>
                <a:cxn ang="0">
                  <a:pos x="13101" y="1"/>
                </a:cxn>
                <a:cxn ang="0">
                  <a:pos x="2216" y="2183"/>
                </a:cxn>
                <a:cxn ang="0">
                  <a:pos x="1" y="2098"/>
                </a:cxn>
                <a:cxn ang="0">
                  <a:pos x="1" y="2675"/>
                </a:cxn>
                <a:cxn ang="0">
                  <a:pos x="10810" y="5983"/>
                </a:cxn>
                <a:cxn ang="0">
                  <a:pos x="13861" y="5806"/>
                </a:cxn>
                <a:cxn ang="0">
                  <a:pos x="14044" y="3770"/>
                </a:cxn>
                <a:cxn ang="0">
                  <a:pos x="13101" y="1"/>
                </a:cxn>
              </a:cxnLst>
              <a:rect l="0" t="0" r="r" b="b"/>
              <a:pathLst>
                <a:path w="14287" h="5983" extrusionOk="0">
                  <a:moveTo>
                    <a:pt x="13101" y="1"/>
                  </a:moveTo>
                  <a:cubicBezTo>
                    <a:pt x="9667" y="1491"/>
                    <a:pt x="5876" y="2183"/>
                    <a:pt x="2216" y="2183"/>
                  </a:cubicBezTo>
                  <a:cubicBezTo>
                    <a:pt x="1471" y="2183"/>
                    <a:pt x="731" y="2154"/>
                    <a:pt x="1" y="2098"/>
                  </a:cubicBezTo>
                  <a:cubicBezTo>
                    <a:pt x="1" y="2280"/>
                    <a:pt x="1" y="2493"/>
                    <a:pt x="1" y="2675"/>
                  </a:cubicBezTo>
                  <a:cubicBezTo>
                    <a:pt x="3056" y="5081"/>
                    <a:pt x="6931" y="5983"/>
                    <a:pt x="10810" y="5983"/>
                  </a:cubicBezTo>
                  <a:cubicBezTo>
                    <a:pt x="11832" y="5983"/>
                    <a:pt x="12854" y="5920"/>
                    <a:pt x="13861" y="5806"/>
                  </a:cubicBezTo>
                  <a:cubicBezTo>
                    <a:pt x="14287" y="5198"/>
                    <a:pt x="14226" y="4499"/>
                    <a:pt x="14044" y="3770"/>
                  </a:cubicBezTo>
                  <a:cubicBezTo>
                    <a:pt x="13831" y="2979"/>
                    <a:pt x="13527" y="1368"/>
                    <a:pt x="13101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683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662319" y="5422489"/>
              <a:ext cx="880849" cy="355710"/>
            </a:xfrm>
            <a:custGeom>
              <a:avLst/>
              <a:gdLst/>
              <a:ahLst/>
              <a:cxnLst/>
              <a:rect l="l" t="t" r="r" b="b"/>
              <a:pathLst>
                <a:path w="13831" h="5578" extrusionOk="0">
                  <a:moveTo>
                    <a:pt x="1" y="1"/>
                  </a:moveTo>
                  <a:cubicBezTo>
                    <a:pt x="1" y="1977"/>
                    <a:pt x="274" y="4408"/>
                    <a:pt x="1764" y="5411"/>
                  </a:cubicBezTo>
                  <a:cubicBezTo>
                    <a:pt x="1929" y="5527"/>
                    <a:pt x="2327" y="5577"/>
                    <a:pt x="2879" y="5577"/>
                  </a:cubicBezTo>
                  <a:cubicBezTo>
                    <a:pt x="5074" y="5577"/>
                    <a:pt x="9700" y="4790"/>
                    <a:pt x="11764" y="4256"/>
                  </a:cubicBezTo>
                  <a:cubicBezTo>
                    <a:pt x="12858" y="3983"/>
                    <a:pt x="13496" y="3587"/>
                    <a:pt x="13831" y="3101"/>
                  </a:cubicBezTo>
                  <a:lnTo>
                    <a:pt x="13831" y="3101"/>
                  </a:lnTo>
                  <a:cubicBezTo>
                    <a:pt x="12813" y="3217"/>
                    <a:pt x="11778" y="3281"/>
                    <a:pt x="10743" y="3281"/>
                  </a:cubicBezTo>
                  <a:cubicBezTo>
                    <a:pt x="6896" y="3281"/>
                    <a:pt x="3043" y="23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73812" name="Google Shape;1684;p70"/>
            <p:cNvSpPr>
              <a:spLocks/>
            </p:cNvSpPr>
            <p:nvPr/>
          </p:nvSpPr>
          <p:spPr bwMode="auto">
            <a:xfrm>
              <a:off x="3858020" y="4693645"/>
              <a:ext cx="238060" cy="233732"/>
            </a:xfrm>
            <a:custGeom>
              <a:avLst/>
              <a:gdLst/>
              <a:ahLst/>
              <a:cxnLst>
                <a:cxn ang="0">
                  <a:pos x="2201" y="1003"/>
                </a:cxn>
                <a:cxn ang="0">
                  <a:pos x="2493" y="1734"/>
                </a:cxn>
                <a:cxn ang="0">
                  <a:pos x="2372" y="2555"/>
                </a:cxn>
                <a:cxn ang="0">
                  <a:pos x="2068" y="1795"/>
                </a:cxn>
                <a:cxn ang="0">
                  <a:pos x="2189" y="1005"/>
                </a:cxn>
                <a:cxn ang="0">
                  <a:pos x="2201" y="1003"/>
                </a:cxn>
                <a:cxn ang="0">
                  <a:pos x="1277" y="1248"/>
                </a:cxn>
                <a:cxn ang="0">
                  <a:pos x="1581" y="2008"/>
                </a:cxn>
                <a:cxn ang="0">
                  <a:pos x="1460" y="2798"/>
                </a:cxn>
                <a:cxn ang="0">
                  <a:pos x="1444" y="2800"/>
                </a:cxn>
                <a:cxn ang="0">
                  <a:pos x="1156" y="2069"/>
                </a:cxn>
                <a:cxn ang="0">
                  <a:pos x="1277" y="1248"/>
                </a:cxn>
                <a:cxn ang="0">
                  <a:pos x="1588" y="0"/>
                </a:cxn>
                <a:cxn ang="0">
                  <a:pos x="1369" y="93"/>
                </a:cxn>
                <a:cxn ang="0">
                  <a:pos x="61" y="2008"/>
                </a:cxn>
                <a:cxn ang="0">
                  <a:pos x="122" y="2342"/>
                </a:cxn>
                <a:cxn ang="0">
                  <a:pos x="2037" y="3619"/>
                </a:cxn>
                <a:cxn ang="0">
                  <a:pos x="2164" y="3672"/>
                </a:cxn>
                <a:cxn ang="0">
                  <a:pos x="2341" y="3558"/>
                </a:cxn>
                <a:cxn ang="0">
                  <a:pos x="3648" y="1643"/>
                </a:cxn>
                <a:cxn ang="0">
                  <a:pos x="3587" y="1309"/>
                </a:cxn>
                <a:cxn ang="0">
                  <a:pos x="1703" y="32"/>
                </a:cxn>
                <a:cxn ang="0">
                  <a:pos x="1588" y="0"/>
                </a:cxn>
              </a:cxnLst>
              <a:rect l="0" t="0" r="r" b="b"/>
              <a:pathLst>
                <a:path w="3740" h="3672" extrusionOk="0">
                  <a:moveTo>
                    <a:pt x="2201" y="1003"/>
                  </a:moveTo>
                  <a:cubicBezTo>
                    <a:pt x="2293" y="1003"/>
                    <a:pt x="2435" y="1327"/>
                    <a:pt x="2493" y="1734"/>
                  </a:cubicBezTo>
                  <a:cubicBezTo>
                    <a:pt x="2554" y="2160"/>
                    <a:pt x="2493" y="2525"/>
                    <a:pt x="2372" y="2555"/>
                  </a:cubicBezTo>
                  <a:cubicBezTo>
                    <a:pt x="2280" y="2555"/>
                    <a:pt x="2128" y="2221"/>
                    <a:pt x="2068" y="1795"/>
                  </a:cubicBezTo>
                  <a:cubicBezTo>
                    <a:pt x="2037" y="1369"/>
                    <a:pt x="2068" y="1005"/>
                    <a:pt x="2189" y="1005"/>
                  </a:cubicBezTo>
                  <a:cubicBezTo>
                    <a:pt x="2193" y="1003"/>
                    <a:pt x="2197" y="1003"/>
                    <a:pt x="2201" y="1003"/>
                  </a:cubicBezTo>
                  <a:close/>
                  <a:moveTo>
                    <a:pt x="1277" y="1248"/>
                  </a:moveTo>
                  <a:cubicBezTo>
                    <a:pt x="1369" y="1248"/>
                    <a:pt x="1520" y="1582"/>
                    <a:pt x="1581" y="2008"/>
                  </a:cubicBezTo>
                  <a:cubicBezTo>
                    <a:pt x="1642" y="2433"/>
                    <a:pt x="1581" y="2798"/>
                    <a:pt x="1460" y="2798"/>
                  </a:cubicBezTo>
                  <a:cubicBezTo>
                    <a:pt x="1455" y="2799"/>
                    <a:pt x="1449" y="2800"/>
                    <a:pt x="1444" y="2800"/>
                  </a:cubicBezTo>
                  <a:cubicBezTo>
                    <a:pt x="1328" y="2800"/>
                    <a:pt x="1214" y="2476"/>
                    <a:pt x="1156" y="2069"/>
                  </a:cubicBezTo>
                  <a:cubicBezTo>
                    <a:pt x="1095" y="1643"/>
                    <a:pt x="1156" y="1278"/>
                    <a:pt x="1277" y="1248"/>
                  </a:cubicBezTo>
                  <a:close/>
                  <a:moveTo>
                    <a:pt x="1588" y="0"/>
                  </a:moveTo>
                  <a:cubicBezTo>
                    <a:pt x="1512" y="0"/>
                    <a:pt x="1427" y="34"/>
                    <a:pt x="1369" y="93"/>
                  </a:cubicBezTo>
                  <a:lnTo>
                    <a:pt x="61" y="2008"/>
                  </a:lnTo>
                  <a:cubicBezTo>
                    <a:pt x="1" y="2129"/>
                    <a:pt x="31" y="2251"/>
                    <a:pt x="122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4" y="3632"/>
                    <a:pt x="2341" y="3558"/>
                  </a:cubicBezTo>
                  <a:lnTo>
                    <a:pt x="3648" y="1643"/>
                  </a:lnTo>
                  <a:cubicBezTo>
                    <a:pt x="3739" y="1552"/>
                    <a:pt x="3709" y="1400"/>
                    <a:pt x="3587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88" y="0"/>
                  </a:cubicBezTo>
                  <a:close/>
                </a:path>
              </a:pathLst>
            </a:custGeom>
            <a:solidFill>
              <a:srgbClr val="F1583A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813" name="Google Shape;1685;p70"/>
            <p:cNvSpPr>
              <a:spLocks/>
            </p:cNvSpPr>
            <p:nvPr/>
          </p:nvSpPr>
          <p:spPr bwMode="auto">
            <a:xfrm>
              <a:off x="3863813" y="4683970"/>
              <a:ext cx="238060" cy="233732"/>
            </a:xfrm>
            <a:custGeom>
              <a:avLst/>
              <a:gdLst/>
              <a:ahLst/>
              <a:cxnLst>
                <a:cxn ang="0">
                  <a:pos x="2205" y="1003"/>
                </a:cxn>
                <a:cxn ang="0">
                  <a:pos x="2493" y="1734"/>
                </a:cxn>
                <a:cxn ang="0">
                  <a:pos x="2372" y="2555"/>
                </a:cxn>
                <a:cxn ang="0">
                  <a:pos x="2068" y="1795"/>
                </a:cxn>
                <a:cxn ang="0">
                  <a:pos x="2189" y="1005"/>
                </a:cxn>
                <a:cxn ang="0">
                  <a:pos x="2205" y="1003"/>
                </a:cxn>
                <a:cxn ang="0">
                  <a:pos x="1293" y="1276"/>
                </a:cxn>
                <a:cxn ang="0">
                  <a:pos x="1581" y="2008"/>
                </a:cxn>
                <a:cxn ang="0">
                  <a:pos x="1490" y="2828"/>
                </a:cxn>
                <a:cxn ang="0">
                  <a:pos x="1186" y="2069"/>
                </a:cxn>
                <a:cxn ang="0">
                  <a:pos x="1278" y="1278"/>
                </a:cxn>
                <a:cxn ang="0">
                  <a:pos x="1293" y="1276"/>
                </a:cxn>
                <a:cxn ang="0">
                  <a:pos x="1590" y="0"/>
                </a:cxn>
                <a:cxn ang="0">
                  <a:pos x="1399" y="93"/>
                </a:cxn>
                <a:cxn ang="0">
                  <a:pos x="62" y="2008"/>
                </a:cxn>
                <a:cxn ang="0">
                  <a:pos x="153" y="2342"/>
                </a:cxn>
                <a:cxn ang="0">
                  <a:pos x="2037" y="3619"/>
                </a:cxn>
                <a:cxn ang="0">
                  <a:pos x="2164" y="3672"/>
                </a:cxn>
                <a:cxn ang="0">
                  <a:pos x="2341" y="3558"/>
                </a:cxn>
                <a:cxn ang="0">
                  <a:pos x="3648" y="1643"/>
                </a:cxn>
                <a:cxn ang="0">
                  <a:pos x="3588" y="1309"/>
                </a:cxn>
                <a:cxn ang="0">
                  <a:pos x="1703" y="32"/>
                </a:cxn>
                <a:cxn ang="0">
                  <a:pos x="1590" y="0"/>
                </a:cxn>
              </a:cxnLst>
              <a:rect l="0" t="0" r="r" b="b"/>
              <a:pathLst>
                <a:path w="3740" h="3672" extrusionOk="0">
                  <a:moveTo>
                    <a:pt x="2205" y="1003"/>
                  </a:moveTo>
                  <a:cubicBezTo>
                    <a:pt x="2321" y="1003"/>
                    <a:pt x="2435" y="1327"/>
                    <a:pt x="2493" y="1734"/>
                  </a:cubicBezTo>
                  <a:cubicBezTo>
                    <a:pt x="2554" y="2190"/>
                    <a:pt x="2493" y="2525"/>
                    <a:pt x="2372" y="2555"/>
                  </a:cubicBezTo>
                  <a:cubicBezTo>
                    <a:pt x="2281" y="2555"/>
                    <a:pt x="2129" y="2221"/>
                    <a:pt x="2068" y="1795"/>
                  </a:cubicBezTo>
                  <a:cubicBezTo>
                    <a:pt x="2037" y="1370"/>
                    <a:pt x="2068" y="1005"/>
                    <a:pt x="2189" y="1005"/>
                  </a:cubicBezTo>
                  <a:cubicBezTo>
                    <a:pt x="2195" y="1003"/>
                    <a:pt x="2200" y="1003"/>
                    <a:pt x="2205" y="1003"/>
                  </a:cubicBezTo>
                  <a:close/>
                  <a:moveTo>
                    <a:pt x="1293" y="1276"/>
                  </a:moveTo>
                  <a:cubicBezTo>
                    <a:pt x="1409" y="1276"/>
                    <a:pt x="1523" y="1600"/>
                    <a:pt x="1581" y="2008"/>
                  </a:cubicBezTo>
                  <a:cubicBezTo>
                    <a:pt x="1642" y="2433"/>
                    <a:pt x="1581" y="2798"/>
                    <a:pt x="1490" y="2828"/>
                  </a:cubicBezTo>
                  <a:cubicBezTo>
                    <a:pt x="1369" y="2828"/>
                    <a:pt x="1217" y="2494"/>
                    <a:pt x="1186" y="2069"/>
                  </a:cubicBezTo>
                  <a:cubicBezTo>
                    <a:pt x="1126" y="1643"/>
                    <a:pt x="1156" y="1278"/>
                    <a:pt x="1278" y="1278"/>
                  </a:cubicBezTo>
                  <a:cubicBezTo>
                    <a:pt x="1283" y="1277"/>
                    <a:pt x="1288" y="1276"/>
                    <a:pt x="1293" y="1276"/>
                  </a:cubicBezTo>
                  <a:close/>
                  <a:moveTo>
                    <a:pt x="1590" y="0"/>
                  </a:moveTo>
                  <a:cubicBezTo>
                    <a:pt x="1516" y="0"/>
                    <a:pt x="1438" y="34"/>
                    <a:pt x="1399" y="93"/>
                  </a:cubicBezTo>
                  <a:lnTo>
                    <a:pt x="62" y="2008"/>
                  </a:lnTo>
                  <a:cubicBezTo>
                    <a:pt x="1" y="2129"/>
                    <a:pt x="31" y="2251"/>
                    <a:pt x="153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5" y="3632"/>
                    <a:pt x="2341" y="3558"/>
                  </a:cubicBezTo>
                  <a:lnTo>
                    <a:pt x="3648" y="1643"/>
                  </a:lnTo>
                  <a:cubicBezTo>
                    <a:pt x="3740" y="1552"/>
                    <a:pt x="3709" y="1400"/>
                    <a:pt x="3588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90" y="0"/>
                  </a:cubicBezTo>
                  <a:close/>
                </a:path>
              </a:pathLst>
            </a:custGeom>
            <a:solidFill>
              <a:srgbClr val="FFCC7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814" name="Google Shape;1686;p70"/>
            <p:cNvSpPr>
              <a:spLocks/>
            </p:cNvSpPr>
            <p:nvPr/>
          </p:nvSpPr>
          <p:spPr bwMode="auto">
            <a:xfrm>
              <a:off x="2956460" y="3608004"/>
              <a:ext cx="332839" cy="25525"/>
            </a:xfrm>
            <a:custGeom>
              <a:avLst/>
              <a:gdLst/>
              <a:ahLst/>
              <a:cxnLst>
                <a:cxn ang="0">
                  <a:pos x="1428" y="0"/>
                </a:cxn>
                <a:cxn ang="0">
                  <a:pos x="91" y="36"/>
                </a:cxn>
                <a:cxn ang="0">
                  <a:pos x="61" y="158"/>
                </a:cxn>
                <a:cxn ang="0">
                  <a:pos x="5107" y="401"/>
                </a:cxn>
                <a:cxn ang="0">
                  <a:pos x="5137" y="219"/>
                </a:cxn>
                <a:cxn ang="0">
                  <a:pos x="1428" y="0"/>
                </a:cxn>
              </a:cxnLst>
              <a:rect l="0" t="0" r="r" b="b"/>
              <a:pathLst>
                <a:path w="5229" h="401" extrusionOk="0">
                  <a:moveTo>
                    <a:pt x="1428" y="0"/>
                  </a:moveTo>
                  <a:cubicBezTo>
                    <a:pt x="978" y="0"/>
                    <a:pt x="531" y="12"/>
                    <a:pt x="91" y="36"/>
                  </a:cubicBezTo>
                  <a:cubicBezTo>
                    <a:pt x="0" y="36"/>
                    <a:pt x="0" y="158"/>
                    <a:pt x="61" y="158"/>
                  </a:cubicBezTo>
                  <a:cubicBezTo>
                    <a:pt x="1763" y="158"/>
                    <a:pt x="3435" y="310"/>
                    <a:pt x="5107" y="401"/>
                  </a:cubicBezTo>
                  <a:cubicBezTo>
                    <a:pt x="5198" y="401"/>
                    <a:pt x="5228" y="219"/>
                    <a:pt x="5137" y="219"/>
                  </a:cubicBezTo>
                  <a:cubicBezTo>
                    <a:pt x="3913" y="85"/>
                    <a:pt x="2657" y="0"/>
                    <a:pt x="1428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1687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816968" y="3439407"/>
              <a:ext cx="148658" cy="8893"/>
            </a:xfrm>
            <a:custGeom>
              <a:avLst/>
              <a:gdLst/>
              <a:ahLst/>
              <a:cxnLst/>
              <a:rect l="l" t="t" r="r" b="b"/>
              <a:pathLst>
                <a:path w="2342" h="121" extrusionOk="0">
                  <a:moveTo>
                    <a:pt x="2341" y="0"/>
                  </a:moveTo>
                  <a:lnTo>
                    <a:pt x="1" y="61"/>
                  </a:lnTo>
                  <a:cubicBezTo>
                    <a:pt x="106" y="105"/>
                    <a:pt x="311" y="121"/>
                    <a:pt x="559" y="121"/>
                  </a:cubicBezTo>
                  <a:cubicBezTo>
                    <a:pt x="1176" y="121"/>
                    <a:pt x="2060" y="22"/>
                    <a:pt x="2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7" name="Google Shape;1688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810313" y="3430514"/>
              <a:ext cx="159751" cy="26678"/>
            </a:xfrm>
            <a:custGeom>
              <a:avLst/>
              <a:gdLst/>
              <a:ahLst/>
              <a:cxnLst/>
              <a:rect l="l" t="t" r="r" b="b"/>
              <a:pathLst>
                <a:path w="2494" h="380" extrusionOk="0">
                  <a:moveTo>
                    <a:pt x="2164" y="0"/>
                  </a:moveTo>
                  <a:cubicBezTo>
                    <a:pt x="1891" y="0"/>
                    <a:pt x="1562" y="91"/>
                    <a:pt x="1368" y="91"/>
                  </a:cubicBezTo>
                  <a:cubicBezTo>
                    <a:pt x="1068" y="112"/>
                    <a:pt x="767" y="134"/>
                    <a:pt x="466" y="134"/>
                  </a:cubicBezTo>
                  <a:cubicBezTo>
                    <a:pt x="341" y="134"/>
                    <a:pt x="216" y="130"/>
                    <a:pt x="92" y="121"/>
                  </a:cubicBezTo>
                  <a:cubicBezTo>
                    <a:pt x="31" y="121"/>
                    <a:pt x="1" y="213"/>
                    <a:pt x="61" y="243"/>
                  </a:cubicBezTo>
                  <a:cubicBezTo>
                    <a:pt x="213" y="349"/>
                    <a:pt x="426" y="380"/>
                    <a:pt x="643" y="380"/>
                  </a:cubicBezTo>
                  <a:cubicBezTo>
                    <a:pt x="859" y="380"/>
                    <a:pt x="1080" y="349"/>
                    <a:pt x="1247" y="334"/>
                  </a:cubicBezTo>
                  <a:cubicBezTo>
                    <a:pt x="1551" y="304"/>
                    <a:pt x="2189" y="365"/>
                    <a:pt x="2463" y="182"/>
                  </a:cubicBezTo>
                  <a:cubicBezTo>
                    <a:pt x="2493" y="152"/>
                    <a:pt x="2493" y="91"/>
                    <a:pt x="2463" y="61"/>
                  </a:cubicBezTo>
                  <a:cubicBezTo>
                    <a:pt x="2382" y="16"/>
                    <a:pt x="2278" y="0"/>
                    <a:pt x="2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8" name="Google Shape;1689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245191" y="3439407"/>
              <a:ext cx="148657" cy="8893"/>
            </a:xfrm>
            <a:custGeom>
              <a:avLst/>
              <a:gdLst/>
              <a:ahLst/>
              <a:cxnLst/>
              <a:rect l="l" t="t" r="r" b="b"/>
              <a:pathLst>
                <a:path w="2341" h="121" extrusionOk="0">
                  <a:moveTo>
                    <a:pt x="2341" y="0"/>
                  </a:moveTo>
                  <a:lnTo>
                    <a:pt x="0" y="61"/>
                  </a:lnTo>
                  <a:cubicBezTo>
                    <a:pt x="105" y="105"/>
                    <a:pt x="310" y="121"/>
                    <a:pt x="559" y="121"/>
                  </a:cubicBezTo>
                  <a:cubicBezTo>
                    <a:pt x="1175" y="121"/>
                    <a:pt x="2059" y="22"/>
                    <a:pt x="2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29" name="Google Shape;1690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240753" y="3430514"/>
              <a:ext cx="159751" cy="26678"/>
            </a:xfrm>
            <a:custGeom>
              <a:avLst/>
              <a:gdLst/>
              <a:ahLst/>
              <a:cxnLst/>
              <a:rect l="l" t="t" r="r" b="b"/>
              <a:pathLst>
                <a:path w="2493" h="380" extrusionOk="0">
                  <a:moveTo>
                    <a:pt x="2139" y="0"/>
                  </a:moveTo>
                  <a:cubicBezTo>
                    <a:pt x="1873" y="0"/>
                    <a:pt x="1552" y="91"/>
                    <a:pt x="1338" y="91"/>
                  </a:cubicBezTo>
                  <a:cubicBezTo>
                    <a:pt x="1037" y="112"/>
                    <a:pt x="736" y="134"/>
                    <a:pt x="435" y="134"/>
                  </a:cubicBezTo>
                  <a:cubicBezTo>
                    <a:pt x="311" y="134"/>
                    <a:pt x="186" y="130"/>
                    <a:pt x="61" y="121"/>
                  </a:cubicBezTo>
                  <a:cubicBezTo>
                    <a:pt x="0" y="121"/>
                    <a:pt x="0" y="213"/>
                    <a:pt x="31" y="243"/>
                  </a:cubicBezTo>
                  <a:cubicBezTo>
                    <a:pt x="183" y="349"/>
                    <a:pt x="396" y="380"/>
                    <a:pt x="612" y="380"/>
                  </a:cubicBezTo>
                  <a:cubicBezTo>
                    <a:pt x="829" y="380"/>
                    <a:pt x="1049" y="349"/>
                    <a:pt x="1216" y="334"/>
                  </a:cubicBezTo>
                  <a:cubicBezTo>
                    <a:pt x="1551" y="304"/>
                    <a:pt x="2189" y="365"/>
                    <a:pt x="2432" y="182"/>
                  </a:cubicBezTo>
                  <a:cubicBezTo>
                    <a:pt x="2493" y="152"/>
                    <a:pt x="2493" y="91"/>
                    <a:pt x="2432" y="61"/>
                  </a:cubicBezTo>
                  <a:cubicBezTo>
                    <a:pt x="2352" y="16"/>
                    <a:pt x="2250" y="0"/>
                    <a:pt x="2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0" name="Google Shape;1691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852469" y="3474978"/>
              <a:ext cx="79876" cy="80035"/>
            </a:xfrm>
            <a:custGeom>
              <a:avLst/>
              <a:gdLst/>
              <a:ahLst/>
              <a:cxnLst/>
              <a:rect l="l" t="t" r="r" b="b"/>
              <a:pathLst>
                <a:path w="1278" h="1217" extrusionOk="0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39" y="1217"/>
                  </a:cubicBezTo>
                  <a:cubicBezTo>
                    <a:pt x="974" y="1217"/>
                    <a:pt x="1278" y="943"/>
                    <a:pt x="1278" y="609"/>
                  </a:cubicBezTo>
                  <a:cubicBezTo>
                    <a:pt x="1278" y="274"/>
                    <a:pt x="974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31" name="Google Shape;1692;p7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278472" y="3474978"/>
              <a:ext cx="82095" cy="80035"/>
            </a:xfrm>
            <a:custGeom>
              <a:avLst/>
              <a:gdLst/>
              <a:ahLst/>
              <a:cxnLst/>
              <a:rect l="l" t="t" r="r" b="b"/>
              <a:pathLst>
                <a:path w="127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77" y="943"/>
                    <a:pt x="1277" y="609"/>
                  </a:cubicBezTo>
                  <a:cubicBezTo>
                    <a:pt x="1277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defTabSz="9139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45" grpId="0" animBg="1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54038" y="1874838"/>
            <a:ext cx="8137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200">
                <a:solidFill>
                  <a:srgbClr val="0000FF"/>
                </a:solidFill>
              </a:rPr>
              <a:t>Bạn nhỏ rất yêu mến dòng sông quê hương thơ mọng, yê bình/ Bạn nhỏ rất tự hào về dòng sông của quê hương......</a:t>
            </a:r>
            <a:endParaRPr lang="en-SG" sz="320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0025" y="654050"/>
            <a:ext cx="86931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>
                <a:solidFill>
                  <a:srgbClr val="9900FF"/>
                </a:solidFill>
              </a:rPr>
              <a:t>Bài thơ thể hiện tình cảm của bạn nhỏ với dòng sông quê hương như thế nào?</a:t>
            </a:r>
            <a:endParaRPr lang="en-SG" sz="4400">
              <a:solidFill>
                <a:srgbClr val="9900FF"/>
              </a:solidFill>
              <a:cs typeface="Times New Roman" pitchFamily="18" charset="0"/>
            </a:endParaRPr>
          </a:p>
        </p:txBody>
      </p:sp>
      <p:sp>
        <p:nvSpPr>
          <p:cNvPr id="4" name="Arrow: Right 3">
            <a:extLst>
              <a:ext uri="{FF2B5EF4-FFF2-40B4-BE49-F238E27FC236}"/>
            </a:extLst>
          </p:cNvPr>
          <p:cNvSpPr/>
          <p:nvPr/>
        </p:nvSpPr>
        <p:spPr>
          <a:xfrm>
            <a:off x="107950" y="2284413"/>
            <a:ext cx="431800" cy="2873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25385" r="15401" b="6796"/>
          <a:stretch>
            <a:fillRect/>
          </a:stretch>
        </p:blipFill>
        <p:spPr bwMode="auto">
          <a:xfrm>
            <a:off x="-138113" y="411163"/>
            <a:ext cx="2333626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-381000"/>
            <a:ext cx="8353425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03350" y="1955800"/>
            <a:ext cx="6624638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dòng sông yên bình, tươi đẹp; tình cảm tha thiết của bạn nhỏ với dòng sông quê hương</a:t>
            </a:r>
            <a:endParaRPr lang="en-US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t="19704" b="11697"/>
          <a:stretch>
            <a:fillRect/>
          </a:stretch>
        </p:blipFill>
        <p:spPr bwMode="auto">
          <a:xfrm>
            <a:off x="6227763" y="3386138"/>
            <a:ext cx="26098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TextBox 4"/>
          <p:cNvSpPr txBox="1">
            <a:spLocks noChangeArrowheads="1"/>
          </p:cNvSpPr>
          <p:nvPr/>
        </p:nvSpPr>
        <p:spPr bwMode="auto">
          <a:xfrm>
            <a:off x="611188" y="268288"/>
            <a:ext cx="23352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#9Slide03 Arima Madurai"/>
              </a:rPr>
              <a:t> </a:t>
            </a:r>
            <a:r>
              <a:rPr lang="en-SG" sz="2000">
                <a:solidFill>
                  <a:srgbClr val="FF0000"/>
                </a:solidFill>
              </a:rPr>
              <a:t>Nội dung bài</a:t>
            </a:r>
            <a:endParaRPr lang="vi-VN" sz="2400" b="1">
              <a:solidFill>
                <a:srgbClr val="FF0000"/>
              </a:solidFill>
              <a:latin typeface="#9Slide03 Arima Madura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14363"/>
            <a:ext cx="7281862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623712" y="2647860"/>
            <a:ext cx="4501144" cy="769397"/>
          </a:xfrm>
          <a:prstGeom prst="rect">
            <a:avLst/>
          </a:prstGeom>
          <a:noFill/>
        </p:spPr>
        <p:txBody>
          <a:bodyPr wrap="none" lIns="91396" tIns="45698" rIns="91396" bIns="4569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Học</a:t>
            </a:r>
            <a:r>
              <a:rPr lang="en-US" sz="44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thuộc</a:t>
            </a:r>
            <a:r>
              <a:rPr lang="en-US" sz="44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lòng</a:t>
            </a:r>
            <a:endParaRPr lang="en-US" sz="44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997200" y="2965450"/>
            <a:ext cx="1287463" cy="1287463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anchor="ctr"/>
          <a:lstStyle/>
          <a:p>
            <a:pPr algn="ctr" defTabSz="68484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69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81100" y="3068638"/>
            <a:ext cx="1182688" cy="1184275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anchor="ctr"/>
          <a:lstStyle/>
          <a:p>
            <a:pPr algn="ctr" defTabSz="68484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69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016750" y="2160588"/>
            <a:ext cx="908050" cy="908050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anchor="ctr"/>
          <a:lstStyle/>
          <a:p>
            <a:pPr algn="ctr" defTabSz="68484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69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2697163" y="368300"/>
            <a:ext cx="3867150" cy="3673475"/>
            <a:chOff x="3084810" y="-335112"/>
            <a:chExt cx="5809496" cy="5760000"/>
          </a:xfrm>
        </p:grpSpPr>
        <p:grpSp>
          <p:nvGrpSpPr>
            <p:cNvPr id="58379" name="组合 16"/>
            <p:cNvGrpSpPr>
              <a:grpSpLocks/>
            </p:cNvGrpSpPr>
            <p:nvPr/>
          </p:nvGrpSpPr>
          <p:grpSpPr bwMode="auto"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112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8382" name="图片 12"/>
              <p:cNvPicPr>
                <a:picLocks noChangeAspect="1"/>
              </p:cNvPicPr>
              <p:nvPr/>
            </p:nvPicPr>
            <p:blipFill>
              <a:blip r:embed="rId3"/>
              <a:srcRect t="48492"/>
              <a:stretch>
                <a:fillRect/>
              </a:stretch>
            </p:blipFill>
            <p:spPr bwMode="auto">
              <a:xfrm>
                <a:off x="3297693" y="2256270"/>
                <a:ext cx="5596613" cy="2885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8380" name="图片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84810" y="1126386"/>
              <a:ext cx="5809496" cy="140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椭圆 9"/>
          <p:cNvSpPr/>
          <p:nvPr/>
        </p:nvSpPr>
        <p:spPr>
          <a:xfrm>
            <a:off x="6780213" y="2444750"/>
            <a:ext cx="928687" cy="928688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anchor="ctr"/>
          <a:lstStyle/>
          <a:p>
            <a:pPr algn="ctr" defTabSz="68484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69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rcRect l="53606" t="-1143" r="26891" b="81648"/>
          <a:stretch>
            <a:fillRect/>
          </a:stretch>
        </p:blipFill>
        <p:spPr bwMode="auto">
          <a:xfrm>
            <a:off x="6440488" y="608013"/>
            <a:ext cx="13208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椭圆 21"/>
          <p:cNvSpPr/>
          <p:nvPr/>
        </p:nvSpPr>
        <p:spPr>
          <a:xfrm>
            <a:off x="912813" y="449263"/>
            <a:ext cx="665162" cy="665162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anchor="ctr"/>
          <a:lstStyle/>
          <a:p>
            <a:pPr algn="ctr" defTabSz="68484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69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244600" y="912813"/>
            <a:ext cx="404813" cy="403225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anchor="ctr"/>
          <a:lstStyle/>
          <a:p>
            <a:pPr algn="ctr" defTabSz="684848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69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84311" y="2254846"/>
            <a:ext cx="3306547" cy="813649"/>
          </a:xfrm>
          <a:prstGeom prst="rect">
            <a:avLst/>
          </a:prstGeom>
          <a:noFill/>
        </p:spPr>
        <p:txBody>
          <a:bodyPr wrap="none" lIns="51372" tIns="25700" rIns="51372" bIns="257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48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495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95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495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58378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2550" y="2046288"/>
            <a:ext cx="5864225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08038"/>
            <a:ext cx="74199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TextBox 2"/>
          <p:cNvSpPr txBox="1">
            <a:spLocks noChangeArrowheads="1"/>
          </p:cNvSpPr>
          <p:nvPr/>
        </p:nvSpPr>
        <p:spPr bwMode="auto">
          <a:xfrm>
            <a:off x="3276600" y="195263"/>
            <a:ext cx="155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UTM Avo"/>
              </a:rPr>
              <a:t>Sông quê</a:t>
            </a:r>
            <a:endParaRPr lang="en-SG" sz="2800" b="1">
              <a:solidFill>
                <a:srgbClr val="002060"/>
              </a:solidFill>
              <a:latin typeface="UTM Av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675" y="0"/>
            <a:ext cx="90773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14363"/>
            <a:ext cx="7281862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164850" y="2647860"/>
            <a:ext cx="3418860" cy="769397"/>
          </a:xfrm>
          <a:prstGeom prst="rect">
            <a:avLst/>
          </a:prstGeom>
          <a:noFill/>
        </p:spPr>
        <p:txBody>
          <a:bodyPr wrap="none" lIns="91396" tIns="45698" rIns="91396" bIns="4569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Luyện</a:t>
            </a:r>
            <a:r>
              <a:rPr lang="en-US" sz="44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Tập</a:t>
            </a:r>
            <a:endParaRPr lang="en-US" sz="44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5300"/>
            <a:ext cx="7993063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>
            <a:extLst>
              <a:ext uri="{FF2B5EF4-FFF2-40B4-BE49-F238E27FC236}"/>
            </a:extLst>
          </p:cNvPr>
          <p:cNvCxnSpPr/>
          <p:nvPr/>
        </p:nvCxnSpPr>
        <p:spPr>
          <a:xfrm flipH="1">
            <a:off x="1628775" y="2228850"/>
            <a:ext cx="647700" cy="7921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455863" y="2243138"/>
            <a:ext cx="1042987" cy="7143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600" y="2881313"/>
            <a:ext cx="20764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UTM Avo"/>
              </a:rPr>
              <a:t>Trong sáng </a:t>
            </a:r>
            <a:endParaRPr lang="en-SG" sz="3200">
              <a:solidFill>
                <a:srgbClr val="0000FF"/>
              </a:solidFill>
              <a:latin typeface="UTM Avo"/>
            </a:endParaRPr>
          </a:p>
        </p:txBody>
      </p:sp>
      <p:cxnSp>
        <p:nvCxnSpPr>
          <p:cNvPr id="10" name="Straight Arrow Connector 9">
            <a:extLst>
              <a:ext uri="{FF2B5EF4-FFF2-40B4-BE49-F238E27FC236}"/>
            </a:extLst>
          </p:cNvPr>
          <p:cNvCxnSpPr/>
          <p:nvPr/>
        </p:nvCxnSpPr>
        <p:spPr>
          <a:xfrm flipH="1">
            <a:off x="5900738" y="2413000"/>
            <a:ext cx="647700" cy="7921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36838" y="2881313"/>
            <a:ext cx="18176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UTM Avo"/>
              </a:rPr>
              <a:t>Trong veo</a:t>
            </a:r>
            <a:endParaRPr lang="en-SG" sz="3200">
              <a:solidFill>
                <a:srgbClr val="0000FF"/>
              </a:solidFill>
              <a:latin typeface="UTM Avo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19638" y="3140075"/>
            <a:ext cx="26733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UTM Avo"/>
              </a:rPr>
              <a:t>Tuổi thiếu niên</a:t>
            </a:r>
            <a:endParaRPr lang="en-SG" sz="3200">
              <a:solidFill>
                <a:srgbClr val="0000FF"/>
              </a:solidFill>
              <a:latin typeface="UTM Avo"/>
            </a:endParaRPr>
          </a:p>
        </p:txBody>
      </p:sp>
      <p:cxnSp>
        <p:nvCxnSpPr>
          <p:cNvPr id="15" name="Straight Arrow Connector 1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548438" y="2413000"/>
            <a:ext cx="1027112" cy="15224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94450" y="3871913"/>
            <a:ext cx="2671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UTM Avo"/>
              </a:rPr>
              <a:t>Tuổi thơ</a:t>
            </a:r>
            <a:endParaRPr lang="en-SG" sz="3200">
              <a:solidFill>
                <a:srgbClr val="0000FF"/>
              </a:solidFill>
              <a:latin typeface="UTM Av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71525"/>
            <a:ext cx="86836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4"/>
          <p:cNvSpPr>
            <a:spLocks noGrp="1"/>
          </p:cNvSpPr>
          <p:nvPr>
            <p:ph type="ctrTitle"/>
          </p:nvPr>
        </p:nvSpPr>
        <p:spPr>
          <a:xfrm>
            <a:off x="1476375" y="1419225"/>
            <a:ext cx="6858000" cy="1439863"/>
          </a:xfrm>
        </p:spPr>
        <p:txBody>
          <a:bodyPr/>
          <a:lstStyle/>
          <a:p>
            <a:r>
              <a:rPr lang="en-US" sz="3600" b="1" smtClean="0">
                <a:solidFill>
                  <a:srgbClr val="FF8119"/>
                </a:solidFill>
              </a:rPr>
              <a:t/>
            </a:r>
            <a:br>
              <a:rPr lang="en-US" sz="3600" b="1" smtClean="0">
                <a:solidFill>
                  <a:srgbClr val="FF8119"/>
                </a:solidFill>
              </a:rPr>
            </a:br>
            <a:r>
              <a:rPr lang="en-US" sz="3600" b="1" smtClean="0">
                <a:solidFill>
                  <a:srgbClr val="FF8119"/>
                </a:solidFill>
                <a:cs typeface="Arial" charset="0"/>
              </a:rPr>
              <a:t>Chúc các em học tập tốt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1675" y="-38100"/>
            <a:ext cx="15938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>
            <a:off x="0" y="441325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262" y="319405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263" y="1957388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531191" y="1555616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30263" y="1828800"/>
            <a:ext cx="7315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>
                <a:solidFill>
                  <a:srgbClr val="FFFFFF"/>
                </a:solidFill>
                <a:latin typeface="UTM Avo"/>
                <a:ea typeface="UTM Avo"/>
                <a:cs typeface="UTM Avo"/>
              </a:rPr>
              <a:t>                          </a:t>
            </a:r>
            <a:r>
              <a:rPr lang="en-US" sz="3300">
                <a:solidFill>
                  <a:srgbClr val="FFFFFF"/>
                </a:solidFill>
                <a:latin typeface="UTM Avo"/>
                <a:ea typeface="UTM Avo"/>
                <a:cs typeface="UTM Avo"/>
              </a:rPr>
              <a:t>Từ nào là từ chỉ đặc điểm</a:t>
            </a:r>
            <a:endParaRPr lang="en-US" sz="2100">
              <a:solidFill>
                <a:srgbClr val="FFFFFF"/>
              </a:solidFill>
              <a:latin typeface="UTM Avo"/>
              <a:ea typeface="UTM Avo"/>
              <a:cs typeface="UTM Avo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612228" y="3966868"/>
            <a:ext cx="3937331" cy="96745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4735375" y="2721259"/>
            <a:ext cx="3887354" cy="99852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c"/>
          <p:cNvSpPr txBox="1">
            <a:spLocks noChangeArrowheads="1"/>
          </p:cNvSpPr>
          <p:nvPr/>
        </p:nvSpPr>
        <p:spPr bwMode="auto">
          <a:xfrm>
            <a:off x="971550" y="4084638"/>
            <a:ext cx="3201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itchFamily="2" charset="2"/>
              <a:buChar char="w"/>
            </a:pPr>
            <a:r>
              <a:rPr lang="en-US" sz="1500">
                <a:solidFill>
                  <a:schemeClr val="bg1"/>
                </a:solidFill>
                <a:latin typeface="UTM Avo"/>
                <a:ea typeface="Tahoma" pitchFamily="34" charset="0"/>
                <a:cs typeface="UTM Avo"/>
              </a:rPr>
              <a:t>             </a:t>
            </a:r>
            <a:r>
              <a:rPr lang="en-US" sz="3600" b="1">
                <a:solidFill>
                  <a:srgbClr val="FFC000"/>
                </a:solidFill>
                <a:latin typeface="UTM Avo"/>
                <a:ea typeface="Tahoma" pitchFamily="34" charset="0"/>
                <a:cs typeface="UTM Avo"/>
              </a:rPr>
              <a:t>mát mẻ</a:t>
            </a:r>
            <a:endParaRPr lang="en-US" sz="1500" b="1">
              <a:solidFill>
                <a:srgbClr val="FFC000"/>
              </a:solidFill>
              <a:latin typeface="UTM Avo"/>
              <a:ea typeface="Tahoma" pitchFamily="34" charset="0"/>
              <a:cs typeface="UTM Avo"/>
            </a:endParaRPr>
          </a:p>
        </p:txBody>
      </p:sp>
      <p:sp>
        <p:nvSpPr>
          <p:cNvPr id="27" name="cau hoi b"/>
          <p:cNvSpPr txBox="1">
            <a:spLocks noChangeArrowheads="1"/>
          </p:cNvSpPr>
          <p:nvPr/>
        </p:nvSpPr>
        <p:spPr bwMode="auto">
          <a:xfrm>
            <a:off x="4918075" y="3057525"/>
            <a:ext cx="34877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itchFamily="2" charset="2"/>
              <a:buChar char="w"/>
            </a:pPr>
            <a:r>
              <a:rPr lang="en-US" sz="1500">
                <a:solidFill>
                  <a:schemeClr val="bg1"/>
                </a:solidFill>
                <a:latin typeface="UTM Avo"/>
                <a:ea typeface="Tahoma" pitchFamily="34" charset="0"/>
                <a:cs typeface="UTM Avo"/>
              </a:rPr>
              <a:t>                               </a:t>
            </a:r>
            <a:r>
              <a:rPr lang="en-US" sz="3000" b="1">
                <a:solidFill>
                  <a:srgbClr val="FFC000"/>
                </a:solidFill>
                <a:latin typeface="UTM Avo"/>
                <a:ea typeface="Tahoma" pitchFamily="34" charset="0"/>
                <a:cs typeface="UTM Avo"/>
              </a:rPr>
              <a:t>Cấy lúa</a:t>
            </a:r>
            <a:endParaRPr lang="en-US" sz="1500" b="1">
              <a:solidFill>
                <a:srgbClr val="FFC000"/>
              </a:solidFill>
              <a:latin typeface="UTM Avo"/>
              <a:ea typeface="Tahoma" pitchFamily="34" charset="0"/>
              <a:cs typeface="UTM Avo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641010" y="2721259"/>
            <a:ext cx="3984548" cy="99852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4685400" y="3946477"/>
            <a:ext cx="3937330" cy="99058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208088" y="3081338"/>
            <a:ext cx="3260725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7175" indent="-257175" defTabSz="685800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1350" dirty="0">
                <a:solidFill>
                  <a:srgbClr val="FFC00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                      </a:t>
            </a:r>
            <a:r>
              <a:rPr lang="en-US" sz="3000" b="1" dirty="0" err="1">
                <a:solidFill>
                  <a:srgbClr val="FFC00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hái</a:t>
            </a:r>
            <a:r>
              <a:rPr lang="en-US" sz="3000" b="1" dirty="0">
                <a:solidFill>
                  <a:srgbClr val="FFC00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 </a:t>
            </a:r>
            <a:r>
              <a:rPr lang="en-US" sz="3000" b="1" dirty="0" err="1">
                <a:solidFill>
                  <a:srgbClr val="FFC000"/>
                </a:solidFill>
                <a:latin typeface="UTM Avo" panose="02040603050506020204" charset="0"/>
                <a:ea typeface="Tahoma" panose="020B0604030504040204" pitchFamily="34" charset="0"/>
                <a:cs typeface="UTM Avo" panose="02040603050506020204" charset="0"/>
              </a:rPr>
              <a:t>hoa</a:t>
            </a:r>
            <a:endParaRPr lang="en-US" sz="1500" b="1" dirty="0">
              <a:solidFill>
                <a:schemeClr val="bg1"/>
              </a:solidFill>
              <a:latin typeface="UTM Avo" panose="02040603050506020204" charset="0"/>
              <a:ea typeface="Tahoma" panose="020B0604030504040204" pitchFamily="34" charset="0"/>
              <a:cs typeface="UTM Avo" panose="02040603050506020204" charset="0"/>
            </a:endParaRPr>
          </a:p>
        </p:txBody>
      </p:sp>
      <p:sp>
        <p:nvSpPr>
          <p:cNvPr id="34" name="cau hoi d"/>
          <p:cNvSpPr txBox="1">
            <a:spLocks noChangeArrowheads="1"/>
          </p:cNvSpPr>
          <p:nvPr/>
        </p:nvSpPr>
        <p:spPr bwMode="auto">
          <a:xfrm>
            <a:off x="4684713" y="4191000"/>
            <a:ext cx="38338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itchFamily="2" charset="2"/>
              <a:buChar char="w"/>
            </a:pPr>
            <a:r>
              <a:rPr lang="en-US" sz="1500">
                <a:solidFill>
                  <a:schemeClr val="bg1"/>
                </a:solidFill>
                <a:latin typeface="UTM Avo"/>
                <a:ea typeface="Tahoma" pitchFamily="34" charset="0"/>
                <a:cs typeface="UTM Avo"/>
              </a:rPr>
              <a:t>                                   </a:t>
            </a:r>
            <a:r>
              <a:rPr lang="en-US" sz="3300">
                <a:solidFill>
                  <a:srgbClr val="FFC000"/>
                </a:solidFill>
                <a:latin typeface="UTM Avo"/>
                <a:ea typeface="Tahoma" pitchFamily="34" charset="0"/>
                <a:cs typeface="UTM Avo"/>
              </a:rPr>
              <a:t>thả diều</a:t>
            </a:r>
            <a:endParaRPr lang="en-US" sz="1500">
              <a:solidFill>
                <a:schemeClr val="bg1"/>
              </a:solidFill>
              <a:latin typeface="UTM Avo"/>
              <a:ea typeface="Tahoma" pitchFamily="34" charset="0"/>
              <a:cs typeface="UTM Avo"/>
            </a:endParaRPr>
          </a:p>
        </p:txBody>
      </p:sp>
      <p:pic>
        <p:nvPicPr>
          <p:cNvPr id="38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0" y="647700"/>
            <a:ext cx="365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0" y="1109663"/>
            <a:ext cx="365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51938" y="1555750"/>
            <a:ext cx="365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51938" y="1973263"/>
            <a:ext cx="365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1675" y="-38100"/>
            <a:ext cx="1584325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>
            <a:off x="-30004" y="4462463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317023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-46206" y="1931988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448723" y="1532713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87413" y="1555750"/>
            <a:ext cx="72755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/>
            <a:r>
              <a:rPr lang="en-US" sz="2700">
                <a:solidFill>
                  <a:srgbClr val="FFFFFF"/>
                </a:solidFill>
                <a:latin typeface="UTM Avo"/>
                <a:ea typeface="UTM Avo"/>
                <a:cs typeface="UTM Avo"/>
              </a:rPr>
              <a:t> Cánh đồng lúa chín như tấm thảm vàng khổng lồ.               Hai sự vật được so sánh trong câu trên là:</a:t>
            </a:r>
          </a:p>
        </p:txBody>
      </p:sp>
      <p:sp>
        <p:nvSpPr>
          <p:cNvPr id="15" name="bang d"/>
          <p:cNvSpPr/>
          <p:nvPr/>
        </p:nvSpPr>
        <p:spPr>
          <a:xfrm flipH="1">
            <a:off x="4601920" y="4075363"/>
            <a:ext cx="4030949" cy="8606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4313" indent="-214313" algn="ctr" defTabSz="685800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4572000" y="2732314"/>
            <a:ext cx="4060870" cy="92408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14313" indent="-214313" algn="ctr" defTabSz="685800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cau hoi d"/>
          <p:cNvSpPr txBox="1">
            <a:spLocks noChangeArrowheads="1"/>
          </p:cNvSpPr>
          <p:nvPr/>
        </p:nvSpPr>
        <p:spPr bwMode="auto">
          <a:xfrm>
            <a:off x="4676775" y="4208463"/>
            <a:ext cx="4287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buClr>
                <a:schemeClr val="bg1"/>
              </a:buClr>
            </a:pPr>
            <a:r>
              <a:rPr lang="en-US" sz="2400">
                <a:solidFill>
                  <a:schemeClr val="bg1"/>
                </a:solidFill>
                <a:latin typeface="UTM Avo"/>
                <a:ea typeface="Tahoma" pitchFamily="34" charset="0"/>
                <a:cs typeface="UTM Avo"/>
              </a:rPr>
              <a:t>cánh đồng lúa-tấm thảm vàng           </a:t>
            </a:r>
            <a:endParaRPr lang="en-US" sz="3300">
              <a:solidFill>
                <a:schemeClr val="bg1"/>
              </a:solidFill>
              <a:latin typeface="UTM Avo"/>
              <a:ea typeface="Tahoma" pitchFamily="34" charset="0"/>
              <a:cs typeface="UTM Avo"/>
            </a:endParaRPr>
          </a:p>
        </p:txBody>
      </p:sp>
      <p:sp>
        <p:nvSpPr>
          <p:cNvPr id="27" name="cau hoi b"/>
          <p:cNvSpPr txBox="1">
            <a:spLocks noChangeArrowheads="1"/>
          </p:cNvSpPr>
          <p:nvPr/>
        </p:nvSpPr>
        <p:spPr bwMode="auto">
          <a:xfrm>
            <a:off x="4570413" y="2817813"/>
            <a:ext cx="4062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 defTabSz="685800">
              <a:buClr>
                <a:schemeClr val="bg1"/>
              </a:buClr>
              <a:buFont typeface="Wingdings" pitchFamily="2" charset="2"/>
              <a:buChar char="w"/>
            </a:pPr>
            <a:r>
              <a:rPr lang="en-US" sz="1500">
                <a:solidFill>
                  <a:schemeClr val="bg1"/>
                </a:solidFill>
                <a:latin typeface="UTM Avo"/>
                <a:ea typeface="Tahoma" pitchFamily="34" charset="0"/>
                <a:cs typeface="UTM Avo"/>
              </a:rPr>
              <a:t>     </a:t>
            </a:r>
            <a:r>
              <a:rPr lang="en-US" sz="2800" b="1">
                <a:solidFill>
                  <a:schemeClr val="bg1"/>
                </a:solidFill>
                <a:latin typeface="UTM Avo"/>
                <a:ea typeface="Tahoma" pitchFamily="34" charset="0"/>
                <a:cs typeface="UTM Avo"/>
              </a:rPr>
              <a:t>cánh đồng -vàng</a:t>
            </a:r>
          </a:p>
        </p:txBody>
      </p:sp>
      <p:sp>
        <p:nvSpPr>
          <p:cNvPr id="31" name="bang a"/>
          <p:cNvSpPr/>
          <p:nvPr/>
        </p:nvSpPr>
        <p:spPr>
          <a:xfrm flipH="1">
            <a:off x="418802" y="2762003"/>
            <a:ext cx="3997172" cy="92408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480296" y="4075363"/>
            <a:ext cx="4090874" cy="8606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au hoi a"/>
          <p:cNvSpPr txBox="1">
            <a:spLocks noChangeArrowheads="1"/>
          </p:cNvSpPr>
          <p:nvPr/>
        </p:nvSpPr>
        <p:spPr bwMode="auto">
          <a:xfrm>
            <a:off x="263525" y="2846388"/>
            <a:ext cx="3876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buClr>
                <a:schemeClr val="bg1"/>
              </a:buClr>
            </a:pPr>
            <a:r>
              <a:rPr lang="en-US" sz="2700" b="1">
                <a:solidFill>
                  <a:schemeClr val="bg1"/>
                </a:solidFill>
                <a:latin typeface="UTM Avo"/>
                <a:ea typeface="Tahoma" pitchFamily="34" charset="0"/>
                <a:cs typeface="UTM Avo"/>
              </a:rPr>
              <a:t>  </a:t>
            </a:r>
            <a:r>
              <a:rPr lang="en-US" sz="2800" b="1">
                <a:solidFill>
                  <a:schemeClr val="bg1"/>
                </a:solidFill>
                <a:latin typeface="UTM Avo"/>
                <a:ea typeface="Tahoma" pitchFamily="34" charset="0"/>
                <a:cs typeface="UTM Avo"/>
              </a:rPr>
              <a:t>lúa chín –khổng lồ</a:t>
            </a:r>
          </a:p>
        </p:txBody>
      </p:sp>
      <p:sp>
        <p:nvSpPr>
          <p:cNvPr id="34" name="cau hoi c"/>
          <p:cNvSpPr txBox="1">
            <a:spLocks noChangeArrowheads="1"/>
          </p:cNvSpPr>
          <p:nvPr/>
        </p:nvSpPr>
        <p:spPr bwMode="auto">
          <a:xfrm>
            <a:off x="0" y="4278313"/>
            <a:ext cx="4676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buClr>
                <a:schemeClr val="bg1"/>
              </a:buClr>
            </a:pPr>
            <a:r>
              <a:rPr lang="en-US" sz="2800" b="1">
                <a:solidFill>
                  <a:schemeClr val="bg1"/>
                </a:solidFill>
                <a:latin typeface="UTM Avo"/>
                <a:ea typeface="Tahoma" pitchFamily="34" charset="0"/>
                <a:cs typeface="UTM Avo"/>
              </a:rPr>
              <a:t>đồng lúa –tấm thảm xanh</a:t>
            </a:r>
          </a:p>
        </p:txBody>
      </p:sp>
      <p:pic>
        <p:nvPicPr>
          <p:cNvPr id="38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0" y="647700"/>
            <a:ext cx="365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0" y="1109663"/>
            <a:ext cx="365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51938" y="1555750"/>
            <a:ext cx="365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51938" y="1973263"/>
            <a:ext cx="365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smtClean="0"/>
          </a:p>
        </p:txBody>
      </p:sp>
      <p:pic>
        <p:nvPicPr>
          <p:cNvPr id="62466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650" y="123825"/>
            <a:ext cx="7200900" cy="3794125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65500" y="362585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SG" sz="3200">
                <a:solidFill>
                  <a:srgbClr val="FF0000"/>
                </a:solidFill>
                <a:latin typeface="UTM Avo"/>
              </a:rPr>
              <a:t>Cánh đồng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288" y="3148013"/>
            <a:ext cx="256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SG" sz="3200">
                <a:solidFill>
                  <a:srgbClr val="FF0000"/>
                </a:solidFill>
                <a:latin typeface="UTM Avo"/>
              </a:rPr>
              <a:t>Con đom đóm</a:t>
            </a:r>
          </a:p>
        </p:txBody>
      </p:sp>
      <p:pic>
        <p:nvPicPr>
          <p:cNvPr id="63491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53975"/>
            <a:ext cx="45180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89300" y="3859213"/>
            <a:ext cx="1839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SG" sz="3200">
                <a:solidFill>
                  <a:srgbClr val="FF0000"/>
                </a:solidFill>
                <a:latin typeface="UTM Avo"/>
              </a:rPr>
              <a:t>Mặt trăng</a:t>
            </a:r>
          </a:p>
        </p:txBody>
      </p:sp>
      <p:pic>
        <p:nvPicPr>
          <p:cNvPr id="6451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139700"/>
            <a:ext cx="8726488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smtClean="0"/>
          </a:p>
        </p:txBody>
      </p:sp>
      <p:pic>
        <p:nvPicPr>
          <p:cNvPr id="65538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000" y="338138"/>
            <a:ext cx="8890000" cy="2225675"/>
          </a:xfrm>
        </p:spPr>
      </p:pic>
      <p:sp>
        <p:nvSpPr>
          <p:cNvPr id="6" name="Oval 5">
            <a:extLst>
              <a:ext uri="{FF2B5EF4-FFF2-40B4-BE49-F238E27FC236}"/>
            </a:extLst>
          </p:cNvPr>
          <p:cNvSpPr/>
          <p:nvPr/>
        </p:nvSpPr>
        <p:spPr>
          <a:xfrm>
            <a:off x="628650" y="1347788"/>
            <a:ext cx="414338" cy="36036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905" fontAlgn="auto">
              <a:spcBef>
                <a:spcPts val="0"/>
              </a:spcBef>
              <a:spcAft>
                <a:spcPts val="0"/>
              </a:spcAft>
              <a:defRPr/>
            </a:pPr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4603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#9Slide03 Arima Madurai"/>
              </a:rPr>
              <a:t>Bài đọc 1: Sông quê</a:t>
            </a:r>
            <a:endParaRPr lang="vi-VN" sz="3600" b="1">
              <a:solidFill>
                <a:srgbClr val="FF0000"/>
              </a:solidFill>
              <a:latin typeface="#9Slide03 Arima Madurai"/>
            </a:endParaRPr>
          </a:p>
        </p:txBody>
      </p:sp>
      <p:pic>
        <p:nvPicPr>
          <p:cNvPr id="6656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1419225"/>
            <a:ext cx="84486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df27d38f79e52afc1779e4ff342b044debeba"/>
  <p:tag name="ISPRING_RESOURCE_PATHS_HASH_PRESENTER" val="4a3a478bfd6cb1622a7e13d6416b58061b854d5"/>
  <p:tag name="ISPRING_PLAYERS_CUSTOMIZATION" val="UEsDBBQAAgAIAMJVUUeGTlx93QMAAGkOAAAdAAAAdW5pdmVyc2FsL2NvbW1vbl9tZXNzYWdlcy5sbmetV91u2zYUvi/QdyAEFNgulrYDWhSD44C2GFuILLkSHScbBoGRGJsIRXr6cZtd7Wn2YHuSHVJyEqcdLMW7sGDS/r7z950jcnD2NZdoy4tSaHXqvD955yCuUp0JtTp1FvT8p08OKiumMia14qeO0g46G75+NZBMrWq24vD99SuEBjkvS1iWQ7N6XCORnTrzUTIOZ3McXCd+OAmTkTdxhmOdb5i6R75e6R9+/vjp6/sPH38cvG1xXWjiGfb9fSJkmT6860AU0Cj0E2AjfhKQK+oMzbMfLlxQ3wuIM2y/9EPPI3LpDM3zIG4RRSSgSex7Lkm8OAlCanPhE0pcZ3ita7RmW44qjbaCf0HVmkMdK1FwVEqR2R9SDRuq5oeMuRFeesEkoWHoxwkJ3N2OMyQqQ27BvoA6erJEOCYREBSs5MULsIkttYUjLGU/hqk3mfrwocaFqVitJXyqvn7MSQDV4uoQakbiGE9IMgqvoE4gq7APIrwANV30QVyTGBRA4kOYAF96E0y9MDAKikhMI2/8IJ+UKaSVvEcsTQGHNgXfCl2XsGMUxbNGSGU/KzH5vADhetj/jkgbQiSUletKbDm4UGSH6wItMyauqcznhfdrco49n7gJlMoNlwm1vWyMMVC/0hViUmoTANhl2ZaplKMbnrIapHQPf8tEZv+2YRC28eSPWvyJWNV2zpu26QKXXL05Oc41j/owLJasUB066BnVXst/G2xelxBpVfF8Ux2K4kkmTv4XL46Na47j+D+D6lKXIyN6Zr9vODFInETwWoNuHwndHUFmoA8YazkTsjvKC87B0LzgJYx4XiBP3fawGYQtQaDRSzkuIfN7LlxCRXrgl2QUe9TkmN+Uojr4SrKFaur9fY2kcAaQvOKPOrnhtxr6X3K2hSLCvigb4Zy8wFgvQewmqxmBT+d0yxKAQytWwXkLgUtS5BB/1oFzMSO7DDbjdS8TS13LzI4zKe7siIXa1HmTkE1Tp8bobaFzuytZueulZsKfHeNFE1zUGJ0/MXiINCY4Gk+TMQ7GxJzmTA/LjiDQsvHJp3Hi45GBg6hzVqVreK/c6lplHYmaA5lLzjGQtSmNOSvS9T9//d2R45knzS5qd3/pRQIdauYSeSD7LdAVL38/RELxaB9nF11Q7QF2h+t4nrVVb5OHKcXj6QyEAceRPsAZji5gJthDljOcseIOBgrVWpZ9WGykpv4V74V7PMLXlRSK98EeN5JNwNSbJ9h17X0GtC9Fete8yjLE7FAzFxsJF5uuZOMpDmDePOPjmah6EtoRv+tu6LNm/dhl228n/sOqtJfCwdsnd8R/AVBLAwQUAAIACADCVVFHuYMDpcIDAAAWDwAAJwAAAHVuaXZlcnNhbC9mbGFzaF9wdWJsaXNoaW5nX3NldHRpbmdzLnhtbOVX3XLaOBS+5yk03ullMekm2zQDZDqJmTIlwIKzba8YYR2wNrLklWQoverT7IPtk+yRlRBTaOpsJzvd2dwQH53znf9Pdvv8YybICrThSnaCo2YrICATxbhcdoLruPf8NCDGUsmoUBI6gVQBOe822nkxF9ykU7AWVQ1BGGnOctsJUmvzszBcr9dNbnLtTpUoLOKbZqKyMNdgQFrQYS7oBn/sJgcTdBsNQtpedKVYIYBwhiFI7qKjoieoSYPQq81pcrPUqpDsQgmliV7OO8FPrfLvTsdDXfIMpEvOdFHoxPaMMsZdPFRM+ScgKfBlioEftY4DsubMpp3gxbGDQfVwH6YE90lQB3OhMBtpb/EzsJRRS/2jd6hhARrLCqZrdQEIuiOraFr4aLcCL2IbSTOexHhCXKk6wWU8m0S9aBINL6LZ9WTgQ61tEffjQVTLZjroX0az4SiOprM38dXg0UZx9D5+hFH9yN58GEeTQX/4dhaPRoO4P763KqtbqWM73G1JG1unCl0tvE2LbC4pFzjOX1TfgMWFEFQvIVY9jmOyoMJAQH7PYflrQQW3Gzc6uDc3APlrk0NiJ24uOoHrdXAP5wExMByW7dCdvNrO3MvTndRD7/0+rYNRtqm1NElxOu3dcFUld1oLJXcyc89krgTb5gPZHNiQZlDZuekNlz3UPArIAnsgMNPXmlMREG4x82RrbIq5sdyWW96rahLEQjYBcjXdq0SSUm12Cr4tuluspPtOFYKRjSqI4DdArCLYuiLD/1Ig1Q0kC62yUookYYkRHD2uOKyBnfs6esCvOfqALrICLZGfcgHWe/ij4J/IHBZKIy7QFTIZyrnx+M1HAefUmHtQehfjMz/3/eFl9P6ZS5CyFUVOeBw4Nhyy3D4FPsXcpUIXQiisZgUCK5PQwkDZH8ZZqVYnzdq+U7oqm+4aWYJiuznG4zHxIMHR5PKWT2sAJlQSJcWG0AS337gRWnFVGJT4YfHQ5h8F6E0Jl2WoS9wgdKYZ6DporaMXPx+f/PLy9NVZM/zr85/PHzS6ZcSxoM6bp8SLBxm+tuUXt8k37L7C2t+weoC792x7SmduvNme18MXzC1v7lNLO3SUd5gBS57+EQlwdB1jnaI6EzSeRL/V0RtiwWrNdzStBTeqozV6W0dr4sl9XCH2OmbvqJZIzf8J1SHeIkt/ZeE9InjGcbSfjCD+leX5rtcHv3lPszw/bsm+h2/+LxXzT9tX+J139nZ48PPLnWRc8gzr6C7j7Tdb9+S4hV8BB48aDUTb/ZbtNv4GUEsDBBQAAgAIAMJVUUdGxXBrugIAAFUKAAAhAAAAdW5pdmVyc2FsL2ZsYXNoX3NraW5fc2V0dGluZ3MueG1slVZdT+MwEHy/X1GV96bqB1DJVCKFSkjcgQ7Eu5NsE6uOHdlOuf77sxObOG1CSiUkPDtjr9ez2yK5J2z9azRCMadcvIFShKXSIA4bkeRuHJVKcTaJOVPA1IRxkWM6Xl9tqw8KKuaQih9AaM10Gk630wHNDsfQHHO5xJ7xfV4xzwvMjs885ZMIx/tU8JIlg7LsWICghO01c7a6vg9nfUxKpHpSkLdyerh+3PRv3pYUAqQEk9JssbxdhYMqiiOg7qTFfBEuby7UNEd9f/sT2YFIoirZcnEdrhZ9sgKn0C7ytPr085ne/ccCBf/UYI0Lio8gfrQ5L8riJx4pBE9NQdua2Wq+nA9rKMeJbr/LDzEXMgdpxe3NZr596FPY8pwZw/7r9z0y7So4fTV1PRkI5tEjCmslSkCBW9UxmfHPl1Lp/nBxH2k4rzrnV1xKn9VgDe8vfBKWeCQLNIwPTsscNnW6HrGNN/zNJqwmxXqHqbTcL8xLUMDBgl6GDdgw/+iqnjE9sGG+UZLAC6PH8wxOQ7XIPXGI7WN+X30dBYb10hXMrVzUnPRsGld6qVrAcXKewFqadN5JDubZUFBhdUrBWU6I4QNJsSKc/Ta86FhdRqLgJGCd1u0rpIii0GW3Kkc9pP1yVethN9bfCc3d6vVI6RF+N8ZK4TjL9XeSHI+sTveI3mYcdCvMkNR0EE9sxz1NlVifKMdiD+KdcyovlTCu4GIyr3urj44Crwgo6K4yspt0lZ+VeQTiUb8aAWebNlbzMpJmVP+pDwKfkLigfbSeaC1Vmd6PYfJlSw+wHgAs4uzLAfWqDuUlVYTCAVzze0B15b67Iald2me4e/UMO+VbziIXedLOisYsPq8d6BB86Ly6FXWk7XvLaxtf4UhWV2u1vhvD3tatyewGmrGfP8uqtXVTa2cdP6+hBs3Pyf9QSwMEFAACAAgAwlVRR2b3kIiVAwAAJw4AACYAAAB1bml2ZXJzYWwvaHRtbF9wdWJsaXNoaW5nX3NldHRpbmdzLnhtbN1X3XIaNxS+5yk06uQyrJ06jeMBPBl7GTMhQGGdnytGrA6saq20lbQQctWn6YP1SXq0sjEEh6wzTaYtN7BH53zn/9PSOv+YS7IEY4VWbXrcPKIEVKq5UIs2vU66T08psY4pzqRW0KZKU3LeabSKciaFzSbgHKpagjDKnhWuTTPnirMoWq1WTWEL40+1LB3i22aq86gwYEE5MFEh2Rq/3LoASzuNBiGtIHqjeSmBCI4hKOGjY/LK5ZJGQWvG0puF0aXiF1pqQ8xi1qY/HVWfO52AdClyUD4320GhF7szxrnw4TA5EZ+AZCAWGcZ9fHRCyUpwl7XpsxMPg+rRPkwFHnJgHuZCYzLK3eLn4BhnjoXH4NDAHAxWFWzHmRIQdEe2pengo9sIgoivFctFmuAJ8ZVq08tkOo678TgeXMTT63E/hFrbIukl/biWzaTfu4yng2EST6ZXyZv+o42S+H3yCKP6kV19GMXjfm/wepoMh/2kN7q3qqq7VcdWtNuSFrZOl2a78C4r85liQuI0f1Z9Cw73QTKzgER3BY7JnEkLlPxWwOLXkknh1n50cG1uAIpXtoDUjf1ctKnvNb2HC4AYGA7LZuiev9zM3IvTndSj4P0+rQejbDHnWJrhdLq74dqW3GnNtdrJzD+TmZZ8k88ciywxlVdGMEmJcJhaujl1vgCuKySW39seN+fK7eWWZszYnRJuyuhXJe2806XkZK1LIsUNEKcJNqPM8VcGZHunyNzovJJKZh2xUnAgSwEr4OehMgHwS44+oIu8REsknEKCCx5+L8UnMoO5NogLbInUhHJhA37zUcAFs/YelN3F+CRMcm9wGb9/4hNkfMlwyx8Hji2EvHDfA59h7kqjCyk1VnMLAiuTstJC1R8ueKVWJ83avjO2rJruG1mBYrsFxhMw8SDF0RLqliFrAKZMEa3kmrAU99n6EVoKXVqUhGEJ0PabAgymRKgq1AVeQ+jMcDB10I6On/188vyXF6cvz5rRX3/8+fSg0S3HjSTz3gLJXRzk7NqWn90PX7H7Ag9/xeoAG+/ZdrXJ/XjzPa8PXxm3TLhPLa3IE9HDnFYx74+htOF1gpnHdWZiNI7f1tEbYAlqTWw8qQU3rKM1fF1HaxzoerRF1XXM3jGjkGz/E6oDvBcW4RLCm0GKXOCwfreV/yHrcPiKD8vyD63Dv7cIBznhf1uD8LR5Fd55921FD/6NaaB8989dp/E3UEsDBBQAAgAIAMJVUUf/ogaAlAEAAA8GAAAfAAAAdW5pdmVyc2FsL2h0bWxfc2tpbl9zZXR0aW5ncy5qc42Uy27CMBBF93wFSrcVikJ4dddAkSqxqNTuqi6cYEKEY1u2k5Ii/r1xwsNOJoBX9tXxHc9YM4dev1xO5PRf+odqX50/7HOlYa0pkeFnWycdeqp1R5Jkjb+SFJOEYqeB5OerF/l4JSBjh1amYfGpbaXh5zCA5oAmAE0CWg5ov4C219oGEWmKfxexZ2RVZ2SUOcyUYnQQMaowVQPKRIoqxnlaVstMsAGzHIsadd3AXboAukERtkxvk1fHdvCIpRzRYsViNghRtIsFy+i6i94WHIvyw3c14M3Gr4FnAiSR6l3htBl4MX6b21Y2yQWWEp/iev5oOgtAmKAQE8PXH/rBaHIDtYzbCTXoPJGJOtMjfxzMfJPmKMatKrnVsjFaej3KKbxXXUXiBBVYPGLFeMYf+EAuWKwr0kK92XA0hFHC0Dqh8V1L/VhtW4PTyXy4XJjgNdHTr1ktxBottIXaL+2aHFDfNy8rayid48pG3BV0lUAiFJhBIIfEHJ4kqjlJ9Pm77yClULRNywFRPvjn3tPs+XvsHf8BUEsDBBQAAgAIAMJVUUc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DCVVFHnb6aWHcAAACCAAAAHAAAAHVuaXZlcnNhbC9sb2NhbF9zZXR0aW5ncy54bWwdzD0KwzAMQOE9pxCa2iH92TrEydYtJdD0ACJWi0GWiy1Ccvuabm/4eN2wRYGVcwlJHV5PFwTWJfmgH4ev+d7eEIqRepKk7FATwtA3naSF5MlmFRb4Cu2cZ441jB8Uq5wyF1Yjq2c4jDtMf3SEFsb6fwf2eO6bH1BLAwQUAAIACAADdMtE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DCVVFHJ1b2OMEHAAD+HQAAKQAAAHVuaXZlcnNhbC9za2luX2N1c3RvbWl6YXRpb25fc2V0dGluZ3MueG1srVnbbuM4En3fryA8GGD2Jb7ItwzcXuhCJ0LbssdSku5dLAzaZmIhkuiRaHdn4If5mv2w/ZIpUlIsKbYjdSZCB61inVNF1oWkMoie3UDfRZz57h+EuyywKedu8BQN/4HQYMU8Fs5CGlEe1Y+SBzdYs29m8MiEDKQRJ8GahGtdjEbDBhrJH9TvqX2jD29trd1CvTZu4T4ycEeHsWvFuFZ0GDNaTX1QL1DEvCFd0YCfZh3Uc6NvAWYQ0ZCbwZp+Hyp57exQfgY3IVm7oBcNu23xHFKrB6MtHtRudnodfGipiqJ0kd4xmkbj0Otd99Qmwo12p6EctH5LaSmo2ek0r7uHZq/VUeBtdN0Flja+7qJ2r91uGYcWbgEaqapmtPRDT7luNlWwhvvX+mE00nqNBmo2m0rbOHS6ykhrINBWgENV+mIBFUPRlO5B1dRmX0EjfaSN2gds4K7eQf0W7jYah7amKY3GcXGPs8su11Faejrpcr5DeDIEJ0dFbtVPJNdgtQtDUHaov/UIp2hJImoRn36qybwMuMxa9MvkBc088kLDf9aSTJVZneJSB/PSWAjiABiH5wgHdTmc6kovs2WSlSN3/am23HHOgqsVCzjwXQUs9IlXG/4UZ1IyzzJItqdhFdwjWdGjuZ78KQtLbEF2w3MJtGL+lgQvY/bErpZk9fwUsl2wLuXm5mVLQ88NnkG7cd3T8UVDnhtxk1M/5x/ui6c8bAtBjahwr4vFUwrpkSX1UosN+VMBdzT5/ooUoHs3crmEqk3xXIJuyRPNB6CviucyJgAr+aj1xPM+iNPvHNQV0QxaF9Vl1eSNxM3zIoptd9uq+bQN2ZNY7Dzu/UC/4jwGvSh4Eh42xFMKJCYoDJaKUrJscv5GQTF5LfaSgQ9WILjZ5pKIJOVMW+jTyUy1vi7G05vpQjNvakM9rkokyvKXVrf/vdnpQudKcCWZ7Ik6Hue5kCTrNMpxWc58Ol4AIR4vLPzFqQ3F78rQ6Z0zNi1cGyb/qUwwm+P72lD8LgO9m8+x5SzssWnghWkvrKkj12WMHWzUhl/ZDm3IniLO0N6l3xDfUATt2Q0pijx3LQdEy3aDHS1hz5irD6Z1s3Cm07G9wJaRSmpDHKyREZJvkA7VieaqjefAEcIWGf4YfCHjLxmQ6nmVSW7Nm9sx/HOEI7fu08aDf/wHvJlhC+JHgxLACbZt9QYvtOkXiBxk3LQiaPoZEu1zRdBXbENmYLsEzFLvzRvVMaeWSK45tp25qb9m1ooEiAXeCyKrFeAQ7B57l+0ikIhko+s4x6LKhmz82x2ktamOT6RwzIncQCbzk7un4EW4LhUpKCsdGyJWv92Z/16MVHOMjQUEz5g+LBxZ9cIegfIIGEfE85iYBpgm6z0JVnCIoyuygxR7AbW1u5ZqWwKTF878vnP/QIQnpfVzUpWWgb/8fPVh70xnDG3lgYRBuRIrsOU6w9sp+3C6BNdhP9/y9+aSWY+rv8uRv2F2M9W2z06tTIw+Pq+CCz8wKRvyHs9hY4R2oLmsEghPIGOgB/rE9SoBTWsE5pJLBA2RuMJUIrCmCYfF0Ado7iEWOUfuIUbVKB6wZpuOWHW6FAfSEmAZvTgPTueOuDZ4FG5wr/mzpI8MeoRHyR4iC3I3ihPq6sfsVU2UtBOLfplt7QmRBW49xZdBcMxzfXEyL0d7N8HpasbtOLckD2znrWXv89xn2ZIhVDs/Xplt9hL6GDJfSj0SpcUWbwr/+qAj8RTnsd3sxbcEr43VuX670FVLx+K0KErdK4+DNBeejR17MVY1wQD57hO+2sCG9CjO8OW54tOegUcq8CXLa1MSrjb///N/5WkK/sRSlEh/rcoDVSz6GH7l+4/FOI3+W4LHUbU8VL6UBCaH5RRa/uwssyFZS9VxVP12Agljy/xgu3BV6vCRJZmo88/QRuRRrjackPAZ2pDDmFeVSE5fJAiv7MPxDrHjnhvQivAP93UxececLVTDkJcrKBTPXT3H2+MaEZR8R0Ee3LIq8Om3qgWNqkBJ1y6vzim3irQnQF3G78eq3J/cOV4Fxxsr3IjZjucuwAEPmTcTnw7efisDBfGlY+nRIQ/FnSl9y2pEG/YtiV2ilZUUNcW3upk4VGZ0j7Ki9pzCFWudUU0ERb175kGD1OPJZNTz8iJK1zX5YW34SLwoQbzK3jgO5/1kKOP5UVjUt+h3/kY/Iyzq22LXmMIF461PxaEsNP3aoZEwKy8TOdChAQFhusDpW15HeDAWX72izEQSQV7TZ2s6lLuf4/o0KWYhyzpcP+PxIHjdxycCs3yxk/tUYeCYvPXL2TvgLvfo+dSW84ACzC61fD+V/4nOqQKIv84WFyOWIv6ypZ9qcNcgq40vvqbXUMLxqSaWM/4Kfg63TbuZaGYZpPTmMtSX3Vw280omA9HDq5lica1fBg3qb9ZpUL8UoUFCez6Awc5f0hBDDrg0Tc68LKu9ST9z3MuTWaqSBPbMaJaAb4A7gOtGaisjyOWVPNi8ZlX8llXwdx53PbqnaavKCDKLc3n+gwiq43Jyq3xMH3k2vRNJ5SpIet0xF7Pa+YGzMHm9OYmLRypWHSfLSE7/RLtKN5+MsRP7UdqoRcJnezTjhcDXT9gC3XPrP6hnt1noUm/+llWUART4zv6J9y9QSwMEFAACAAgASlVRRyOGeibgFAAAGGIAABcAAAB1bml2ZXJzYWwvdW5pdmVyc2FsLnBuZ+3d+VdS6f8AcEuzVc1vNpobObaYuWSOWopLi1kfSy0rLffUMRVEQ1xQZKzMstSmJh1F07RcC3NFcS0XKgwyUVMEM0pEBFRkcUG+OPM5c2aac75/wPdczuFyLvd17n3uvc99nvdzf3g/d9xcnJQ2aW6Sk5NTOnXy+Dk5OQUDOTn56A2Ksn9ibuxYkf2sgZ9zOiqHJWmzZCsKIUfOHJGTq87cvBywTra+MfLkJbicnHLn6ncNAVYWJCcX8OLU8SPn43w5NAkxMd6HMMsDueFLQktK6jEGP5ZUx3U2lAdZGeS8vnyKuOd1DfRuEWbakGKS1tyn0he2+ZVi+H23caWrL+nLWy/uOrXzdvMn1wcLxxyvTpAtOUsPyEjhdM5Cnjn8fcvPWPZsyl2eKCHf3DzEjmlmxYwn5TXVaC4vTHVmPqdLHtt4wOLZ6SH29lGCzcsa8ooa/r+s+fvikLr8C6vzCWWKZsvwZxImV2UUbmK1J+y29ZYDHXLyf18cIDjU3xYyjdyW3xPs9FzKAv4lIiPlB3ZNkR/BlpesVJIYcMO0eIrl90c0SU0O2+YxBQddFH/zHB+sFfR+t5N7ihVnvOMHBFXbDbRfd/5zo2xhJj+wB6sdeLj6dJru99uyib84PLnfvSlnL4YoCApEeY39Hbx8+4uDntsGte/L3aW0QW1rj2pFmaHhP3f4f3LDZ//ZB3CAAxzgAAc4wAEOcIADHOAABzjAAQ5wgAMc4AAHOMABDnCAAxzgAAc4wAEOcIADHOAABzjAAQ5wgAMc4AAHOMABDnCAAxzgAAc4wAEOcIADHOAABzjAAQ5wgAMc4AAHOMABDnCAA/z/K++4mPwlV92vGcnngC7ThB3qHjzJV6uLopVO0bKRxg3NWs1mzU5N4jHbra4Brc96JtzYHZy4j8F/ZV9rhCjeouqVtnA8qZECPqZd+rmI04iXInJiFtxBN1ARBBNlNVPkQrhHLFpIvd51fWf1Rv/04HRWW8FTl6hWnTCI0FaIHcNs/SuZWzIx7POzqnhGymi5D9UQMYZk10803aaS6wPjSRJeOjlu8YtDVH8rSH0vaZ9LXeTZQHx0t3G+9PwQta1ngsNrhF+wh/fMtmUmXkFwEK73TsIax3sGlriSmWGyDT2W/JydC0+YYLUnxwtMpSOBgVI2bIlGSJdEtlIS2T21g5e80KaJbxmZQZfxvkM7DmdSJ42J66Xz+pVnRHAPVybq60CD0ykd4rVp68cmY+hELf3ALtl19NaWr384/yMoCs1HFbAj5Cng0sSurpLgKkQC3Yaqvj7trif6o3/YaZHkeGIFGwoKdNdKz1wWTUEY0aRG6UCIdGEj/8Jo2dhQT6RkmebRFi8U5bHNyVxTvIVw+56wXukyo8B+KTY9POVWg0nYSKmU9Wt9VLmJB58SHN7W4PvOETqP+3BWyn1Ru08fOhzTlH6GeE5Uzz12iZ7digLFW4gMygMvZTyW749FQ7SOBb75b5Hh48JMu8QAKxLVMogMQXrBx3B+bDHY1evlIbfpJWXfQTbvFR2xuC+TjRWh4hZGCivT+xYTXArL9PeWWLqFZy5EFr/kfLMjByN8+k0/GIPrZsuL1xv+hyKlKqIwF80qBi9I2ovOeYUYR9YtvDtmU1RiKU51Op/IYo/l3NPm1LDvQRK0EKARVRtM1jMunN9S5RB1W79qQns3wog4bhYfRf/JK3tw92qWPbQ84vF1d7piTvO0rTO8ivkbsxJB00pt6l+XBl9p7Gl4OYF9CWVSY5oyxq9R6cxyYv2xcaZiykiHDvqm/xRS50i1VL0pIFqD8GzkfhWLEXlei8uZvLXpjPHR89EaWMLEk9cd4qu3Y572Wqf+WaqEb3U4I+Mr81mwbAJZL6MlF/4bpdqIYBLIqklNyDgw2JMrq61vtMrg27Q7Y7r0sp4wOVuJ99vSm5iMyfQLZ9QNFNKK0XO/y8ezwHB5R84T3YIC/0Sv+rOjwo+mPsp8U/Sa/Muxxm73rAZTk68cGoSuCJtj8t35orUd1vrN9J7RYJbxmEmPsuDKkFeP7NbRr+W2Lc9Ceu/tWM1mOLuFMr6ivtCyjSHabduZigQ9bMtfLHOCGU2clh14U/KXvnM47quDiIhkS1jK3VwTF21hiuDT2m5r/bXdy1UF3FZPnal1OJx2CUhYHdGSbrW6z1xFk7lTeqX0h/N5ulOoXrNRF9SjMBgY2b9uU/LRQs9tBlPFOmyS+9moIlKwGVMhrXX9ExbRN5EdqNlp8BN4vaMkScwx6oS7bSE02T0wX/45K0Y5bdHHpsARg+4/bGC5Y1hgOWHivLghDScdbn/uG89HVWbTxKmVY4sP28emFp6KNA5RNkfADp/2E3pa+PbcXW1bEhV9Y/t1vFrVD1HCJXYRpcxEEC6+dyheooTjqu37MfnLYHtckKAyFjU3zbyVYF+L57tLFw69ESzNatFicnJxSSPfSlewLMRCrmUbt+EgdX4R3dyGLLb1Hu6MnxJxpO64pv0PdKd9Snn4RM6cazsXWjlOnkFanaF+E8a28tyzC/iqmWf8xjy1Xm83GMHFUcbc/RzxmcHt00OXGN59hfmuQWJVTNq2el/DnfW3Kde7Z3bldBIpgi36x1NSxoN7Xl05tGKrb/zUqCl9/NRBppGzoVsLu6q9DdmnhJ5pZN5ARoxOVNPNW98jsF5ZyMeXY1Gt3w5I5lr7Gkgv4LLG0L8tGYVmD1ry1itH5Tz+9ZhRpxmtZxQW6mUVsV5JzR12lXoCuu72+IlITrqWcnTr8PP48LbFHbAtKlK/fvYcdKV8+2DJUF0MiryQ4uURi+I2Z9K4kY9zqyToqYZYx74brex5n2xe0bq0ETkdbmiB5hgilYvLjKHMj7vyFmN8Uk2kN9TfaLIXNzhK6nb29ZQWOWAuOp2oG1NxfTD8xREDa+RePl0Wut3EEnXsBE/foR7iDCvO31WblUCqgaTtas69JGo5S3441DIu0k3QxaJddY6cXYMvuTCqY4fLqMLh8pwft0/F9JBpjPuGbr3o2mEvqxIt5z86gZ/9s6vU8kfWgEfjwfQjPjyzMC1sgymBes996ALPcQRxWmd2OOaWCu4Us006aas44UsWJ1FQ2isRjZ1JJBJfs13z7qyLGE9fRLWGjNT1ozHVV4nNxAUDZU2DEUyP8EQDN3pNudJKgHaZFLZJzX38SgsOgnE4i1uaigV/UFKj7mT7lKxPGGK1UgtsJEXaR6rZcfgWdQbR35/Gf31gMMI6rMhu0SyRVMYcmtW6g0+ne5JQSRVDvyGNQ3GHt+/RPjJeTeX/bK2/2sNek0dwk5uqhtz5L6gLo5YfrTiFWJEWO6akgQ2lZnFQr+MIp2wMo2l9IgzXi0y0ZBys34b+8zyQZAs6CetpNjpIl50EVT+QKqEJE9XWb1ZjvNLAlvnhGcUh8gNhFw+6bcnEe8YqdFu+QWazZG02kidkuqgbZNkH8PBcb/rvpVtO25rWlYGV8c50yD2/GaQI1s/vL1G/mPw6sDSEGH1i9aLTlFq+CKy4anunBMgWiUfAFXHzDwa3eHqGe+r0rb08fx/J0G4DleXvtiDPTN7EQyTYH7tHoUXjibbHqN4hCWh3UZVPkk/hp2gJ5yCiff+7OgdzZTNoImH9RkjtdCfxt3S6+F4pyMit7lWOoVlgZLlDX4dlHtz+S5Tu/musNC9rKbZx8MLbWcWOyMDxlgg4C2Uh5Zr+1PNBIyu5nBBpY1jke8AKBSl2ZAnz3Exvs0mbKfwG58KrTqfvSR/jSfRrv3OjXv0Z02xTyiPgYk5DpfXFmlMWCYZuFB41gyuMuukr49u3BB6/q0eIruGNW16gJtH3uFE06qMg1AZMA4Ec2Bwj1q2EGKF6N6jpz0C71SmI5KIk++Xy9T1YLYazx+jHhVgfu+TXm+fOwSfsUeaYjLRJW179Z6qvvxXn0eQlVQOXsXMwHUyEjrksvioN/wxuMB9R3cJJvGEMpihnBBSWQV/G0G/Ogjkn75UX70/V+sYpuyus7m9Y0x5KIJYsfaptfi+u+3COeDHwA6nADFEnFa9k6B+7e9BibOb2vfFrHPaGNFltE3dlFF4NDovLSLU04Nwfn3cCa44qBnhywi5Z5cdBteKclZUu468Q+LJ2rVTNIGm5yaMq6atTQRN+qtwVPeoqwZZwrLNM0HjTwkFaDQK3z23eLvuTyztKEczmegBGX10hLZidDmd0/5E796Q8szq/mquP4ShkQuWRcQ+4I5FV+japII+rTG8Nnpuurk7f6xMSmh3drD7dWpQk6EFyBVuY4clFNB6+gJ1ROMkBg5LqAmmq/5N90K3ukd8NW/CpkRnIzIvLFoWdCyP0xtnh40Oo6CDMw6AGq1HGw5c/Ga3tFtmDGriB2pgSKL8Dks2ynaTOp6ls341NeouoHGtkm3rgRqUpBEkLS7jkQcZPdIfwN2z3bWTi8b18zjUFx2ZIwradbnG9PhOEB0ske1m8EyS/GtnG2OUmJip0x2Fgy6qZDUqH7IpqRaqZSPRBcHwQ9Y7dSsnd3VSTVkTzV/wtmxSv01eprxgcahO1pDOTmUFu74uA+SUXQeZ79sYoONIWxrUGLiJH7ljfatRsFA4goDNUPbvOR6Ob1RBqXRSC2a390VPmZzo7HxKSr3iXT0ndQ0r8rkf9UdUfBF+qwV3zXjzHLIwTutqhBU8rH+MrNlSHLvCQk14hfEoLIucZ42oS7IDJQ1ntP5fA9Y69/Vl8kHOyjuIEvmU6L+D5HH0bfFnErWRa/9FiNin6Sm1A4GyHatbyendqOMe2R+wFnshzClhGsJoh+wU9oRi27q2scdWt7qDZ1Yf04SZoQr1OwEF6DM2j0ECrdfaOYppmS8X5zqpkL4+oW6nrcEWWgnpTi0mLz4yHuednft+00fhmHetFUXpV8c46oopIwcWn1GG2tXbvs6+qaq7xI+YXq5D9xrUF2uF0fO/H9fcWWj399si7m8Z1wmYnUb2BcUW9s7HxKlXNViVwv0+EKi3GL4ZuccvC5zmkDatBXn4yVVf8ZVo0zs744K1pcMtpUtbRXKLmulMhnVSokwtF6Mxrudwq0rM1byWSd2SOJ1TE+FFdihE25PDEMKORw0YjDXHUBl06126tY85k+nvK/I38XXDMdniOSe37d17XcviaxMDl2wTzAr57CIjmiQTBUEP5lVUoTvh+tAtMwW6WlXrRtEXIlEA0bjClvftxyLMadlXPE04riayf31UTHB25Ei1pZXW5tzJrdmdykMlQXDN3HZomEGR1znPodZpWjJ7V2DpRfqhFPDJAK5AIv4gYHIsmyxqrlOsjDPt6dzyq+kiCfU1EyNyhJEpPAiY2bK/4gUjXdswZG94fR1Fd6dRhsGPe4OLDTk+NMfKPc5C3QOGhjObw56FEvx/eHYdBFNKcRHMw+a9bs4d//mbc1BtPSw3cooaYI1ozu8R2SSyMFLeIky6suEoSwBIUaIEwcEPFLg7pxcwSQxQU0pIKL81pm1nw8Mx0pKqW7kaPVM8G87ChMU5tBmehSNQka0lNUCthTh0b1dSlSlHkDNYfY8VU85m0obG4Oupl5zFno5z2EMhbhM9v8VXt44MvvhxPf6ZvkLHr8rw/z1ryW7WIu6Riv7Cv0sZOKCDY6q1w2pN4GzGzgubxQy3SJ9LLrfx8Xl0Tukh/p9vXtY62GWGwY0vTTLw5zKNLo+Br2FRTmUjDnsL3kEWD9qMY70Do8x2yGt7/08wE1T6a9aMjeeoJnaBN5IxG8wi4jG1ru3/tuvOashrOBK5pfn9tXnZ4W1bFXrAqljqhO7by3mossQjD/MGr8I1iGtJo4NdNiE+fZ/RBHJsGqkfs+/hekS4DjmWAJ1jGqazShZ+HkbX01UeqU7NRUqziV3Gyj4/Q5Z11+WY95WXTILnqpOXk5KZ96unk6uCovJD+M6/CIepwYIrDrypqTEHLx4Qkmyoqy8d1tfjTWt4MaMt/i1+U3R5Tyj8771uVCUWSWdXGPLts5upgl2RDl4XZXyY3h/CO2AtUM1fvJFkMVrP7EjUScKzwE7rw07cgD7jf8pQlMnP2z/FAUi7s6QsrdvpqvnXZ8Ej5ehNvnQuq7XGBezsani1FWNH6UK5DWvtBs4ceHBrX18W4+o7c8PZTt0Y86K1aJqj86ChJWP5c8TCIjpZKSlsfJd3J9l09Uhl5Kwl1diSm7XCBOzjr26Stek7SCiwyvdxsddTvMtSh59uOQ0mjHmezd9iSqdaD7Fx+EtbKxQvdxdiaUJOB+Cyq94YLd5J8nrAnbAYEliGQpOlhspeP5AH7B9hJWgxhycNvZS7bdHbPCosu4C3zYlF3nZjhF/1mau1x8G66SC9XIMZSJ23bZePs+az++X7UNijtUuxqz560ZVTYoa7e7jQ2ZDlkh8WRmj7UuvOnGQ2Z36zDdUQ9/m/nu0GzjUa7p+/vXwbf7cc/QsvG29xP4IV9rl6tsr4ixF682jo9WH83XsR/HeydmeDNrr25FAc/O9T0FZ5GqNFu0cV5sAmLAbKTzSB2tMUe1L6GgU41TEAq86ZiPuVV5zfXhr5lXIsqbJx8M/H8Nj8vBLQfsaljHxa3O5D/nCmZryA5zu7HjdaanRsVfMCRJsrj2QeddY0mbLHqYHbn4l9J6zPGHDhBhwaKm6ygove0i4e7OS8PU5sR0uxpSO6Sp4+2wVSaqH5vOMnB+2l8FvdIXvO5ofex/2FDMdXln92YxXHDpm0IBFHiF3e0TMyxX6QMOx0J0436IvbrjRFw5wbN/kp+r63oEmoTRBJOfIQ+IiZJs8HKuE1qzhEdLYTZp5E5g53mjwWjAxdcUYsVbUnRYvf2ytDsUKNRj0z7f+T03y6/trvY6Wbeu3c1eYPbv3uL5Gix022D2lql75PnR8mvXXcz6qZ6/UqT3zvLf6b+H+t45OEzJlVGylujHdIfVV/55yQC/v45q0n9V6cb4ByJVVsn/693WlvOYxrnBlJBd4x/Kap7brDD9M+A5W9p/1WVZKQGOU+mgRqdnrq9+36iAv/PnxUrTlEKah3OolfEbSqgRD2TK4KoAsrp72cYmNhR9kPfCvgHgyn1goVR5h8TIBxNudLzr6kEEszdOE80u2bIUnnSCeN8Jz2ss5zsc8rR5Tj2qP/1/wVQSwMEFAACAAgASlVRR5F1CYhMAAAAawAAABsAAAB1bml2ZXJzYWwvdW5pdmVyc2FsLnBuZy54bWyzsa/IzVEoSy0qzszPs1Uy1DNQsrfj5bIpKEoty0wtV6gAigEFIUBJodJWycQIwS3PTCnJAKowMDFACGakZqZnlNgqmVsgBPWBZgIAUEsBAgAAFAACAAgAwlVRR4ZOXH3dAwAAaQ4AAB0AAAAAAAAAAQAAAAAAAAAAAHVuaXZlcnNhbC9jb21tb25fbWVzc2FnZXMubG5nUEsBAgAAFAACAAgAwlVRR7mDA6XCAwAAFg8AACcAAAAAAAAAAQAAAAAAGAQAAHVuaXZlcnNhbC9mbGFzaF9wdWJsaXNoaW5nX3NldHRpbmdzLnhtbFBLAQIAABQAAgAIAMJVUUdGxXBrugIAAFUKAAAhAAAAAAAAAAEAAAAAAB8IAAB1bml2ZXJzYWwvZmxhc2hfc2tpbl9zZXR0aW5ncy54bWxQSwECAAAUAAIACADCVVFHZveQiJUDAAAnDgAAJgAAAAAAAAABAAAAAAAYCwAAdW5pdmVyc2FsL2h0bWxfcHVibGlzaGluZ19zZXR0aW5ncy54bWxQSwECAAAUAAIACADCVVFH/6IGgJQBAAAPBgAAHwAAAAAAAAABAAAAAADxDgAAdW5pdmVyc2FsL2h0bWxfc2tpbl9zZXR0aW5ncy5qc1BLAQIAABQAAgAIAMJVUUca2uo7qgAAAB8BAAAaAAAAAAAAAAEAAAAAAMIQAAB1bml2ZXJzYWwvaTE4bl9wcmVzZXRzLnhtbFBLAQIAABQAAgAIAMJVUUedvppYdwAAAIIAAAAcAAAAAAAAAAEAAAAAAKQRAAB1bml2ZXJzYWwvbG9jYWxfc2V0dGluZ3MueG1sUEsBAgAAFAACAAgAA3TLRM6CCTfsAgAAiAgAABQAAAAAAAAAAQAAAAAAVRIAAHVuaXZlcnNhbC9wbGF5ZXIueG1sUEsBAgAAFAACAAgAwlVRRydW9jjBBwAA/h0AACkAAAAAAAAAAQAAAAAAcxUAAHVuaXZlcnNhbC9za2luX2N1c3RvbWl6YXRpb25fc2V0dGluZ3MueG1sUEsBAgAAFAACAAgASlVRRyOGeibgFAAAGGIAABcAAAAAAAAAAAAAAAAAex0AAHVuaXZlcnNhbC91bml2ZXJzYWwucG5nUEsBAgAAFAACAAgASlVRR5F1CYhMAAAAawAAABsAAAAAAAAAAQAAAAAAkDIAAHVuaXZlcnNhbC91bml2ZXJzYWwucG5nLnhtbFBLBQYAAAAACwALAEkDAAAVMwAAAAA="/>
  <p:tag name="ISPRING_ULTRA_SCORM_COURSE_ID" val="4735A48F-D29E-4DEC-924E-A88CECEFF1D8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RESENTATION_TITLE" val="PPT_014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3197</TotalTime>
  <Words>301</Words>
  <Application>Microsoft Office PowerPoint</Application>
  <PresentationFormat>On-screen Show (16:9)</PresentationFormat>
  <Paragraphs>56</Paragraphs>
  <Slides>25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53</vt:i4>
      </vt:variant>
      <vt:variant>
        <vt:lpstr>Slide Titles</vt:lpstr>
      </vt:variant>
      <vt:variant>
        <vt:i4>25</vt:i4>
      </vt:variant>
    </vt:vector>
  </HeadingPairs>
  <TitlesOfParts>
    <vt:vector size="87" baseType="lpstr">
      <vt:lpstr>UTM Avo</vt:lpstr>
      <vt:lpstr>Arial</vt:lpstr>
      <vt:lpstr>Calibri</vt:lpstr>
      <vt:lpstr>宋体</vt:lpstr>
      <vt:lpstr>Arial-Rounded</vt:lpstr>
      <vt:lpstr>Tahoma</vt:lpstr>
      <vt:lpstr>Wingdings</vt:lpstr>
      <vt:lpstr>#9Slide03 Arima Madurai</vt:lpstr>
      <vt:lpstr>Times New Roman</vt:lpstr>
      <vt:lpstr>3_Office Theme</vt:lpstr>
      <vt:lpstr>4_Office Theme</vt:lpstr>
      <vt:lpstr>5_Office Theme</vt:lpstr>
      <vt:lpstr>6_Office Theme</vt:lpstr>
      <vt:lpstr>3_Office Theme</vt:lpstr>
      <vt:lpstr>3_Office Theme</vt:lpstr>
      <vt:lpstr>3_Office Theme</vt:lpstr>
      <vt:lpstr>3_Office Theme</vt:lpstr>
      <vt:lpstr>3_Office Theme</vt:lpstr>
      <vt:lpstr>3_Office Theme</vt:lpstr>
      <vt:lpstr>3_Office Theme</vt:lpstr>
      <vt:lpstr>3_Office Theme</vt:lpstr>
      <vt:lpstr>3_Office Theme</vt:lpstr>
      <vt:lpstr>3_Office Theme</vt:lpstr>
      <vt:lpstr>3_Office Theme</vt:lpstr>
      <vt:lpstr>3_Office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4_Office Theme</vt:lpstr>
      <vt:lpstr>5_Office Theme</vt:lpstr>
      <vt:lpstr>5_Office Theme</vt:lpstr>
      <vt:lpstr>5_Office Theme</vt:lpstr>
      <vt:lpstr>5_Office Theme</vt:lpstr>
      <vt:lpstr>5_Office Theme</vt:lpstr>
      <vt:lpstr>5_Office Theme</vt:lpstr>
      <vt:lpstr>5_Office Theme</vt:lpstr>
      <vt:lpstr>5_Office Theme</vt:lpstr>
      <vt:lpstr>5_Office Theme</vt:lpstr>
      <vt:lpstr>5_Office Theme</vt:lpstr>
      <vt:lpstr>5_Office Theme</vt:lpstr>
      <vt:lpstr>5_Office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6_Office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 Chúc các em học tập tốt</vt:lpstr>
    </vt:vector>
  </TitlesOfParts>
  <Manager>9Slide.vn</Manager>
  <Company>9Slide.vn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PPT_014</dc:title>
  <dc:subject>9Slide.vn</dc:subject>
  <dc:creator>Chi Phan</dc:creator>
  <dc:description>9Slide.vn</dc:description>
  <cp:lastModifiedBy>Sky123.Org</cp:lastModifiedBy>
  <cp:revision>293</cp:revision>
  <dcterms:created xsi:type="dcterms:W3CDTF">2015-09-25T00:55:29Z</dcterms:created>
  <dcterms:modified xsi:type="dcterms:W3CDTF">2023-02-05T14:34:23Z</dcterms:modified>
  <cp:category>9Slide.vn</cp:category>
</cp:coreProperties>
</file>