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71" r:id="rId5"/>
    <p:sldId id="272" r:id="rId6"/>
    <p:sldId id="274" r:id="rId7"/>
    <p:sldId id="273" r:id="rId8"/>
    <p:sldId id="275" r:id="rId9"/>
    <p:sldId id="259" r:id="rId10"/>
    <p:sldId id="262" r:id="rId11"/>
    <p:sldId id="263" r:id="rId12"/>
    <p:sldId id="276" r:id="rId13"/>
    <p:sldId id="264" r:id="rId14"/>
    <p:sldId id="265" r:id="rId15"/>
    <p:sldId id="260" r:id="rId16"/>
    <p:sldId id="277" r:id="rId17"/>
    <p:sldId id="278" r:id="rId18"/>
    <p:sldId id="266" r:id="rId19"/>
    <p:sldId id="267" r:id="rId20"/>
    <p:sldId id="279" r:id="rId21"/>
    <p:sldId id="280" r:id="rId22"/>
    <p:sldId id="268" r:id="rId23"/>
    <p:sldId id="281" r:id="rId24"/>
    <p:sldId id="269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22" d="100"/>
          <a:sy n="22" d="100"/>
        </p:scale>
        <p:origin x="2376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3E9C-46DE-AEC6-B865-D309A82C9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69DF6-AB68-DEB5-982E-2615AEE95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571AD-1309-9A6E-B6A4-D34D5EB23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55E7-81C0-9C4E-6B48-38B2C3DF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6AD4C-9167-6FD3-66A1-3CB4AF96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7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032C0-A7B7-92DC-D248-B52A1FB23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9A2D9-8971-FBB0-EC94-B309E67C3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14844-9EF5-BF3B-7086-66757636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12217-4BBA-8D3F-CEDC-4F93C0F1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24911-54E3-5A19-3108-4D6B0D9B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6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2CD10-02A9-81F3-AAB5-FE4A46803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70043-0EC1-5731-D9CD-FBA0F9655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3EDD-CFBD-F6F3-9651-18A0BB4E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FB60C-DCAC-C433-E2BD-CC2331A83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30192-D229-B952-E3A5-FA2D03E3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3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CFF26-8EEC-7FE6-0120-90A70DA8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749C-C205-A914-1516-365C400D0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6999A-EA25-7D89-E82A-E243253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8CDDA-E2CF-61B5-D5F4-4322613C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DAB17-DBB4-2665-6196-D7F05E77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0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05EE1-208A-47D5-8C30-D0970DD70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428FA-0B2C-7B94-F5B9-403886069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45C8A-D2CE-860A-37BF-EF5157C6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085AC-228E-7C88-2BD8-EF8AA893A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AF365-6C33-53EE-A886-6C3A3361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5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B2B7-B929-0C62-CC31-B6148799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A6ADE-875E-7D25-653F-F74057FA6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6C88D-814F-43C6-B224-1964F1ADD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E3196-0334-5E36-A41C-339E0C82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80849-F65E-895C-B7D4-8ED2EC3F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FE73B-882A-07CD-5A29-CE1176BD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4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91E3-21CC-CAAB-701F-99797519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94AE7-EF6E-2117-E672-EF5E305BB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F1AFC-A8F8-B568-A20E-A72EC79DB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C3988-0CCD-F755-7809-246D170EC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F5A0C-D28D-F947-4E15-1A9FE03AB4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8B1B3C-E0D7-B1B6-AFBC-79E80554D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B0E663-AE7F-82BC-5CC1-A2AB27EC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64A597-3205-103E-D519-C58912E2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4885E-4A3D-158A-D23B-DFF36C32C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F030F-5BF2-D125-E135-24AF3F8B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95CEE6-DE79-7D66-5CF1-F8B037B9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CF2F4-D538-135B-C2D7-3242A7BC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0EFC3-A70B-37F7-D67D-937BBDE3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2BB1C4-F188-F70C-981A-6A82452BE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54A63-8C14-B6ED-E338-6B457D79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0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47D8A-D351-5A33-92AD-59373998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5F1B4-F564-8077-7ED1-891CB6AF0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83D6D-D2D9-C334-4239-DE3F97AD9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B7C34-1F7D-E7D7-1B44-E25CB7B04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614E9-948E-BD7C-5B26-7B87D1F9C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66B13-ECC3-9DDC-1247-09BB913B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0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F23CF-5842-F942-3E39-3CEE715CF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DCF5B-5BB7-7D33-5E6B-D7E96E2E4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C5EC9-DB59-3E21-EA23-AA7DFD199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11D92-D79C-B338-B7E1-1903E015C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310C3-4C49-45AA-6FED-C1D5BE3C3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44D07-E256-0F47-9C48-30ABA07B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5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1B0B62-61C3-8F35-2C5C-547DB33C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ABC27-A9D5-9AFA-7C94-12BE029CC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D5175-EAFA-D189-68B9-31166BCDE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B9FEA-8223-4EB1-926E-3312865383A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E656F-4155-4A89-0A1F-3D7239FCE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70BA5-E2EA-8391-F38C-22ED97681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slide" Target="slide10.xml"/><Relationship Id="rId17" Type="http://schemas.openxmlformats.org/officeDocument/2006/relationships/slide" Target="slide9.xml"/><Relationship Id="rId2" Type="http://schemas.openxmlformats.org/officeDocument/2006/relationships/image" Target="../media/image6.png"/><Relationship Id="rId16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slide" Target="slide7.xml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8363-A735-D973-75A9-19A078541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012" y="1926915"/>
            <a:ext cx="9144000" cy="1094566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2AE71-3AFD-F8BC-E766-460D9BE8E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3012" y="3150877"/>
            <a:ext cx="9144000" cy="1655762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6244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6F416-6B0F-2435-B2E5-101A138BB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585E1-6652-B33C-7020-D8AFCC679271}"/>
              </a:ext>
            </a:extLst>
          </p:cNvPr>
          <p:cNvSpPr txBox="1"/>
          <p:nvPr/>
        </p:nvSpPr>
        <p:spPr>
          <a:xfrm>
            <a:off x="1195956" y="1692192"/>
            <a:ext cx="387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uôi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B5B1F-31EE-5DDF-27E2-FAD2BFC5C0AE}"/>
              </a:ext>
            </a:extLst>
          </p:cNvPr>
          <p:cNvSpPr txBox="1"/>
          <p:nvPr/>
        </p:nvSpPr>
        <p:spPr>
          <a:xfrm>
            <a:off x="1484654" y="3136058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ươi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A63E1F-E3C9-6B32-4A91-D8BBC0DEC7FB}"/>
              </a:ext>
            </a:extLst>
          </p:cNvPr>
          <p:cNvSpPr txBox="1"/>
          <p:nvPr/>
        </p:nvSpPr>
        <p:spPr>
          <a:xfrm>
            <a:off x="9427095" y="2230120"/>
            <a:ext cx="1853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97C090-98CC-FEF2-64F8-C27E561A9399}"/>
              </a:ext>
            </a:extLst>
          </p:cNvPr>
          <p:cNvCxnSpPr>
            <a:cxnSpLocks/>
          </p:cNvCxnSpPr>
          <p:nvPr/>
        </p:nvCxnSpPr>
        <p:spPr>
          <a:xfrm flipV="1">
            <a:off x="7726109" y="3136058"/>
            <a:ext cx="1700986" cy="8784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346A34-63F4-E173-EA2A-8AD4B7983390}"/>
              </a:ext>
            </a:extLst>
          </p:cNvPr>
          <p:cNvCxnSpPr>
            <a:cxnSpLocks/>
          </p:cNvCxnSpPr>
          <p:nvPr/>
        </p:nvCxnSpPr>
        <p:spPr>
          <a:xfrm>
            <a:off x="7585858" y="2477022"/>
            <a:ext cx="1856726" cy="659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6D5EC9-C09F-CD56-6014-49E249A8302D}"/>
              </a:ext>
            </a:extLst>
          </p:cNvPr>
          <p:cNvSpPr txBox="1"/>
          <p:nvPr/>
        </p:nvSpPr>
        <p:spPr>
          <a:xfrm>
            <a:off x="5497411" y="1692192"/>
            <a:ext cx="2242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uô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39DD5B-483E-72B2-3175-C4118E2FF602}"/>
              </a:ext>
            </a:extLst>
          </p:cNvPr>
          <p:cNvSpPr txBox="1"/>
          <p:nvPr/>
        </p:nvSpPr>
        <p:spPr>
          <a:xfrm>
            <a:off x="5728581" y="3221131"/>
            <a:ext cx="2373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ươ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336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74BF7-AB98-49A2-E1DA-890FAEBA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uối Oirase thay sắc bốn mùa tại Aomori!">
            <a:extLst>
              <a:ext uri="{FF2B5EF4-FFF2-40B4-BE49-F238E27FC236}">
                <a16:creationId xmlns:a16="http://schemas.microsoft.com/office/drawing/2014/main" id="{4958DC2D-DB97-9E3B-B5C8-0A35B45E4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4" y="223284"/>
            <a:ext cx="6145618" cy="466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0D90BB-980E-2694-FF88-B1B4C3EE8786}"/>
              </a:ext>
            </a:extLst>
          </p:cNvPr>
          <p:cNvSpPr txBox="1"/>
          <p:nvPr/>
        </p:nvSpPr>
        <p:spPr>
          <a:xfrm>
            <a:off x="595424" y="4922875"/>
            <a:ext cx="6446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dòng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suối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98E9D9-9B9A-3646-7BEA-8A6C95D2C52C}"/>
              </a:ext>
            </a:extLst>
          </p:cNvPr>
          <p:cNvSpPr txBox="1"/>
          <p:nvPr/>
        </p:nvSpPr>
        <p:spPr>
          <a:xfrm flipH="1">
            <a:off x="4944210" y="3449405"/>
            <a:ext cx="1964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uối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6EBAED-7138-A2A6-CBC4-30C903D5D74C}"/>
              </a:ext>
            </a:extLst>
          </p:cNvPr>
          <p:cNvSpPr txBox="1"/>
          <p:nvPr/>
        </p:nvSpPr>
        <p:spPr>
          <a:xfrm>
            <a:off x="7551418" y="753707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entury Gothic" pitchFamily="34" charset="0"/>
              </a:rPr>
              <a:t>s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uối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65D49E-37FC-617F-0623-63BEA74A19E5}"/>
              </a:ext>
            </a:extLst>
          </p:cNvPr>
          <p:cNvCxnSpPr/>
          <p:nvPr/>
        </p:nvCxnSpPr>
        <p:spPr>
          <a:xfrm>
            <a:off x="7551001" y="78887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220EB5-6BCA-AE58-B521-2B3F7F41D680}"/>
              </a:ext>
            </a:extLst>
          </p:cNvPr>
          <p:cNvCxnSpPr/>
          <p:nvPr/>
        </p:nvCxnSpPr>
        <p:spPr>
          <a:xfrm>
            <a:off x="7555485" y="2507864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75BB73-F60A-A510-3F42-4B26D5714419}"/>
              </a:ext>
            </a:extLst>
          </p:cNvPr>
          <p:cNvCxnSpPr/>
          <p:nvPr/>
        </p:nvCxnSpPr>
        <p:spPr>
          <a:xfrm flipH="1" flipV="1">
            <a:off x="7562724" y="788876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E26995-A141-7B41-DBCC-7A6E342F648B}"/>
              </a:ext>
            </a:extLst>
          </p:cNvPr>
          <p:cNvCxnSpPr/>
          <p:nvPr/>
        </p:nvCxnSpPr>
        <p:spPr>
          <a:xfrm flipV="1">
            <a:off x="11731463" y="788876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54CE2A-D193-6E21-F53F-F496FC765074}"/>
              </a:ext>
            </a:extLst>
          </p:cNvPr>
          <p:cNvCxnSpPr/>
          <p:nvPr/>
        </p:nvCxnSpPr>
        <p:spPr>
          <a:xfrm flipV="1">
            <a:off x="7559097" y="4290217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010177-53FD-2AAF-1381-E4BB245882AF}"/>
              </a:ext>
            </a:extLst>
          </p:cNvPr>
          <p:cNvCxnSpPr/>
          <p:nvPr/>
        </p:nvCxnSpPr>
        <p:spPr>
          <a:xfrm>
            <a:off x="9336543" y="2537811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FE64722-F084-BAD6-B11C-2083A7F166DC}"/>
              </a:ext>
            </a:extLst>
          </p:cNvPr>
          <p:cNvSpPr txBox="1"/>
          <p:nvPr/>
        </p:nvSpPr>
        <p:spPr>
          <a:xfrm>
            <a:off x="7291831" y="2669255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EA41C3-C65A-9203-7C7E-C57D0469B83B}"/>
              </a:ext>
            </a:extLst>
          </p:cNvPr>
          <p:cNvSpPr txBox="1"/>
          <p:nvPr/>
        </p:nvSpPr>
        <p:spPr>
          <a:xfrm>
            <a:off x="9222044" y="2664575"/>
            <a:ext cx="2462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uối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677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6DF3D-ED49-9911-CD69-692463959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222B3AB-CD44-A448-8DA7-99424B37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5" y="723015"/>
            <a:ext cx="6188149" cy="413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C64D0-8101-438D-ACD4-1E62E36CDACE}"/>
              </a:ext>
            </a:extLst>
          </p:cNvPr>
          <p:cNvSpPr txBox="1"/>
          <p:nvPr/>
        </p:nvSpPr>
        <p:spPr>
          <a:xfrm>
            <a:off x="357161" y="4699591"/>
            <a:ext cx="6022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quả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bưởi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DBF4B-00BF-F2E8-E76C-2251ACFCD8F7}"/>
              </a:ext>
            </a:extLst>
          </p:cNvPr>
          <p:cNvSpPr txBox="1"/>
          <p:nvPr/>
        </p:nvSpPr>
        <p:spPr>
          <a:xfrm>
            <a:off x="3615069" y="4688958"/>
            <a:ext cx="2785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ưởi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7F8F7D-6133-FE5E-5B9E-B4BBDAB66111}"/>
              </a:ext>
            </a:extLst>
          </p:cNvPr>
          <p:cNvSpPr txBox="1"/>
          <p:nvPr/>
        </p:nvSpPr>
        <p:spPr>
          <a:xfrm>
            <a:off x="6968731" y="881298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entury Gothic" pitchFamily="34" charset="0"/>
              </a:rPr>
              <a:t>b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ưởi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D7B30D-016E-211D-5BCF-FD01051F32E0}"/>
              </a:ext>
            </a:extLst>
          </p:cNvPr>
          <p:cNvCxnSpPr/>
          <p:nvPr/>
        </p:nvCxnSpPr>
        <p:spPr>
          <a:xfrm>
            <a:off x="6968314" y="916467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7B176E-D5A8-3C3E-D3B1-B866248AD555}"/>
              </a:ext>
            </a:extLst>
          </p:cNvPr>
          <p:cNvCxnSpPr/>
          <p:nvPr/>
        </p:nvCxnSpPr>
        <p:spPr>
          <a:xfrm>
            <a:off x="6972798" y="2635455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151C0F-2992-0A44-4B46-0328EBA89BA8}"/>
              </a:ext>
            </a:extLst>
          </p:cNvPr>
          <p:cNvCxnSpPr/>
          <p:nvPr/>
        </p:nvCxnSpPr>
        <p:spPr>
          <a:xfrm flipH="1" flipV="1">
            <a:off x="6980037" y="916467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BE9517-84BE-D2BD-72FF-37D4932D9819}"/>
              </a:ext>
            </a:extLst>
          </p:cNvPr>
          <p:cNvCxnSpPr/>
          <p:nvPr/>
        </p:nvCxnSpPr>
        <p:spPr>
          <a:xfrm flipV="1">
            <a:off x="11148776" y="916467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22A202-B354-C09B-AB86-78DED8A4FD6B}"/>
              </a:ext>
            </a:extLst>
          </p:cNvPr>
          <p:cNvCxnSpPr/>
          <p:nvPr/>
        </p:nvCxnSpPr>
        <p:spPr>
          <a:xfrm flipV="1">
            <a:off x="6976410" y="4417808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26E217-C4FF-B2E3-5EA3-65F01571416E}"/>
              </a:ext>
            </a:extLst>
          </p:cNvPr>
          <p:cNvCxnSpPr/>
          <p:nvPr/>
        </p:nvCxnSpPr>
        <p:spPr>
          <a:xfrm>
            <a:off x="8753856" y="2665402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6941615-70D1-FDC7-464C-6D9E159FD4FE}"/>
              </a:ext>
            </a:extLst>
          </p:cNvPr>
          <p:cNvSpPr txBox="1"/>
          <p:nvPr/>
        </p:nvSpPr>
        <p:spPr>
          <a:xfrm>
            <a:off x="6709144" y="2796846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217AC3-64D8-D908-3DDC-DA0E5285AB9B}"/>
              </a:ext>
            </a:extLst>
          </p:cNvPr>
          <p:cNvSpPr txBox="1"/>
          <p:nvPr/>
        </p:nvSpPr>
        <p:spPr>
          <a:xfrm>
            <a:off x="8639357" y="2792166"/>
            <a:ext cx="2462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ưởi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5143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700E6-A512-9673-671D-D2DA49BCB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267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AB7AE-872E-CF2F-0583-4BF37E709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62A3A-B9C9-4D67-7D80-A73EAC36C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5" y="779512"/>
            <a:ext cx="5484375" cy="493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6CE50-7899-7F2A-24C2-03B76A0A1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42CB52-28BB-8C34-C6CD-87F4007AD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80" y="190720"/>
            <a:ext cx="10100931" cy="2946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82D9FE-E051-F743-A206-5120DD599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68" y="3557501"/>
            <a:ext cx="10249786" cy="2451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C11C3E-1640-4D8F-D23A-0C1FED369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74" y="3089257"/>
            <a:ext cx="10249786" cy="679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66F3DD-EE35-2703-9034-717526E45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74" y="5917940"/>
            <a:ext cx="10579395" cy="74933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EB6F94-3F85-02F7-8972-E07D65EB455B}"/>
              </a:ext>
            </a:extLst>
          </p:cNvPr>
          <p:cNvCxnSpPr>
            <a:cxnSpLocks/>
          </p:cNvCxnSpPr>
          <p:nvPr/>
        </p:nvCxnSpPr>
        <p:spPr>
          <a:xfrm>
            <a:off x="2671111" y="3680778"/>
            <a:ext cx="107899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5FAD2C-01A4-57EF-F385-18D155806040}"/>
              </a:ext>
            </a:extLst>
          </p:cNvPr>
          <p:cNvCxnSpPr>
            <a:cxnSpLocks/>
          </p:cNvCxnSpPr>
          <p:nvPr/>
        </p:nvCxnSpPr>
        <p:spPr>
          <a:xfrm>
            <a:off x="6201121" y="3659512"/>
            <a:ext cx="107899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10D820-95D1-38EE-F428-2483F4194A7B}"/>
              </a:ext>
            </a:extLst>
          </p:cNvPr>
          <p:cNvCxnSpPr>
            <a:cxnSpLocks/>
          </p:cNvCxnSpPr>
          <p:nvPr/>
        </p:nvCxnSpPr>
        <p:spPr>
          <a:xfrm>
            <a:off x="9178238" y="3659512"/>
            <a:ext cx="731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E22212-D8D9-007B-6490-C49AF9FED2E5}"/>
              </a:ext>
            </a:extLst>
          </p:cNvPr>
          <p:cNvCxnSpPr>
            <a:cxnSpLocks/>
          </p:cNvCxnSpPr>
          <p:nvPr/>
        </p:nvCxnSpPr>
        <p:spPr>
          <a:xfrm>
            <a:off x="10082005" y="3659512"/>
            <a:ext cx="8695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3D3D72-26C5-E489-410C-5EBDCC4ED6C4}"/>
              </a:ext>
            </a:extLst>
          </p:cNvPr>
          <p:cNvCxnSpPr>
            <a:cxnSpLocks/>
          </p:cNvCxnSpPr>
          <p:nvPr/>
        </p:nvCxnSpPr>
        <p:spPr>
          <a:xfrm>
            <a:off x="1884303" y="6477140"/>
            <a:ext cx="10077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A3D600-8ABC-D2A3-8D8A-31268CC8E11E}"/>
              </a:ext>
            </a:extLst>
          </p:cNvPr>
          <p:cNvCxnSpPr>
            <a:cxnSpLocks/>
          </p:cNvCxnSpPr>
          <p:nvPr/>
        </p:nvCxnSpPr>
        <p:spPr>
          <a:xfrm>
            <a:off x="4755092" y="6477140"/>
            <a:ext cx="10077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E82056-45B2-A953-0C40-1A77CCC4BBC6}"/>
              </a:ext>
            </a:extLst>
          </p:cNvPr>
          <p:cNvCxnSpPr>
            <a:cxnSpLocks/>
          </p:cNvCxnSpPr>
          <p:nvPr/>
        </p:nvCxnSpPr>
        <p:spPr>
          <a:xfrm>
            <a:off x="10379716" y="6477140"/>
            <a:ext cx="7738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6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76B51-A4A3-0699-FF6D-ADAAE1C61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7591" descr="PPT素材-04">
            <a:extLst>
              <a:ext uri="{FF2B5EF4-FFF2-40B4-BE49-F238E27FC236}">
                <a16:creationId xmlns:a16="http://schemas.microsoft.com/office/drawing/2014/main" id="{8F84F26B-B56D-0352-0B12-33B26CC70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67" y="254080"/>
            <a:ext cx="5614195" cy="634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7593" descr="PPT素材-21">
            <a:extLst>
              <a:ext uri="{FF2B5EF4-FFF2-40B4-BE49-F238E27FC236}">
                <a16:creationId xmlns:a16="http://schemas.microsoft.com/office/drawing/2014/main" id="{C40C5F25-97F1-7328-A53F-E737A5293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18" y="427248"/>
            <a:ext cx="5866273" cy="66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1AEEDF-9C7C-52BD-9541-ECA2F9E84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847" y="4535487"/>
            <a:ext cx="34434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vi-VN" altLang="en-US" sz="2800" dirty="0">
                <a:latin typeface="UTM Avo" panose="02040603050506020204" pitchFamily="18" charset="0"/>
              </a:rPr>
              <a:t>Tìm các tiếng có chứa vần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</a:p>
          <a:p>
            <a:pPr eaLnBrk="0" hangingPunct="0"/>
            <a:endParaRPr lang="vi-VN" altLang="en-US" sz="2800" dirty="0" err="1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434D7-93C7-BCB2-C7A6-22D58D629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028" y="4708657"/>
            <a:ext cx="326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vi-VN" altLang="en-US" sz="2800" dirty="0">
                <a:latin typeface="UTM Avo" panose="02040603050506020204" pitchFamily="18" charset="0"/>
              </a:rPr>
              <a:t>T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ưới</a:t>
            </a:r>
            <a:r>
              <a:rPr lang="vi-VN" altLang="en-US" sz="2800" dirty="0">
                <a:latin typeface="UTM Avo" panose="02040603050506020204" pitchFamily="18" charset="0"/>
              </a:rPr>
              <a:t> cây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62887-68BC-BEDC-4C08-40269C2E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25" y="2324560"/>
            <a:ext cx="3923980" cy="221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5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BCC73-3422-F56E-6FA5-57B2BE99C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7591" descr="PPT素材-04">
            <a:extLst>
              <a:ext uri="{FF2B5EF4-FFF2-40B4-BE49-F238E27FC236}">
                <a16:creationId xmlns:a16="http://schemas.microsoft.com/office/drawing/2014/main" id="{756ED07A-A6D3-6FE5-F7E5-95DE8C9B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2" y="254079"/>
            <a:ext cx="5614195" cy="634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7593" descr="PPT素材-21">
            <a:extLst>
              <a:ext uri="{FF2B5EF4-FFF2-40B4-BE49-F238E27FC236}">
                <a16:creationId xmlns:a16="http://schemas.microsoft.com/office/drawing/2014/main" id="{DFF62F9F-3633-BE75-8F56-027ADD5D1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18" y="427248"/>
            <a:ext cx="5866273" cy="66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A3D39D-8742-4137-D73A-4496B610E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847" y="4535487"/>
            <a:ext cx="34434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dirty="0" err="1">
                <a:latin typeface="UTM Avo" panose="02040603050506020204" pitchFamily="18" charset="0"/>
              </a:rPr>
              <a:t>Tìm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tiếng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có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chứa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vần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altLang="en-US" sz="2800" dirty="0">
                <a:latin typeface="UTM Avo" panose="02040603050506020204" pitchFamily="18" charset="0"/>
              </a:rPr>
              <a:t>?</a:t>
            </a:r>
          </a:p>
          <a:p>
            <a:pPr eaLnBrk="0" hangingPunct="0"/>
            <a:endParaRPr lang="en-US" alt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22D561-52EB-8093-1E01-799FF0A74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04" y="1982461"/>
            <a:ext cx="40830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BD7A9C-83D5-73A0-1032-D27BEFAB5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555" y="5145087"/>
            <a:ext cx="326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800" dirty="0" err="1">
                <a:latin typeface="UTM Avo" panose="02040603050506020204" pitchFamily="18" charset="0"/>
              </a:rPr>
              <a:t>Chú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uội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78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D4666-A00A-597A-C7AA-883D9B802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11BA5-19DD-04FD-E563-1FB4EA125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2" b="2798"/>
          <a:stretch/>
        </p:blipFill>
        <p:spPr>
          <a:xfrm>
            <a:off x="1354117" y="477922"/>
            <a:ext cx="9483766" cy="626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4AE20-EC0C-107B-63B2-6B51C9449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19D590-F15F-E2DD-7951-D2BDA12F1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5"/>
          <a:stretch/>
        </p:blipFill>
        <p:spPr>
          <a:xfrm>
            <a:off x="486569" y="507920"/>
            <a:ext cx="11371602" cy="60815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B769F3E-2447-441F-B690-D2BADF90BCB0}"/>
              </a:ext>
            </a:extLst>
          </p:cNvPr>
          <p:cNvGrpSpPr>
            <a:grpSpLocks/>
          </p:cNvGrpSpPr>
          <p:nvPr/>
        </p:nvGrpSpPr>
        <p:grpSpPr bwMode="auto">
          <a:xfrm>
            <a:off x="7554772" y="1000272"/>
            <a:ext cx="198393" cy="556002"/>
            <a:chOff x="9338444" y="719956"/>
            <a:chExt cx="189196" cy="536029"/>
          </a:xfrm>
        </p:grpSpPr>
        <p:cxnSp>
          <p:nvCxnSpPr>
            <p:cNvPr id="4" name="Straight Connector 13">
              <a:extLst>
                <a:ext uri="{FF2B5EF4-FFF2-40B4-BE49-F238E27FC236}">
                  <a16:creationId xmlns:a16="http://schemas.microsoft.com/office/drawing/2014/main" id="{616ACF90-D8A6-3A1E-6D55-4DC1582734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Straight Connector 14">
              <a:extLst>
                <a:ext uri="{FF2B5EF4-FFF2-40B4-BE49-F238E27FC236}">
                  <a16:creationId xmlns:a16="http://schemas.microsoft.com/office/drawing/2014/main" id="{D1512219-7239-B135-F808-602A9D618B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AE115B-0567-B05C-A3DC-81550B55F378}"/>
              </a:ext>
            </a:extLst>
          </p:cNvPr>
          <p:cNvGrpSpPr>
            <a:grpSpLocks/>
          </p:cNvGrpSpPr>
          <p:nvPr/>
        </p:nvGrpSpPr>
        <p:grpSpPr bwMode="auto">
          <a:xfrm>
            <a:off x="3781899" y="3028947"/>
            <a:ext cx="198393" cy="556002"/>
            <a:chOff x="9338444" y="719956"/>
            <a:chExt cx="189196" cy="536029"/>
          </a:xfrm>
        </p:grpSpPr>
        <p:cxnSp>
          <p:nvCxnSpPr>
            <p:cNvPr id="8" name="Straight Connector 13">
              <a:extLst>
                <a:ext uri="{FF2B5EF4-FFF2-40B4-BE49-F238E27FC236}">
                  <a16:creationId xmlns:a16="http://schemas.microsoft.com/office/drawing/2014/main" id="{CABCC2CE-159A-1528-669A-96657FEB7E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14">
              <a:extLst>
                <a:ext uri="{FF2B5EF4-FFF2-40B4-BE49-F238E27FC236}">
                  <a16:creationId xmlns:a16="http://schemas.microsoft.com/office/drawing/2014/main" id="{19AE484A-5D05-2694-B1A7-2ACF977903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891429-0E55-72E2-B8D4-DBBCF6793873}"/>
              </a:ext>
            </a:extLst>
          </p:cNvPr>
          <p:cNvGrpSpPr>
            <a:grpSpLocks/>
          </p:cNvGrpSpPr>
          <p:nvPr/>
        </p:nvGrpSpPr>
        <p:grpSpPr bwMode="auto">
          <a:xfrm>
            <a:off x="3505320" y="5595498"/>
            <a:ext cx="198393" cy="556002"/>
            <a:chOff x="9338444" y="719956"/>
            <a:chExt cx="189196" cy="536029"/>
          </a:xfrm>
        </p:grpSpPr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id="{7ABDCA31-49EE-1898-5229-5B491192CA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4">
              <a:extLst>
                <a:ext uri="{FF2B5EF4-FFF2-40B4-BE49-F238E27FC236}">
                  <a16:creationId xmlns:a16="http://schemas.microsoft.com/office/drawing/2014/main" id="{12640A07-4BFE-020E-462F-263769642D8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D8EA74-D85D-5E4B-FEFF-1D63C61A7518}"/>
              </a:ext>
            </a:extLst>
          </p:cNvPr>
          <p:cNvGrpSpPr>
            <a:grpSpLocks/>
          </p:cNvGrpSpPr>
          <p:nvPr/>
        </p:nvGrpSpPr>
        <p:grpSpPr bwMode="auto">
          <a:xfrm>
            <a:off x="8904736" y="4816241"/>
            <a:ext cx="198393" cy="556002"/>
            <a:chOff x="9338444" y="719956"/>
            <a:chExt cx="189196" cy="53602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23CE98-4575-4823-09FA-365C5341FD4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45CE22-79FD-A1BF-0D03-5A9E01CAFE4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579AB3-3123-086B-330F-E2A74BEC1569}"/>
              </a:ext>
            </a:extLst>
          </p:cNvPr>
          <p:cNvGrpSpPr>
            <a:grpSpLocks/>
          </p:cNvGrpSpPr>
          <p:nvPr/>
        </p:nvGrpSpPr>
        <p:grpSpPr bwMode="auto">
          <a:xfrm>
            <a:off x="9932533" y="5838948"/>
            <a:ext cx="198394" cy="556002"/>
            <a:chOff x="9338444" y="719956"/>
            <a:chExt cx="189197" cy="536029"/>
          </a:xfrm>
        </p:grpSpPr>
        <p:cxnSp>
          <p:nvCxnSpPr>
            <p:cNvPr id="17" name="Straight Connector 13">
              <a:extLst>
                <a:ext uri="{FF2B5EF4-FFF2-40B4-BE49-F238E27FC236}">
                  <a16:creationId xmlns:a16="http://schemas.microsoft.com/office/drawing/2014/main" id="{B33AA18E-3B1A-232F-4A40-02C8B49CB7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4">
              <a:extLst>
                <a:ext uri="{FF2B5EF4-FFF2-40B4-BE49-F238E27FC236}">
                  <a16:creationId xmlns:a16="http://schemas.microsoft.com/office/drawing/2014/main" id="{9A1D8FD9-16C7-D744-B959-18E8633670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412547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873828-D5A4-26C5-11FD-659F7ADC407A}"/>
              </a:ext>
            </a:extLst>
          </p:cNvPr>
          <p:cNvGrpSpPr>
            <a:grpSpLocks/>
          </p:cNvGrpSpPr>
          <p:nvPr/>
        </p:nvGrpSpPr>
        <p:grpSpPr bwMode="auto">
          <a:xfrm>
            <a:off x="3648159" y="1544759"/>
            <a:ext cx="198393" cy="556002"/>
            <a:chOff x="9338444" y="719956"/>
            <a:chExt cx="189196" cy="536029"/>
          </a:xfrm>
        </p:grpSpPr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1255DC8A-2989-1C15-377C-4EAA0A097B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14">
              <a:extLst>
                <a:ext uri="{FF2B5EF4-FFF2-40B4-BE49-F238E27FC236}">
                  <a16:creationId xmlns:a16="http://schemas.microsoft.com/office/drawing/2014/main" id="{171A8AE7-709C-C010-CFB8-3117490121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A74EE1-0D30-4F6C-2A1B-B84FE7A875B4}"/>
              </a:ext>
            </a:extLst>
          </p:cNvPr>
          <p:cNvGrpSpPr>
            <a:grpSpLocks/>
          </p:cNvGrpSpPr>
          <p:nvPr/>
        </p:nvGrpSpPr>
        <p:grpSpPr bwMode="auto">
          <a:xfrm>
            <a:off x="3088441" y="4003121"/>
            <a:ext cx="198393" cy="556002"/>
            <a:chOff x="9338444" y="719956"/>
            <a:chExt cx="189196" cy="536029"/>
          </a:xfrm>
        </p:grpSpPr>
        <p:cxnSp>
          <p:nvCxnSpPr>
            <p:cNvPr id="23" name="Straight Connector 13">
              <a:extLst>
                <a:ext uri="{FF2B5EF4-FFF2-40B4-BE49-F238E27FC236}">
                  <a16:creationId xmlns:a16="http://schemas.microsoft.com/office/drawing/2014/main" id="{4C6A71F1-787F-A02E-0A8E-8E1E80D97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14">
              <a:extLst>
                <a:ext uri="{FF2B5EF4-FFF2-40B4-BE49-F238E27FC236}">
                  <a16:creationId xmlns:a16="http://schemas.microsoft.com/office/drawing/2014/main" id="{17B03BD0-C1BB-9EBC-B44F-31EEFB5CAF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5481FB-B483-1690-D794-78DB76C0D7EB}"/>
              </a:ext>
            </a:extLst>
          </p:cNvPr>
          <p:cNvGrpSpPr>
            <a:grpSpLocks/>
          </p:cNvGrpSpPr>
          <p:nvPr/>
        </p:nvGrpSpPr>
        <p:grpSpPr bwMode="auto">
          <a:xfrm>
            <a:off x="8697912" y="2831009"/>
            <a:ext cx="198393" cy="556002"/>
            <a:chOff x="9338444" y="719956"/>
            <a:chExt cx="189196" cy="536029"/>
          </a:xfrm>
        </p:grpSpPr>
        <p:cxnSp>
          <p:nvCxnSpPr>
            <p:cNvPr id="26" name="Straight Connector 13">
              <a:extLst>
                <a:ext uri="{FF2B5EF4-FFF2-40B4-BE49-F238E27FC236}">
                  <a16:creationId xmlns:a16="http://schemas.microsoft.com/office/drawing/2014/main" id="{FC3435D1-EEE7-AA2B-267E-8F655F43E4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14">
              <a:extLst>
                <a:ext uri="{FF2B5EF4-FFF2-40B4-BE49-F238E27FC236}">
                  <a16:creationId xmlns:a16="http://schemas.microsoft.com/office/drawing/2014/main" id="{BE34F35C-7B20-FF41-7B8A-19E399CC1F5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84210B-429C-EFA3-39CD-70DFA9FF68C5}"/>
              </a:ext>
            </a:extLst>
          </p:cNvPr>
          <p:cNvCxnSpPr>
            <a:cxnSpLocks/>
          </p:cNvCxnSpPr>
          <p:nvPr/>
        </p:nvCxnSpPr>
        <p:spPr>
          <a:xfrm>
            <a:off x="1972019" y="1555369"/>
            <a:ext cx="11531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2F8CD2-F087-22BF-C771-25A47C679243}"/>
              </a:ext>
            </a:extLst>
          </p:cNvPr>
          <p:cNvCxnSpPr>
            <a:cxnSpLocks/>
          </p:cNvCxnSpPr>
          <p:nvPr/>
        </p:nvCxnSpPr>
        <p:spPr>
          <a:xfrm>
            <a:off x="7116896" y="3853434"/>
            <a:ext cx="11563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8BA70D-23A2-5688-CBA4-252669846B6D}"/>
              </a:ext>
            </a:extLst>
          </p:cNvPr>
          <p:cNvCxnSpPr>
            <a:cxnSpLocks/>
          </p:cNvCxnSpPr>
          <p:nvPr/>
        </p:nvCxnSpPr>
        <p:spPr>
          <a:xfrm>
            <a:off x="4792337" y="1567291"/>
            <a:ext cx="1630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5308320-B615-C31C-F714-FF4725A76B9E}"/>
              </a:ext>
            </a:extLst>
          </p:cNvPr>
          <p:cNvCxnSpPr>
            <a:cxnSpLocks/>
          </p:cNvCxnSpPr>
          <p:nvPr/>
        </p:nvCxnSpPr>
        <p:spPr>
          <a:xfrm>
            <a:off x="947451" y="3102816"/>
            <a:ext cx="1454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B0ACFDD-4C63-02B1-0DAD-52F4FA5024F7}"/>
              </a:ext>
            </a:extLst>
          </p:cNvPr>
          <p:cNvCxnSpPr>
            <a:cxnSpLocks/>
          </p:cNvCxnSpPr>
          <p:nvPr/>
        </p:nvCxnSpPr>
        <p:spPr>
          <a:xfrm>
            <a:off x="1733423" y="6171397"/>
            <a:ext cx="16557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4C74D4-3455-A3BA-6210-C197EF495729}"/>
              </a:ext>
            </a:extLst>
          </p:cNvPr>
          <p:cNvCxnSpPr>
            <a:cxnSpLocks/>
          </p:cNvCxnSpPr>
          <p:nvPr/>
        </p:nvCxnSpPr>
        <p:spPr>
          <a:xfrm>
            <a:off x="2190152" y="5639566"/>
            <a:ext cx="1238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30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9B4B3-C9A5-7B9E-FE0B-6BB0EB24F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gold flower and lanterns&#10;&#10;Description automatically generated with medium confidence">
            <a:extLst>
              <a:ext uri="{FF2B5EF4-FFF2-40B4-BE49-F238E27FC236}">
                <a16:creationId xmlns:a16="http://schemas.microsoft.com/office/drawing/2014/main" id="{502687BB-D778-D59F-6C02-1EFFCD749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62FE57-2F53-8BEB-1549-BE15C041B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11" y="2340634"/>
            <a:ext cx="8004529" cy="2404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4E071-56ED-E611-4805-4AE0BAD4A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17" y="4251213"/>
            <a:ext cx="2592476" cy="2592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62FA6D-EC15-D165-F7C9-303D7B0FE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1860" y="115814"/>
            <a:ext cx="3543626" cy="1771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5ADA0E-F369-B80D-816F-97F1102F5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77" y="4023752"/>
            <a:ext cx="495300" cy="438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24E39-3866-4A5E-7516-658C6B283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70" y="3848122"/>
            <a:ext cx="495300" cy="438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98BEB-9B16-7598-ED89-9BFE008FB2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20" y="2177716"/>
            <a:ext cx="495300" cy="438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9BA801-9F2F-303D-D0B1-6F36318E3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59" y="1739566"/>
            <a:ext cx="495300" cy="438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3C830C-257C-03F8-7691-05EA0D35D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229" y="3966654"/>
            <a:ext cx="495300" cy="438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BA2371-51BB-E4BD-D755-72D3098A8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41" y="3726975"/>
            <a:ext cx="495300" cy="438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24F63-C613-6575-F026-1BE9837D1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64" y="3918743"/>
            <a:ext cx="495300" cy="438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E77EF6-B8CB-586D-44CB-8A8073314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79" y="4030899"/>
            <a:ext cx="495300" cy="438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265509-45E7-9397-C881-EAEBA3CE7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161" y="2340634"/>
            <a:ext cx="495300" cy="4381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CAB2D1-222D-5F19-24E8-CACBACA20737}"/>
              </a:ext>
            </a:extLst>
          </p:cNvPr>
          <p:cNvSpPr txBox="1"/>
          <p:nvPr/>
        </p:nvSpPr>
        <p:spPr>
          <a:xfrm>
            <a:off x="6494358" y="1900677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41795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08342-C7D9-3A7D-EE5C-250FDE31C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8E8FEB5D-287A-4C47-B3FF-4366E3AE8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921" y="905863"/>
            <a:ext cx="4414157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FB20AD60-7CCA-F09B-604F-1CA2B85468B1}"/>
              </a:ext>
            </a:extLst>
          </p:cNvPr>
          <p:cNvGrpSpPr>
            <a:grpSpLocks/>
          </p:cNvGrpSpPr>
          <p:nvPr/>
        </p:nvGrpSpPr>
        <p:grpSpPr bwMode="auto">
          <a:xfrm>
            <a:off x="1886130" y="1909601"/>
            <a:ext cx="8307055" cy="3402952"/>
            <a:chOff x="6423096" y="1913476"/>
            <a:chExt cx="4127237" cy="3403276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B8CB3907-C7CC-8A4C-78FD-46956ABC80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3096" y="1913476"/>
              <a:ext cx="1165334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dưới suối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27CD234B-7F0D-A082-C8B9-F2F7BAA8FC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2304" y="1913476"/>
              <a:ext cx="1284002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đôi cánh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7EF75C03-FC05-A488-052A-E5D8B5125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3096" y="3291917"/>
              <a:ext cx="1510984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hó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t trên cây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96A54752-CD79-E53A-4F71-7021C4EF2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6607" y="3282119"/>
              <a:ext cx="1523726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ay trên trời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AC2F4DF3-3E2C-F440-95D7-ED519632F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3096" y="4670359"/>
              <a:ext cx="1362848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x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uống đây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9" name="组合 23">
            <a:extLst>
              <a:ext uri="{FF2B5EF4-FFF2-40B4-BE49-F238E27FC236}">
                <a16:creationId xmlns:a16="http://schemas.microsoft.com/office/drawing/2014/main" id="{372534C3-9A91-744A-6840-66D8BC702517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10" name="图片 24">
              <a:extLst>
                <a:ext uri="{FF2B5EF4-FFF2-40B4-BE49-F238E27FC236}">
                  <a16:creationId xmlns:a16="http://schemas.microsoft.com/office/drawing/2014/main" id="{45192680-E6B9-3284-2D39-663E7A0FC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95C72A86-CE37-81A0-92ED-A4D6382CC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04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1F293-C6EA-CF69-2486-39E2D6F4B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711B8A-EE43-A80F-155E-5022C5DC1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188685" y="507920"/>
            <a:ext cx="11814629" cy="6350080"/>
          </a:xfrm>
          <a:prstGeom prst="rect">
            <a:avLst/>
          </a:prstGeom>
        </p:spPr>
      </p:pic>
      <p:sp>
        <p:nvSpPr>
          <p:cNvPr id="3" name="6-Point Star 4">
            <a:extLst>
              <a:ext uri="{FF2B5EF4-FFF2-40B4-BE49-F238E27FC236}">
                <a16:creationId xmlns:a16="http://schemas.microsoft.com/office/drawing/2014/main" id="{75FAC182-A7A6-D862-111D-9CB7A32339E4}"/>
              </a:ext>
            </a:extLst>
          </p:cNvPr>
          <p:cNvSpPr/>
          <p:nvPr/>
        </p:nvSpPr>
        <p:spPr>
          <a:xfrm>
            <a:off x="246969" y="1199243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6-Point Star 5">
            <a:extLst>
              <a:ext uri="{FF2B5EF4-FFF2-40B4-BE49-F238E27FC236}">
                <a16:creationId xmlns:a16="http://schemas.microsoft.com/office/drawing/2014/main" id="{BBDA6075-87D9-11AA-3CE9-9EE9A32847C3}"/>
              </a:ext>
            </a:extLst>
          </p:cNvPr>
          <p:cNvSpPr/>
          <p:nvPr/>
        </p:nvSpPr>
        <p:spPr>
          <a:xfrm>
            <a:off x="248557" y="3820658"/>
            <a:ext cx="406400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6-Point Star 6">
            <a:extLst>
              <a:ext uri="{FF2B5EF4-FFF2-40B4-BE49-F238E27FC236}">
                <a16:creationId xmlns:a16="http://schemas.microsoft.com/office/drawing/2014/main" id="{CB853B8A-074D-5D37-A748-AE78AD151AA6}"/>
              </a:ext>
            </a:extLst>
          </p:cNvPr>
          <p:cNvSpPr/>
          <p:nvPr/>
        </p:nvSpPr>
        <p:spPr>
          <a:xfrm>
            <a:off x="5560929" y="6142117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6-Point Star 7">
            <a:extLst>
              <a:ext uri="{FF2B5EF4-FFF2-40B4-BE49-F238E27FC236}">
                <a16:creationId xmlns:a16="http://schemas.microsoft.com/office/drawing/2014/main" id="{0E8AFB61-54B6-CD3B-A003-728596583919}"/>
              </a:ext>
            </a:extLst>
          </p:cNvPr>
          <p:cNvSpPr/>
          <p:nvPr/>
        </p:nvSpPr>
        <p:spPr>
          <a:xfrm>
            <a:off x="5560929" y="2624891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0576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27626-6815-0E1A-9424-D76063A1E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CA4A7C-A9A1-ED95-1F5F-0A0DCC814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5"/>
          <a:stretch/>
        </p:blipFill>
        <p:spPr>
          <a:xfrm>
            <a:off x="384723" y="536948"/>
            <a:ext cx="11422554" cy="61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BB07B-EFCD-750E-A72C-74938FEBB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12CC3-9A0C-8795-D21D-16D33996713F}"/>
              </a:ext>
            </a:extLst>
          </p:cNvPr>
          <p:cNvSpPr txBox="1"/>
          <p:nvPr/>
        </p:nvSpPr>
        <p:spPr>
          <a:xfrm>
            <a:off x="3852046" y="555941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Ghép</a:t>
            </a:r>
            <a:r>
              <a:rPr lang="en-US" sz="32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endParaRPr lang="en-US" sz="32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62670FD3-312B-D1D4-E097-BFCDCE6A8264}"/>
              </a:ext>
            </a:extLst>
          </p:cNvPr>
          <p:cNvSpPr/>
          <p:nvPr/>
        </p:nvSpPr>
        <p:spPr>
          <a:xfrm>
            <a:off x="6889215" y="1850442"/>
            <a:ext cx="3127624" cy="8460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1)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đi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chơi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01123F06-9676-61A1-61D2-4D643D39C286}"/>
              </a:ext>
            </a:extLst>
          </p:cNvPr>
          <p:cNvSpPr/>
          <p:nvPr/>
        </p:nvSpPr>
        <p:spPr>
          <a:xfrm>
            <a:off x="6889215" y="3145925"/>
            <a:ext cx="3127624" cy="8565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2)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bơi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dưới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suối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34CE69-3967-2081-7764-B893F8CA62AC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703227" y="2273486"/>
            <a:ext cx="2185988" cy="265347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C68B97-7A4C-B56A-2775-82A862721437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4798477" y="2164078"/>
            <a:ext cx="2090738" cy="141013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B3FF7E1-E7BC-95DD-45D0-9F24C9B6C952}"/>
              </a:ext>
            </a:extLst>
          </p:cNvPr>
          <p:cNvSpPr txBox="1"/>
          <p:nvPr/>
        </p:nvSpPr>
        <p:spPr>
          <a:xfrm>
            <a:off x="1948103" y="1850443"/>
            <a:ext cx="2856890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	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313101-AA0D-4818-0C4D-A503626E1354}"/>
              </a:ext>
            </a:extLst>
          </p:cNvPr>
          <p:cNvSpPr txBox="1"/>
          <p:nvPr/>
        </p:nvSpPr>
        <p:spPr>
          <a:xfrm>
            <a:off x="1948102" y="3145925"/>
            <a:ext cx="2856891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28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47274A-F5A1-D84D-C7D2-A595FCADB768}"/>
              </a:ext>
            </a:extLst>
          </p:cNvPr>
          <p:cNvSpPr txBox="1"/>
          <p:nvPr/>
        </p:nvSpPr>
        <p:spPr>
          <a:xfrm>
            <a:off x="1961613" y="4540037"/>
            <a:ext cx="2830721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28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72053D7E-C180-FCFA-5FE9-FF92407B9F7C}"/>
              </a:ext>
            </a:extLst>
          </p:cNvPr>
          <p:cNvSpPr/>
          <p:nvPr/>
        </p:nvSpPr>
        <p:spPr>
          <a:xfrm>
            <a:off x="6889215" y="4540036"/>
            <a:ext cx="3127624" cy="8460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3) bay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trời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A6B773-A283-9070-0AE8-58841F4F76D5}"/>
              </a:ext>
            </a:extLst>
          </p:cNvPr>
          <p:cNvCxnSpPr>
            <a:cxnSpLocks/>
          </p:cNvCxnSpPr>
          <p:nvPr/>
        </p:nvCxnSpPr>
        <p:spPr>
          <a:xfrm>
            <a:off x="4811136" y="3600224"/>
            <a:ext cx="2090738" cy="141013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65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87F2E-4ACD-FC4D-0AA0-8F1C63DC3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6F98CF-4D07-E55A-F466-D073B52A4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65" y="235974"/>
            <a:ext cx="9468464" cy="66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9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A8AEA-E07B-5B0C-6D9E-BB5C0AFB3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00D87E6E-39E9-B6B3-BA61-B0E3D06E6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95"/>
          <a:stretch/>
        </p:blipFill>
        <p:spPr bwMode="auto">
          <a:xfrm>
            <a:off x="530942" y="1976284"/>
            <a:ext cx="11061290" cy="145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8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7687A-30A9-B164-E0FC-8FF30232E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FE01F01-13E0-5CC8-FADD-75D8A7875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64" y="-49884"/>
            <a:ext cx="1775560" cy="1158710"/>
          </a:xfrm>
          <a:prstGeom prst="rect">
            <a:avLst/>
          </a:prstGeom>
        </p:spPr>
      </p:pic>
      <p:pic>
        <p:nvPicPr>
          <p:cNvPr id="29" name="Picture 28" descr="A red and gold chinese lanterns and flowers&#10;&#10;Description automatically generated">
            <a:extLst>
              <a:ext uri="{FF2B5EF4-FFF2-40B4-BE49-F238E27FC236}">
                <a16:creationId xmlns:a16="http://schemas.microsoft.com/office/drawing/2014/main" id="{E493E61F-828B-60F4-A7DF-E9F941E2A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1B2FE0-4FFF-7F81-BA3D-69DA286539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505013" y="-111337"/>
            <a:ext cx="8707293" cy="4882725"/>
          </a:xfrm>
          <a:prstGeom prst="rect">
            <a:avLst/>
          </a:prstGeom>
        </p:spPr>
      </p:pic>
      <p:pic>
        <p:nvPicPr>
          <p:cNvPr id="31" name="1">
            <a:extLst>
              <a:ext uri="{FF2B5EF4-FFF2-40B4-BE49-F238E27FC236}">
                <a16:creationId xmlns:a16="http://schemas.microsoft.com/office/drawing/2014/main" id="{96098818-156E-11EF-E4FC-6C3C990AB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2" name="4">
            <a:extLst>
              <a:ext uri="{FF2B5EF4-FFF2-40B4-BE49-F238E27FC236}">
                <a16:creationId xmlns:a16="http://schemas.microsoft.com/office/drawing/2014/main" id="{C6AD554B-BB1B-E219-F888-856154307D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72" y="2181161"/>
            <a:ext cx="607536" cy="1125147"/>
          </a:xfrm>
          <a:prstGeom prst="rect">
            <a:avLst/>
          </a:prstGeom>
        </p:spPr>
      </p:pic>
      <p:pic>
        <p:nvPicPr>
          <p:cNvPr id="33" name="3">
            <a:extLst>
              <a:ext uri="{FF2B5EF4-FFF2-40B4-BE49-F238E27FC236}">
                <a16:creationId xmlns:a16="http://schemas.microsoft.com/office/drawing/2014/main" id="{86E7EBFA-B03C-201F-9FAD-DE3C540946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34" y="3551692"/>
            <a:ext cx="603799" cy="1232097"/>
          </a:xfrm>
          <a:prstGeom prst="rect">
            <a:avLst/>
          </a:prstGeom>
        </p:spPr>
      </p:pic>
      <p:pic>
        <p:nvPicPr>
          <p:cNvPr id="34" name="2">
            <a:extLst>
              <a:ext uri="{FF2B5EF4-FFF2-40B4-BE49-F238E27FC236}">
                <a16:creationId xmlns:a16="http://schemas.microsoft.com/office/drawing/2014/main" id="{4B7A09DA-A46C-1C94-B5A6-C168D67F63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06" y="1452262"/>
            <a:ext cx="585649" cy="11540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D71286-022D-5810-D374-925CC8C92A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D68F4F4-C6EA-1628-E5EE-0589A80A13C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777564" y="2133884"/>
            <a:ext cx="454357" cy="4724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86253E5-B1FC-F7D8-C0F6-BE1DC2B76BE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515699" y="4386240"/>
            <a:ext cx="454357" cy="4724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F4CB55E-838B-B4F7-AFBD-852D479F78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440913" y="2833856"/>
            <a:ext cx="454357" cy="472452"/>
          </a:xfrm>
          <a:prstGeom prst="rect">
            <a:avLst/>
          </a:prstGeom>
        </p:spPr>
      </p:pic>
      <p:pic>
        <p:nvPicPr>
          <p:cNvPr id="39" name="Picture 38">
            <a:hlinkClick r:id="rId12" action="ppaction://hlinksldjump"/>
            <a:extLst>
              <a:ext uri="{FF2B5EF4-FFF2-40B4-BE49-F238E27FC236}">
                <a16:creationId xmlns:a16="http://schemas.microsoft.com/office/drawing/2014/main" id="{3695DDA1-A969-1EA6-FA41-57BAF4D626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08399" y="133893"/>
            <a:ext cx="1195532" cy="15763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2DB4848-D577-1F29-FBDA-D5754550D7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id="{18E9AF29-3B0E-BB23-DB1F-053E50F9DB30}"/>
              </a:ext>
            </a:extLst>
          </p:cNvPr>
          <p:cNvSpPr/>
          <p:nvPr/>
        </p:nvSpPr>
        <p:spPr>
          <a:xfrm>
            <a:off x="2924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2" name="Oval 41">
            <a:hlinkClick r:id="rId15" action="ppaction://hlinksldjump"/>
            <a:extLst>
              <a:ext uri="{FF2B5EF4-FFF2-40B4-BE49-F238E27FC236}">
                <a16:creationId xmlns:a16="http://schemas.microsoft.com/office/drawing/2014/main" id="{08D519D2-19BA-9EC4-C4D9-0702E7FE0E05}"/>
              </a:ext>
            </a:extLst>
          </p:cNvPr>
          <p:cNvSpPr/>
          <p:nvPr/>
        </p:nvSpPr>
        <p:spPr>
          <a:xfrm>
            <a:off x="12830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3" name="Oval 42">
            <a:hlinkClick r:id="rId16" action="ppaction://hlinksldjump"/>
            <a:extLst>
              <a:ext uri="{FF2B5EF4-FFF2-40B4-BE49-F238E27FC236}">
                <a16:creationId xmlns:a16="http://schemas.microsoft.com/office/drawing/2014/main" id="{09332FC9-D627-243F-C3C3-FE65CD15832F}"/>
              </a:ext>
            </a:extLst>
          </p:cNvPr>
          <p:cNvSpPr/>
          <p:nvPr/>
        </p:nvSpPr>
        <p:spPr>
          <a:xfrm>
            <a:off x="22736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4" name="Oval 43">
            <a:hlinkClick r:id="rId17" action="ppaction://hlinksldjump"/>
            <a:extLst>
              <a:ext uri="{FF2B5EF4-FFF2-40B4-BE49-F238E27FC236}">
                <a16:creationId xmlns:a16="http://schemas.microsoft.com/office/drawing/2014/main" id="{C90545BC-00CF-D8CC-0684-A565DE6325DC}"/>
              </a:ext>
            </a:extLst>
          </p:cNvPr>
          <p:cNvSpPr/>
          <p:nvPr/>
        </p:nvSpPr>
        <p:spPr>
          <a:xfrm>
            <a:off x="32642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040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12AAD-DB96-7932-ACB5-641520496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CAAB479-1F65-9612-1907-5A90336D4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64" y="-49884"/>
            <a:ext cx="1775560" cy="1158710"/>
          </a:xfrm>
          <a:prstGeom prst="rect">
            <a:avLst/>
          </a:prstGeom>
        </p:spPr>
      </p:pic>
      <p:pic>
        <p:nvPicPr>
          <p:cNvPr id="2" name="Picture 1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B6C0E509-0F3C-B95D-48D2-3024B59E9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92DE11-6AEA-FD9E-C0F0-C4A370FE56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405725-89A6-C8FA-A58E-8214C0136E53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C580A2-5173-D617-6323-30C2B69FE3A1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DE73A1-EB16-1379-1286-0A90837BCE1D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1: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vẽ gì?</a:t>
              </a:r>
            </a:p>
          </p:txBody>
        </p:sp>
      </p:grp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D6C1B86B-A53D-EF65-445A-02171EC2A2C8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089289-FE4F-C8A7-0EBC-CFA05CCCC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7A5C50-1A68-D1D2-E0BF-BC042235D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7A74FE-1313-242E-7B2A-C73DFBB9715C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úi cam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4F82EDE5-C6F3-F8D6-BD7D-6FC4F9F726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00258CA6-04C6-9B12-2BB7-251BC8FB0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4" b="92517" l="8000" r="94462">
                        <a14:foregroundMark x1="20308" y1="27211" x2="8000" y2="44558"/>
                        <a14:foregroundMark x1="8000" y1="44558" x2="8923" y2="53741"/>
                        <a14:foregroundMark x1="89231" y1="59184" x2="94462" y2="62585"/>
                        <a14:foregroundMark x1="64000" y1="88776" x2="82462" y2="92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18" y="751218"/>
            <a:ext cx="1998647" cy="180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14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10E0A-487E-7599-7978-CDE245C49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E2B5FFB-FC7B-718F-555C-FE50858C76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64" y="-49884"/>
            <a:ext cx="1775560" cy="1158710"/>
          </a:xfrm>
          <a:prstGeom prst="rect">
            <a:avLst/>
          </a:prstGeom>
        </p:spPr>
      </p:pic>
      <p:pic>
        <p:nvPicPr>
          <p:cNvPr id="2" name="Picture 1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8FD0D781-2F2D-39BA-3F30-C39DF98FE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4B6A19-06EC-1203-A6CC-5F476763CCF1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9D116F-165F-27CC-1A7E-36C0D415FBA8}"/>
              </a:ext>
            </a:extLst>
          </p:cNvPr>
          <p:cNvGrpSpPr/>
          <p:nvPr/>
        </p:nvGrpSpPr>
        <p:grpSpPr>
          <a:xfrm>
            <a:off x="1930400" y="663984"/>
            <a:ext cx="9143085" cy="2380202"/>
            <a:chOff x="1930400" y="663984"/>
            <a:chExt cx="9143085" cy="20174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BDA7247-1F25-1FCF-7FEC-284443F41D9F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21F146-7865-CB37-8E94-3240DE7AA3D4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2: Điền vần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ui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hoặc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vần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ưi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thích hợp vào chỗ chấm.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t… xách </a:t>
              </a:r>
              <a:endPara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BAC4FF37-F835-3084-2194-00CF9FBEB95F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8C8C1-0EA8-49B7-182D-94AF4DEE0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734" y="779555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FD508C-8BE5-DA29-90CB-B0D9E0E01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CE66D-738F-1A9D-6CED-A7362F690B2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sv-SE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úi -&gt; túi xách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8EEB38D5-F17A-1364-8F39-99C8FA538A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72" y="3257416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6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1B121-2022-2968-B070-2399BD4E8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AF62F97-4859-331F-1D51-B40FC3B1BE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64" y="-49884"/>
            <a:ext cx="1775560" cy="1158710"/>
          </a:xfrm>
          <a:prstGeom prst="rect">
            <a:avLst/>
          </a:prstGeom>
        </p:spPr>
      </p:pic>
      <p:pic>
        <p:nvPicPr>
          <p:cNvPr id="2" name="Picture 1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9CB7F1A0-C17D-9484-B64D-0B41697A9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6FD2C2-2DFB-9F58-3179-2A06F67D8B5F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7D2261-56D0-6787-D43F-CF11DF65072D}"/>
              </a:ext>
            </a:extLst>
          </p:cNvPr>
          <p:cNvGrpSpPr/>
          <p:nvPr/>
        </p:nvGrpSpPr>
        <p:grpSpPr>
          <a:xfrm>
            <a:off x="1476260" y="663984"/>
            <a:ext cx="9597225" cy="2017486"/>
            <a:chOff x="1930400" y="663984"/>
            <a:chExt cx="9143085" cy="20174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97CF61-0587-C868-BEC2-34193E35989F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0A240C-0952-4931-EA7E-AC19247983B4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3: Tranh vẽ gì? </a:t>
              </a:r>
            </a:p>
          </p:txBody>
        </p:sp>
      </p:grp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5C91CDB9-9D61-70A3-4A8D-9B0AC460ACF0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995F6E-4554-831A-5458-9BFB3E95D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537" y="664733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08F838-1500-4421-E249-0B592EB9F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0C6303-564D-50BD-1B9D-D76C90A50295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gọn núi</a:t>
            </a:r>
            <a:endParaRPr lang="vi-VN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898DE83B-1E75-0118-3DEF-946FC52AC2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28" y="3643634"/>
            <a:ext cx="2550841" cy="255084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F79E956-33F8-ECAF-ED76-319F7EB60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378" y="992601"/>
            <a:ext cx="2533725" cy="141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8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74414-029B-A0E9-9016-D13528A22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617E36-4CA8-E2DE-6949-43E80024E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64" y="-49884"/>
            <a:ext cx="1775560" cy="1158710"/>
          </a:xfrm>
          <a:prstGeom prst="rect">
            <a:avLst/>
          </a:prstGeom>
        </p:spPr>
      </p:pic>
      <p:pic>
        <p:nvPicPr>
          <p:cNvPr id="2" name="Picture 1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4C191DC3-F699-8602-0B7D-739FA1B94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8BB737-661C-4C01-4845-418BCC05472A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FA7416-716E-7966-959E-1D6761466525}"/>
              </a:ext>
            </a:extLst>
          </p:cNvPr>
          <p:cNvGrpSpPr/>
          <p:nvPr/>
        </p:nvGrpSpPr>
        <p:grpSpPr>
          <a:xfrm>
            <a:off x="1930400" y="663984"/>
            <a:ext cx="9143085" cy="2380202"/>
            <a:chOff x="1930400" y="663984"/>
            <a:chExt cx="9143085" cy="20174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E913DB-453B-AA9E-B944-B43040F54346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4BB6F9-D2A4-6A3E-ACE0-AA0A3E92F756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2: Điền vần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ui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hoặc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vần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ưi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thích hợp vào chỗ chấm.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t… xách </a:t>
              </a:r>
              <a:endPara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76DEBA67-5458-D245-7ED6-2EC264BF01E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D9B22-A117-398C-FA31-38A147AE2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734" y="779555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2069DC-A5BF-6650-D33D-83809785E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B65A35-0D38-A2F1-10A0-E0FFB641D23B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sv-SE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úi -&gt; túi xách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B3340007-5558-8C81-4B72-4E99BCBB37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72" y="3257416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CEC56-9221-ADFD-D8CA-711319A7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6F45E31-2984-6272-71CF-22EA7BCB7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64" y="-49884"/>
            <a:ext cx="1775560" cy="115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06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166A9-2E0A-A62B-5CF0-A3627381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366B6E1-1730-35AD-F4C1-07C37D088824}"/>
              </a:ext>
            </a:extLst>
          </p:cNvPr>
          <p:cNvSpPr txBox="1"/>
          <p:nvPr/>
        </p:nvSpPr>
        <p:spPr>
          <a:xfrm>
            <a:off x="2083742" y="1275994"/>
            <a:ext cx="232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uô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286FB3-4622-E3FA-B2B6-BF7EC7850874}"/>
              </a:ext>
            </a:extLst>
          </p:cNvPr>
          <p:cNvSpPr txBox="1"/>
          <p:nvPr/>
        </p:nvSpPr>
        <p:spPr>
          <a:xfrm>
            <a:off x="3039167" y="-192899"/>
            <a:ext cx="2121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3CCD30-CD4C-060D-4F0C-7AC6A4FC81B6}"/>
              </a:ext>
            </a:extLst>
          </p:cNvPr>
          <p:cNvCxnSpPr/>
          <p:nvPr/>
        </p:nvCxnSpPr>
        <p:spPr>
          <a:xfrm>
            <a:off x="1646762" y="1250204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791464-772F-935B-DD8C-A82AFA2D4A83}"/>
              </a:ext>
            </a:extLst>
          </p:cNvPr>
          <p:cNvCxnSpPr/>
          <p:nvPr/>
        </p:nvCxnSpPr>
        <p:spPr>
          <a:xfrm>
            <a:off x="1642931" y="3000724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F776DC-EB5C-60DB-757A-6F3C8BE7F182}"/>
              </a:ext>
            </a:extLst>
          </p:cNvPr>
          <p:cNvCxnSpPr/>
          <p:nvPr/>
        </p:nvCxnSpPr>
        <p:spPr>
          <a:xfrm flipH="1" flipV="1">
            <a:off x="1650170" y="1250204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05B9F3-0C37-DDD8-6B21-6B8271633F67}"/>
              </a:ext>
            </a:extLst>
          </p:cNvPr>
          <p:cNvCxnSpPr/>
          <p:nvPr/>
        </p:nvCxnSpPr>
        <p:spPr>
          <a:xfrm flipV="1">
            <a:off x="5818909" y="1250204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90A31F-B600-AA36-7736-434111F54936}"/>
              </a:ext>
            </a:extLst>
          </p:cNvPr>
          <p:cNvCxnSpPr/>
          <p:nvPr/>
        </p:nvCxnSpPr>
        <p:spPr>
          <a:xfrm flipV="1">
            <a:off x="1646543" y="4751545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519CD4-73B5-FEF3-82FC-CDC3E8038FF5}"/>
              </a:ext>
            </a:extLst>
          </p:cNvPr>
          <p:cNvCxnSpPr/>
          <p:nvPr/>
        </p:nvCxnSpPr>
        <p:spPr>
          <a:xfrm>
            <a:off x="3764508" y="301754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24BA97A-F2EA-A5EA-9E85-BDC4C1AB5DD7}"/>
              </a:ext>
            </a:extLst>
          </p:cNvPr>
          <p:cNvSpPr txBox="1"/>
          <p:nvPr/>
        </p:nvSpPr>
        <p:spPr>
          <a:xfrm>
            <a:off x="1269246" y="3136513"/>
            <a:ext cx="262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uô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8E38E0-EDC8-0694-7014-9ACDA22F0C71}"/>
              </a:ext>
            </a:extLst>
          </p:cNvPr>
          <p:cNvSpPr txBox="1"/>
          <p:nvPr/>
        </p:nvSpPr>
        <p:spPr>
          <a:xfrm>
            <a:off x="4257082" y="3172544"/>
            <a:ext cx="152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E5946C-1E48-895E-2B12-5FCBDB448757}"/>
              </a:ext>
            </a:extLst>
          </p:cNvPr>
          <p:cNvSpPr txBox="1"/>
          <p:nvPr/>
        </p:nvSpPr>
        <p:spPr>
          <a:xfrm>
            <a:off x="6708707" y="1269878"/>
            <a:ext cx="278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ươ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692135-C34B-FA1D-F2A0-8C6A1D636869}"/>
              </a:ext>
            </a:extLst>
          </p:cNvPr>
          <p:cNvSpPr txBox="1"/>
          <p:nvPr/>
        </p:nvSpPr>
        <p:spPr>
          <a:xfrm>
            <a:off x="7837136" y="-192899"/>
            <a:ext cx="2303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  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6B51A3-AC47-B9BF-A16A-DF245EBDAD16}"/>
              </a:ext>
            </a:extLst>
          </p:cNvPr>
          <p:cNvCxnSpPr/>
          <p:nvPr/>
        </p:nvCxnSpPr>
        <p:spPr>
          <a:xfrm>
            <a:off x="6272278" y="127751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ADC3A5-7CBE-C98A-F2CD-DA676F8B49A5}"/>
              </a:ext>
            </a:extLst>
          </p:cNvPr>
          <p:cNvCxnSpPr/>
          <p:nvPr/>
        </p:nvCxnSpPr>
        <p:spPr>
          <a:xfrm>
            <a:off x="6270367" y="3057979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382B683-A6F8-5520-7D88-77A0059E608C}"/>
              </a:ext>
            </a:extLst>
          </p:cNvPr>
          <p:cNvCxnSpPr/>
          <p:nvPr/>
        </p:nvCxnSpPr>
        <p:spPr>
          <a:xfrm flipH="1" flipV="1">
            <a:off x="6277606" y="127751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0E5BE2-00C5-2E03-D0FA-F9F61788A987}"/>
              </a:ext>
            </a:extLst>
          </p:cNvPr>
          <p:cNvCxnSpPr/>
          <p:nvPr/>
        </p:nvCxnSpPr>
        <p:spPr>
          <a:xfrm flipV="1">
            <a:off x="10446345" y="1277512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2DAFC78-FAD1-1B2F-2537-93B6D59F2BC7}"/>
              </a:ext>
            </a:extLst>
          </p:cNvPr>
          <p:cNvCxnSpPr/>
          <p:nvPr/>
        </p:nvCxnSpPr>
        <p:spPr>
          <a:xfrm flipV="1">
            <a:off x="6273979" y="4778853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50B7E30-75F5-CE90-F05A-8AFE9A009501}"/>
              </a:ext>
            </a:extLst>
          </p:cNvPr>
          <p:cNvCxnSpPr/>
          <p:nvPr/>
        </p:nvCxnSpPr>
        <p:spPr>
          <a:xfrm>
            <a:off x="8369479" y="3075226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4E3B14F-5134-DAD3-88E2-0696DE93C206}"/>
              </a:ext>
            </a:extLst>
          </p:cNvPr>
          <p:cNvSpPr txBox="1"/>
          <p:nvPr/>
        </p:nvSpPr>
        <p:spPr>
          <a:xfrm>
            <a:off x="5980283" y="3148055"/>
            <a:ext cx="2381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ươ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EB3B6E-C6CA-39D2-6758-14D1B74EDE8F}"/>
              </a:ext>
            </a:extLst>
          </p:cNvPr>
          <p:cNvSpPr txBox="1"/>
          <p:nvPr/>
        </p:nvSpPr>
        <p:spPr>
          <a:xfrm>
            <a:off x="8922569" y="3126932"/>
            <a:ext cx="1578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914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8" grpId="0"/>
      <p:bldP spid="29" grpId="0"/>
      <p:bldP spid="30" grpId="0"/>
      <p:bldP spid="31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201</Words>
  <Application>Microsoft Office PowerPoint</Application>
  <PresentationFormat>Widescreen</PresentationFormat>
  <Paragraphs>63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UTM Avo</vt:lpstr>
      <vt:lpstr>Office Theme</vt:lpstr>
      <vt:lpstr>Tuần 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31</cp:revision>
  <dcterms:created xsi:type="dcterms:W3CDTF">2025-10-21T06:14:00Z</dcterms:created>
  <dcterms:modified xsi:type="dcterms:W3CDTF">2026-01-22T05:51:12Z</dcterms:modified>
</cp:coreProperties>
</file>