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8" r:id="rId5"/>
    <p:sldId id="440" r:id="rId6"/>
    <p:sldId id="439" r:id="rId7"/>
    <p:sldId id="441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FF99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2BB21-4014-44AF-B81B-0E09C62C7A25}" v="7" dt="2022-08-27T13:17:52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2292BB21-4014-44AF-B81B-0E09C62C7A25}"/>
    <pc:docChg chg="custSel modSld">
      <pc:chgData name="T H" userId="270efafb50020bd6" providerId="LiveId" clId="{2292BB21-4014-44AF-B81B-0E09C62C7A25}" dt="2022-08-27T13:17:52.099" v="41"/>
      <pc:docMkLst>
        <pc:docMk/>
      </pc:docMkLst>
      <pc:sldChg chg="modSp mod modAnim">
        <pc:chgData name="T H" userId="270efafb50020bd6" providerId="LiveId" clId="{2292BB21-4014-44AF-B81B-0E09C62C7A25}" dt="2022-08-27T12:37:55.154" v="2"/>
        <pc:sldMkLst>
          <pc:docMk/>
          <pc:sldMk cId="2432748071" sldId="432"/>
        </pc:sldMkLst>
        <pc:spChg chg="mod">
          <ac:chgData name="T H" userId="270efafb50020bd6" providerId="LiveId" clId="{2292BB21-4014-44AF-B81B-0E09C62C7A25}" dt="2022-08-27T12:36:36.140" v="1" actId="20577"/>
          <ac:spMkLst>
            <pc:docMk/>
            <pc:sldMk cId="2432748071" sldId="432"/>
            <ac:spMk id="15" creationId="{00000000-0000-0000-0000-000000000000}"/>
          </ac:spMkLst>
        </pc:spChg>
      </pc:sldChg>
      <pc:sldChg chg="modSp mod modAnim">
        <pc:chgData name="T H" userId="270efafb50020bd6" providerId="LiveId" clId="{2292BB21-4014-44AF-B81B-0E09C62C7A25}" dt="2022-08-27T12:48:07.732" v="33" actId="207"/>
        <pc:sldMkLst>
          <pc:docMk/>
          <pc:sldMk cId="197417428" sldId="438"/>
        </pc:sldMkLst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4" creationId="{00000000-0000-0000-0000-000000000000}"/>
          </ac:spMkLst>
        </pc:spChg>
        <pc:spChg chg="mod">
          <ac:chgData name="T H" userId="270efafb50020bd6" providerId="LiveId" clId="{2292BB21-4014-44AF-B81B-0E09C62C7A25}" dt="2022-08-27T12:36:32.148" v="0" actId="20577"/>
          <ac:spMkLst>
            <pc:docMk/>
            <pc:sldMk cId="197417428" sldId="438"/>
            <ac:spMk id="15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18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20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3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4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5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6" creationId="{00000000-0000-0000-0000-000000000000}"/>
          </ac:spMkLst>
        </pc:spChg>
        <pc:graphicFrameChg chg="mod modGraphic">
          <ac:chgData name="T H" userId="270efafb50020bd6" providerId="LiveId" clId="{2292BB21-4014-44AF-B81B-0E09C62C7A25}" dt="2022-08-27T12:48:07.732" v="33" actId="207"/>
          <ac:graphicFrameMkLst>
            <pc:docMk/>
            <pc:sldMk cId="197417428" sldId="438"/>
            <ac:graphicFrameMk id="3" creationId="{00000000-0000-0000-0000-000000000000}"/>
          </ac:graphicFrameMkLst>
        </pc:graphicFrame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2" creationId="{00000000-0000-0000-0000-000000000000}"/>
          </ac:picMkLst>
        </pc:pic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16" creationId="{00000000-0000-0000-0000-000000000000}"/>
          </ac:picMkLst>
        </pc:pic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17" creationId="{00000000-0000-0000-0000-000000000000}"/>
          </ac:picMkLst>
        </pc:pic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19" creationId="{00000000-0000-0000-0000-000000000000}"/>
          </ac:picMkLst>
        </pc:picChg>
      </pc:sldChg>
      <pc:sldChg chg="addSp modSp mod modAnim">
        <pc:chgData name="T H" userId="270efafb50020bd6" providerId="LiveId" clId="{2292BB21-4014-44AF-B81B-0E09C62C7A25}" dt="2022-08-27T13:13:28.713" v="40" actId="113"/>
        <pc:sldMkLst>
          <pc:docMk/>
          <pc:sldMk cId="1436932884" sldId="439"/>
        </pc:sldMkLst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4" creationId="{00000000-0000-0000-0000-000000000000}"/>
          </ac:spMkLst>
        </pc:spChg>
        <pc:spChg chg="add mod">
          <ac:chgData name="T H" userId="270efafb50020bd6" providerId="LiveId" clId="{2292BB21-4014-44AF-B81B-0E09C62C7A25}" dt="2022-08-27T13:13:16.258" v="39" actId="571"/>
          <ac:spMkLst>
            <pc:docMk/>
            <pc:sldMk cId="1436932884" sldId="439"/>
            <ac:spMk id="5" creationId="{722116B9-469A-B53F-D7F5-71153D47027E}"/>
          </ac:spMkLst>
        </pc:spChg>
        <pc:spChg chg="add mod">
          <ac:chgData name="T H" userId="270efafb50020bd6" providerId="LiveId" clId="{2292BB21-4014-44AF-B81B-0E09C62C7A25}" dt="2022-08-27T13:13:16.258" v="39" actId="571"/>
          <ac:spMkLst>
            <pc:docMk/>
            <pc:sldMk cId="1436932884" sldId="439"/>
            <ac:spMk id="6" creationId="{0986FAC4-B473-804F-D0C6-B56AFF9256AB}"/>
          </ac:spMkLst>
        </pc:spChg>
        <pc:spChg chg="add mod">
          <ac:chgData name="T H" userId="270efafb50020bd6" providerId="LiveId" clId="{2292BB21-4014-44AF-B81B-0E09C62C7A25}" dt="2022-08-27T13:13:16.258" v="39" actId="571"/>
          <ac:spMkLst>
            <pc:docMk/>
            <pc:sldMk cId="1436932884" sldId="439"/>
            <ac:spMk id="7" creationId="{1DD45E4B-3773-B790-8259-02E4E089A534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18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20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23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34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35" creationId="{00000000-0000-0000-0000-000000000000}"/>
          </ac:spMkLst>
        </pc:spChg>
        <pc:graphicFrameChg chg="modGraphic">
          <ac:chgData name="T H" userId="270efafb50020bd6" providerId="LiveId" clId="{2292BB21-4014-44AF-B81B-0E09C62C7A25}" dt="2022-08-27T13:13:08.488" v="37" actId="113"/>
          <ac:graphicFrameMkLst>
            <pc:docMk/>
            <pc:sldMk cId="1436932884" sldId="439"/>
            <ac:graphicFrameMk id="3" creationId="{00000000-0000-0000-0000-000000000000}"/>
          </ac:graphicFrameMkLst>
        </pc:graphicFrameChg>
      </pc:sldChg>
      <pc:sldChg chg="modSp mod">
        <pc:chgData name="T H" userId="270efafb50020bd6" providerId="LiveId" clId="{2292BB21-4014-44AF-B81B-0E09C62C7A25}" dt="2022-08-27T12:48:01.834" v="32" actId="207"/>
        <pc:sldMkLst>
          <pc:docMk/>
          <pc:sldMk cId="1514706846" sldId="440"/>
        </pc:sldMkLst>
        <pc:graphicFrameChg chg="modGraphic">
          <ac:chgData name="T H" userId="270efafb50020bd6" providerId="LiveId" clId="{2292BB21-4014-44AF-B81B-0E09C62C7A25}" dt="2022-08-27T12:48:01.834" v="32" actId="207"/>
          <ac:graphicFrameMkLst>
            <pc:docMk/>
            <pc:sldMk cId="1514706846" sldId="440"/>
            <ac:graphicFrameMk id="3" creationId="{00000000-0000-0000-0000-000000000000}"/>
          </ac:graphicFrameMkLst>
        </pc:graphicFrameChg>
      </pc:sldChg>
      <pc:sldChg chg="modAnim">
        <pc:chgData name="T H" userId="270efafb50020bd6" providerId="LiveId" clId="{2292BB21-4014-44AF-B81B-0E09C62C7A25}" dt="2022-08-27T13:17:52.099" v="41"/>
        <pc:sldMkLst>
          <pc:docMk/>
          <pc:sldMk cId="1313400930" sldId="4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SỬ DỤNG HỢP LÍ THỰC VẬT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ĐỘNG VẬT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386" t="34375" r="39459" b="51042"/>
          <a:stretch/>
        </p:blipFill>
        <p:spPr>
          <a:xfrm>
            <a:off x="1356519" y="2983112"/>
            <a:ext cx="5867400" cy="27653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2679" t="48859" r="39166" b="32391"/>
          <a:stretch/>
        </p:blipFill>
        <p:spPr>
          <a:xfrm>
            <a:off x="1356519" y="5943600"/>
            <a:ext cx="5867399" cy="289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2386" t="67471" r="39166" b="17946"/>
          <a:stretch/>
        </p:blipFill>
        <p:spPr>
          <a:xfrm>
            <a:off x="8067553" y="2786340"/>
            <a:ext cx="6038851" cy="3076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2752" t="82289" r="39093" b="6252"/>
          <a:stretch/>
        </p:blipFill>
        <p:spPr>
          <a:xfrm>
            <a:off x="8172938" y="5943600"/>
            <a:ext cx="60388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53475" y="1629635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09119" y="1097280"/>
            <a:ext cx="10134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86" t="34375" r="39459" b="51042"/>
          <a:stretch/>
        </p:blipFill>
        <p:spPr>
          <a:xfrm>
            <a:off x="13437145" y="2857844"/>
            <a:ext cx="2397374" cy="1006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679" t="48859" r="39166" b="32391"/>
          <a:stretch/>
        </p:blipFill>
        <p:spPr>
          <a:xfrm>
            <a:off x="13437145" y="5777411"/>
            <a:ext cx="2343440" cy="115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2386" t="67471" r="39166" b="17946"/>
          <a:stretch/>
        </p:blipFill>
        <p:spPr>
          <a:xfrm>
            <a:off x="13418238" y="4279250"/>
            <a:ext cx="2272003" cy="120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752" t="82289" r="39093" b="6252"/>
          <a:stretch/>
        </p:blipFill>
        <p:spPr>
          <a:xfrm>
            <a:off x="13550379" y="7331463"/>
            <a:ext cx="2284140" cy="10952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75177"/>
              </p:ext>
            </p:extLst>
          </p:nvPr>
        </p:nvGraphicFramePr>
        <p:xfrm>
          <a:off x="1511200" y="3276600"/>
          <a:ext cx="11739894" cy="49240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86190">
                  <a:extLst>
                    <a:ext uri="{9D8B030D-6E8A-4147-A177-3AD203B41FA5}">
                      <a16:colId xmlns:a16="http://schemas.microsoft.com/office/drawing/2014/main" val="4105754915"/>
                    </a:ext>
                  </a:extLst>
                </a:gridCol>
                <a:gridCol w="4956063">
                  <a:extLst>
                    <a:ext uri="{9D8B030D-6E8A-4147-A177-3AD203B41FA5}">
                      <a16:colId xmlns:a16="http://schemas.microsoft.com/office/drawing/2014/main" val="3585583096"/>
                    </a:ext>
                  </a:extLst>
                </a:gridCol>
                <a:gridCol w="5697641">
                  <a:extLst>
                    <a:ext uri="{9D8B030D-6E8A-4147-A177-3AD203B41FA5}">
                      <a16:colId xmlns:a16="http://schemas.microsoft.com/office/drawing/2014/main" val="2556751222"/>
                    </a:ext>
                  </a:extLst>
                </a:gridCol>
              </a:tblGrid>
              <a:tr h="523956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6034"/>
                  </a:ext>
                </a:extLst>
              </a:tr>
              <a:tr h="1141687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526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19978"/>
                  </a:ext>
                </a:extLst>
              </a:tr>
              <a:tr h="152679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9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915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77903" y="4294562"/>
            <a:ext cx="450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3346" y="5448201"/>
            <a:ext cx="46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(VD: da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6096" y="6079390"/>
            <a:ext cx="4848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0997" y="7649050"/>
            <a:ext cx="448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12020" y="4316986"/>
            <a:ext cx="5507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91698" y="5446214"/>
            <a:ext cx="552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91698" y="6094555"/>
            <a:ext cx="5522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74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41034" y="1891734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956719" y="1097280"/>
            <a:ext cx="987139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86" t="34375" r="39459" b="51042"/>
          <a:stretch/>
        </p:blipFill>
        <p:spPr>
          <a:xfrm>
            <a:off x="13287607" y="2877567"/>
            <a:ext cx="2397374" cy="1006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679" t="48859" r="39166" b="32391"/>
          <a:stretch/>
        </p:blipFill>
        <p:spPr>
          <a:xfrm>
            <a:off x="13341541" y="5791200"/>
            <a:ext cx="2343440" cy="115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2386" t="67471" r="39166" b="17946"/>
          <a:stretch/>
        </p:blipFill>
        <p:spPr>
          <a:xfrm>
            <a:off x="13412978" y="4298973"/>
            <a:ext cx="2272003" cy="120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752" t="82289" r="39093" b="6252"/>
          <a:stretch/>
        </p:blipFill>
        <p:spPr>
          <a:xfrm>
            <a:off x="13400841" y="7362966"/>
            <a:ext cx="2284140" cy="10952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08758"/>
              </p:ext>
            </p:extLst>
          </p:nvPr>
        </p:nvGraphicFramePr>
        <p:xfrm>
          <a:off x="1436183" y="3616860"/>
          <a:ext cx="11648646" cy="4953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1224">
                  <a:extLst>
                    <a:ext uri="{9D8B030D-6E8A-4147-A177-3AD203B41FA5}">
                      <a16:colId xmlns:a16="http://schemas.microsoft.com/office/drawing/2014/main" val="4105754915"/>
                    </a:ext>
                  </a:extLst>
                </a:gridCol>
                <a:gridCol w="4196820">
                  <a:extLst>
                    <a:ext uri="{9D8B030D-6E8A-4147-A177-3AD203B41FA5}">
                      <a16:colId xmlns:a16="http://schemas.microsoft.com/office/drawing/2014/main" val="3585583096"/>
                    </a:ext>
                  </a:extLst>
                </a:gridCol>
                <a:gridCol w="6130602">
                  <a:extLst>
                    <a:ext uri="{9D8B030D-6E8A-4147-A177-3AD203B41FA5}">
                      <a16:colId xmlns:a16="http://schemas.microsoft.com/office/drawing/2014/main" val="255675122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6034"/>
                  </a:ext>
                </a:extLst>
              </a:tr>
              <a:tr h="149352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5261"/>
                  </a:ext>
                </a:extLst>
              </a:tr>
              <a:tr h="14660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19978"/>
                  </a:ext>
                </a:extLst>
              </a:tr>
              <a:tr h="104856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93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93859" y="5066996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7732" y="6526150"/>
            <a:ext cx="414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8485" y="7618195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0005" y="4464047"/>
            <a:ext cx="6104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0004" y="5978345"/>
            <a:ext cx="5917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0004" y="7492642"/>
            <a:ext cx="6104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706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22" grpId="0"/>
      <p:bldP spid="2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73158" y="2138385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02178" y="1220823"/>
            <a:ext cx="10210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86" t="34375" r="39459" b="51042"/>
          <a:stretch/>
        </p:blipFill>
        <p:spPr>
          <a:xfrm>
            <a:off x="13131079" y="2882680"/>
            <a:ext cx="2397374" cy="1006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679" t="48859" r="39166" b="32391"/>
          <a:stretch/>
        </p:blipFill>
        <p:spPr>
          <a:xfrm>
            <a:off x="13131079" y="5861901"/>
            <a:ext cx="2343440" cy="115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2386" t="67471" r="39166" b="17946"/>
          <a:stretch/>
        </p:blipFill>
        <p:spPr>
          <a:xfrm>
            <a:off x="13193764" y="4325230"/>
            <a:ext cx="2272003" cy="120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752" t="82289" r="39093" b="6252"/>
          <a:stretch/>
        </p:blipFill>
        <p:spPr>
          <a:xfrm>
            <a:off x="13156119" y="7483609"/>
            <a:ext cx="2284140" cy="10952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75579"/>
              </p:ext>
            </p:extLst>
          </p:nvPr>
        </p:nvGraphicFramePr>
        <p:xfrm>
          <a:off x="1373158" y="3887327"/>
          <a:ext cx="11648646" cy="38077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1224">
                  <a:extLst>
                    <a:ext uri="{9D8B030D-6E8A-4147-A177-3AD203B41FA5}">
                      <a16:colId xmlns:a16="http://schemas.microsoft.com/office/drawing/2014/main" val="4105754915"/>
                    </a:ext>
                  </a:extLst>
                </a:gridCol>
                <a:gridCol w="4196820">
                  <a:extLst>
                    <a:ext uri="{9D8B030D-6E8A-4147-A177-3AD203B41FA5}">
                      <a16:colId xmlns:a16="http://schemas.microsoft.com/office/drawing/2014/main" val="3585583096"/>
                    </a:ext>
                  </a:extLst>
                </a:gridCol>
                <a:gridCol w="6130602">
                  <a:extLst>
                    <a:ext uri="{9D8B030D-6E8A-4147-A177-3AD203B41FA5}">
                      <a16:colId xmlns:a16="http://schemas.microsoft.com/office/drawing/2014/main" val="255675122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6034"/>
                  </a:ext>
                </a:extLst>
              </a:tr>
              <a:tr h="8816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526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1997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93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1115" y="4951269"/>
            <a:ext cx="427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1115" y="5952257"/>
            <a:ext cx="421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1115" y="6906438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8207" y="5740853"/>
            <a:ext cx="591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7197" y="6905824"/>
            <a:ext cx="61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8207" y="4945833"/>
            <a:ext cx="601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2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089819" y="2267572"/>
            <a:ext cx="1424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một số thực vật, động vật ở địa phương em được sử dụng làm nguyên liệu, đồ dùng,... phục vụ đời sống con người. (Nhóm 4)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61519" y="1452544"/>
            <a:ext cx="1076868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 (T2)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4119" y="4065963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5857" y="4852601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769" y="5702900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9819" y="6553200"/>
            <a:ext cx="140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400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4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10106</TotalTime>
  <Words>631</Words>
  <Application>Microsoft Office PowerPoint</Application>
  <PresentationFormat>Custom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1178</cp:revision>
  <dcterms:created xsi:type="dcterms:W3CDTF">2008-09-09T22:52:10Z</dcterms:created>
  <dcterms:modified xsi:type="dcterms:W3CDTF">2022-08-27T13:17:58Z</dcterms:modified>
</cp:coreProperties>
</file>