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7" r:id="rId2"/>
    <p:sldId id="445" r:id="rId3"/>
    <p:sldId id="430" r:id="rId4"/>
    <p:sldId id="446" r:id="rId5"/>
    <p:sldId id="432" r:id="rId6"/>
    <p:sldId id="439" r:id="rId7"/>
    <p:sldId id="442" r:id="rId8"/>
    <p:sldId id="443" r:id="rId9"/>
    <p:sldId id="447" r:id="rId10"/>
    <p:sldId id="444" r:id="rId11"/>
    <p:sldId id="455" r:id="rId12"/>
    <p:sldId id="431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66"/>
    <a:srgbClr val="0066FF"/>
    <a:srgbClr val="0000CC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-516" y="-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7: LÀM ĐỒ DÙNG HỌC TẬP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2CDFF7-D423-30BA-1D2C-789111F7BACE}"/>
              </a:ext>
            </a:extLst>
          </p:cNvPr>
          <p:cNvSpPr txBox="1"/>
          <p:nvPr/>
        </p:nvSpPr>
        <p:spPr>
          <a:xfrm>
            <a:off x="5256847" y="1575659"/>
            <a:ext cx="6477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nl-NL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rò chơi “Ai nhanh-Ai đúng”.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638AC1E-87AA-AF32-D30A-48CB88AA0153}"/>
              </a:ext>
            </a:extLst>
          </p:cNvPr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68671AE2-A060-D754-ABA0-31CFDFA217DE}"/>
                </a:ext>
              </a:extLst>
            </p:cNvPr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046DE310-5528-C7D8-6490-CA7F7384267D}"/>
                  </a:ext>
                </a:extLst>
              </p:cNvPr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16FB079B-F285-B397-1BC2-7ED4C8763C5B}"/>
                  </a:ext>
                </a:extLst>
              </p:cNvPr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8697D3CF-88D9-574D-C864-05C4240471F6}"/>
                </a:ext>
              </a:extLst>
            </p:cNvPr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6B2EF593-6FB0-B180-F09F-B0EA23914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 (T1)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19DDDC2-9E7D-88FD-3535-1A43A114E8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7" y="2525773"/>
            <a:ext cx="2819401" cy="20462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1DDA89-C2FB-596F-9755-28E0E4224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394" y="2372811"/>
            <a:ext cx="2143125" cy="2143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E04D298-B028-6845-9AF6-89764E8C3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519" y="2882399"/>
            <a:ext cx="3171825" cy="14382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6524885-A870-4B20-9AF5-B71989703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771" y="2386258"/>
            <a:ext cx="2143125" cy="21431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56A84ED-C504-2AD1-311A-83F4DDB39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20" y="2529975"/>
            <a:ext cx="2143125" cy="21431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A0D5660-6D18-A176-DCD8-3C7896A975DA}"/>
              </a:ext>
            </a:extLst>
          </p:cNvPr>
          <p:cNvSpPr txBox="1"/>
          <p:nvPr/>
        </p:nvSpPr>
        <p:spPr>
          <a:xfrm>
            <a:off x="7468771" y="6652867"/>
            <a:ext cx="2535852" cy="1077218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 bài, viết vào VBT</a:t>
            </a:r>
            <a:endParaRPr lang="en-US" sz="3200" b="1" dirty="0">
              <a:solidFill>
                <a:srgbClr val="3333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6E3464D-5DA9-C294-52F3-1380B35DC202}"/>
              </a:ext>
            </a:extLst>
          </p:cNvPr>
          <p:cNvSpPr txBox="1"/>
          <p:nvPr/>
        </p:nvSpPr>
        <p:spPr>
          <a:xfrm>
            <a:off x="451912" y="6629400"/>
            <a:ext cx="2504808" cy="1222642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 các hình, kẻ hết bài</a:t>
            </a:r>
            <a:endParaRPr lang="en-US" sz="28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9600C29-DEFE-3603-4ED4-A04B7CD34999}"/>
              </a:ext>
            </a:extLst>
          </p:cNvPr>
          <p:cNvSpPr txBox="1"/>
          <p:nvPr/>
        </p:nvSpPr>
        <p:spPr>
          <a:xfrm>
            <a:off x="10367467" y="6653922"/>
            <a:ext cx="2143126" cy="631711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endParaRPr lang="en-US" sz="32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5D19681-79C1-0468-E2CA-801182426086}"/>
              </a:ext>
            </a:extLst>
          </p:cNvPr>
          <p:cNvSpPr txBox="1"/>
          <p:nvPr/>
        </p:nvSpPr>
        <p:spPr>
          <a:xfrm>
            <a:off x="12862838" y="6654977"/>
            <a:ext cx="3432922" cy="631711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 giấy thủ công.</a:t>
            </a:r>
            <a:endParaRPr lang="en-US" sz="28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F9F8884-C0BA-A90E-EEB0-42A9EEC6E841}"/>
              </a:ext>
            </a:extLst>
          </p:cNvPr>
          <p:cNvSpPr txBox="1"/>
          <p:nvPr/>
        </p:nvSpPr>
        <p:spPr>
          <a:xfrm>
            <a:off x="3523416" y="6580155"/>
            <a:ext cx="3432922" cy="1222642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 màu, trang trí sản phẩm</a:t>
            </a:r>
            <a:endParaRPr lang="en-US" sz="32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B85EF8EB-6175-F94A-AF8F-42ADE2D8DDB9}"/>
              </a:ext>
            </a:extLst>
          </p:cNvPr>
          <p:cNvCxnSpPr/>
          <p:nvPr/>
        </p:nvCxnSpPr>
        <p:spPr>
          <a:xfrm flipH="1">
            <a:off x="2194719" y="4320674"/>
            <a:ext cx="8915400" cy="22594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0D998455-DF9A-F8D6-E75A-93EF096CF52D}"/>
              </a:ext>
            </a:extLst>
          </p:cNvPr>
          <p:cNvCxnSpPr/>
          <p:nvPr/>
        </p:nvCxnSpPr>
        <p:spPr>
          <a:xfrm>
            <a:off x="6233319" y="4320674"/>
            <a:ext cx="7788698" cy="22594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AA959B02-09DD-63E5-D01B-DD468B81BD9D}"/>
              </a:ext>
            </a:extLst>
          </p:cNvPr>
          <p:cNvCxnSpPr/>
          <p:nvPr/>
        </p:nvCxnSpPr>
        <p:spPr>
          <a:xfrm flipH="1">
            <a:off x="5776119" y="4038600"/>
            <a:ext cx="3323344" cy="24251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7290DB63-7042-AB37-F974-A7B8D7D9C64B}"/>
              </a:ext>
            </a:extLst>
          </p:cNvPr>
          <p:cNvCxnSpPr/>
          <p:nvPr/>
        </p:nvCxnSpPr>
        <p:spPr>
          <a:xfrm>
            <a:off x="2042319" y="4614618"/>
            <a:ext cx="9347977" cy="1965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BC8A0326-0CE5-584B-0406-09F40D7799C5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8736697" y="3886200"/>
            <a:ext cx="4934723" cy="27666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6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76F0A-CC2D-7133-965A-70A051C4C692}"/>
              </a:ext>
            </a:extLst>
          </p:cNvPr>
          <p:cNvSpPr/>
          <p:nvPr/>
        </p:nvSpPr>
        <p:spPr>
          <a:xfrm>
            <a:off x="4099719" y="3733800"/>
            <a:ext cx="9067800" cy="5871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Dặn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dò</a:t>
            </a:r>
            <a:endParaRPr lang="en-US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0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76F0A-CC2D-7133-965A-70A051C4C692}"/>
              </a:ext>
            </a:extLst>
          </p:cNvPr>
          <p:cNvSpPr/>
          <p:nvPr/>
        </p:nvSpPr>
        <p:spPr>
          <a:xfrm>
            <a:off x="4099719" y="3733800"/>
            <a:ext cx="9067800" cy="5871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08911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he school stationery song - Bài hát về đồ dùng học tập - Học tiếng anh qua bài hát dễ nhất_Trim">
            <a:hlinkClick r:id="" action="ppaction://media"/>
            <a:extLst>
              <a:ext uri="{FF2B5EF4-FFF2-40B4-BE49-F238E27FC236}">
                <a16:creationId xmlns:a16="http://schemas.microsoft.com/office/drawing/2014/main" xmlns="" id="{80096982-CC88-64AE-A179-655690EF59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76F0A-CC2D-7133-965A-70A051C4C692}"/>
              </a:ext>
            </a:extLst>
          </p:cNvPr>
          <p:cNvSpPr/>
          <p:nvPr/>
        </p:nvSpPr>
        <p:spPr>
          <a:xfrm>
            <a:off x="4099719" y="3733800"/>
            <a:ext cx="9067800" cy="5871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143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5" y="1782783"/>
            <a:ext cx="6566050" cy="677108"/>
            <a:chOff x="1508918" y="1888664"/>
            <a:chExt cx="935348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G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iới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1673234" y="2513659"/>
              <a:ext cx="6688780" cy="6096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5230AE-2AB9-E687-AB35-BDDAF364319C}"/>
              </a:ext>
            </a:extLst>
          </p:cNvPr>
          <p:cNvSpPr txBox="1"/>
          <p:nvPr/>
        </p:nvSpPr>
        <p:spPr>
          <a:xfrm>
            <a:off x="1722096" y="3849469"/>
            <a:ext cx="12433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yêu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đây: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EB1A1A-CD96-17EA-AAAE-19B5A79FB1D9}"/>
              </a:ext>
            </a:extLst>
          </p:cNvPr>
          <p:cNvSpPr txBox="1"/>
          <p:nvPr/>
        </p:nvSpPr>
        <p:spPr>
          <a:xfrm>
            <a:off x="1669834" y="2628389"/>
            <a:ext cx="14674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FA419A-61AE-2FDD-6CF8-B9375A8B5F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608" y="4813900"/>
            <a:ext cx="7110512" cy="37916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3EA827A-54AE-5BEA-A72B-631A78DABA85}"/>
              </a:ext>
            </a:extLst>
          </p:cNvPr>
          <p:cNvSpPr txBox="1"/>
          <p:nvPr/>
        </p:nvSpPr>
        <p:spPr>
          <a:xfrm>
            <a:off x="8043458" y="4648200"/>
            <a:ext cx="83011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trang.</a:t>
            </a:r>
            <a:r>
              <a:rPr lang="en-US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0" i="0" dirty="0">
              <a:solidFill>
                <a:srgbClr val="3333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Gài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cân </a:t>
            </a: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32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0E84B84-C80F-7905-36D7-E5EE0490D7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02" y="3810000"/>
            <a:ext cx="1198317" cy="11983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61CAB33-EC3C-2D54-9D34-71B6927A9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02" y="2407778"/>
            <a:ext cx="1014512" cy="1162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52CB22-AB50-5BAA-2C6F-0E6F655A3FD1}"/>
              </a:ext>
            </a:extLst>
          </p:cNvPr>
          <p:cNvSpPr txBox="1"/>
          <p:nvPr/>
        </p:nvSpPr>
        <p:spPr>
          <a:xfrm>
            <a:off x="2194719" y="8370662"/>
            <a:ext cx="13344144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yêu cầu của thẻ đánh dấu trang dùng để đánh giá sản phẩm của các em.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2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(T1)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0D3750-FA58-77F8-FFC7-C394F81FED5A}"/>
              </a:ext>
            </a:extLst>
          </p:cNvPr>
          <p:cNvSpPr txBox="1"/>
          <p:nvPr/>
        </p:nvSpPr>
        <p:spPr>
          <a:xfrm>
            <a:off x="670719" y="1856399"/>
            <a:ext cx="1013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vật liệu và dụng cụ</a:t>
            </a:r>
            <a:r>
              <a:rPr lang="nl-NL" sz="3600" b="1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600" u="sng" dirty="0">
              <a:solidFill>
                <a:srgbClr val="FF006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3392DC-B9C3-58E6-1C80-014FFD2CE187}"/>
              </a:ext>
            </a:extLst>
          </p:cNvPr>
          <p:cNvSpPr txBox="1"/>
          <p:nvPr/>
        </p:nvSpPr>
        <p:spPr>
          <a:xfrm>
            <a:off x="1488036" y="2594300"/>
            <a:ext cx="152608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đây,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trang.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nêu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641762-ABA9-FD01-F19F-9EA6BAE505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67481" y="3962295"/>
            <a:ext cx="15773399" cy="3657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4878138-58BA-18F2-C9EF-B0BED9E1CE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2611683"/>
            <a:ext cx="1198317" cy="119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87994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(T1)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0D3750-FA58-77F8-FFC7-C394F81FED5A}"/>
              </a:ext>
            </a:extLst>
          </p:cNvPr>
          <p:cNvSpPr txBox="1"/>
          <p:nvPr/>
        </p:nvSpPr>
        <p:spPr>
          <a:xfrm>
            <a:off x="670719" y="1856399"/>
            <a:ext cx="1013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vật liệu và dụng cụ</a:t>
            </a:r>
            <a:r>
              <a:rPr lang="nl-NL" sz="3600" b="1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600" u="sng" dirty="0">
              <a:solidFill>
                <a:srgbClr val="FF006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3392DC-B9C3-58E6-1C80-014FFD2CE187}"/>
              </a:ext>
            </a:extLst>
          </p:cNvPr>
          <p:cNvSpPr txBox="1"/>
          <p:nvPr/>
        </p:nvSpPr>
        <p:spPr>
          <a:xfrm>
            <a:off x="1015755" y="2481993"/>
            <a:ext cx="152608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đây,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trang.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nêu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641762-ABA9-FD01-F19F-9EA6BAE505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6919" y="3962401"/>
            <a:ext cx="7909719" cy="4295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DBC7D2-3F70-7277-22D6-14ED0FE09CA2}"/>
              </a:ext>
            </a:extLst>
          </p:cNvPr>
          <p:cNvSpPr txBox="1"/>
          <p:nvPr/>
        </p:nvSpPr>
        <p:spPr>
          <a:xfrm>
            <a:off x="202385" y="3733800"/>
            <a:ext cx="8000999" cy="4524315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trang: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công: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lên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tô, trang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784006-2C99-81EB-35BC-057FA3FC979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0" y="2502730"/>
            <a:ext cx="1198317" cy="11983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46A33B-63EE-92EC-60E1-23D9632686B6}"/>
              </a:ext>
            </a:extLst>
          </p:cNvPr>
          <p:cNvSpPr txBox="1"/>
          <p:nvPr/>
        </p:nvSpPr>
        <p:spPr>
          <a:xfrm>
            <a:off x="202385" y="8393816"/>
            <a:ext cx="15708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 liệu làm đồ dùng rất phong phú và đa dạng, có những tác dụng khác nhau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055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 (T1)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7FE115-09C1-0276-86A6-7AA3530C9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9" y="2667000"/>
            <a:ext cx="1591071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030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76F0A-CC2D-7133-965A-70A051C4C692}"/>
              </a:ext>
            </a:extLst>
          </p:cNvPr>
          <p:cNvSpPr/>
          <p:nvPr/>
        </p:nvSpPr>
        <p:spPr>
          <a:xfrm>
            <a:off x="4099719" y="3733800"/>
            <a:ext cx="9067800" cy="5871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Vận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dụng</a:t>
            </a:r>
            <a:endParaRPr lang="en-US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321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9913</TotalTime>
  <Words>502</Words>
  <Application>Microsoft Office PowerPoint</Application>
  <PresentationFormat>Custom</PresentationFormat>
  <Paragraphs>55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TA2021</cp:lastModifiedBy>
  <cp:revision>1141</cp:revision>
  <dcterms:created xsi:type="dcterms:W3CDTF">2008-09-09T22:52:10Z</dcterms:created>
  <dcterms:modified xsi:type="dcterms:W3CDTF">2022-08-17T08:56:42Z</dcterms:modified>
</cp:coreProperties>
</file>