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37" r:id="rId2"/>
    <p:sldId id="354" r:id="rId3"/>
    <p:sldId id="283" r:id="rId4"/>
    <p:sldId id="260" r:id="rId5"/>
    <p:sldId id="969" r:id="rId6"/>
    <p:sldId id="971" r:id="rId7"/>
    <p:sldId id="256" r:id="rId8"/>
    <p:sldId id="972" r:id="rId9"/>
    <p:sldId id="974" r:id="rId10"/>
    <p:sldId id="975" r:id="rId11"/>
    <p:sldId id="942" r:id="rId12"/>
    <p:sldId id="976" r:id="rId13"/>
    <p:sldId id="9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0000"/>
    <a:srgbClr val="FF0066"/>
    <a:srgbClr val="029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9" d="100"/>
          <a:sy n="39" d="100"/>
        </p:scale>
        <p:origin x="1914"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F412A-6607-48E8-BB41-774571F4197D}" type="datetimeFigureOut">
              <a:rPr lang="en-US" smtClean="0"/>
              <a:t>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0C09F-5A01-47E5-8863-7877443DEB90}" type="slidenum">
              <a:rPr lang="en-US" smtClean="0"/>
              <a:t>‹#›</a:t>
            </a:fld>
            <a:endParaRPr lang="en-US"/>
          </a:p>
        </p:txBody>
      </p:sp>
    </p:spTree>
    <p:extLst>
      <p:ext uri="{BB962C8B-B14F-4D97-AF65-F5344CB8AC3E}">
        <p14:creationId xmlns:p14="http://schemas.microsoft.com/office/powerpoint/2010/main" val="2889159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67BF2FF-AB26-42B1-B18B-19F5B70C603D}"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403964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11</a:t>
            </a:fld>
            <a:endParaRPr lang="zh-CN" altLang="en-US">
              <a:solidFill>
                <a:prstClr val="black"/>
              </a:solidFill>
            </a:endParaRPr>
          </a:p>
        </p:txBody>
      </p:sp>
    </p:spTree>
    <p:extLst>
      <p:ext uri="{BB962C8B-B14F-4D97-AF65-F5344CB8AC3E}">
        <p14:creationId xmlns:p14="http://schemas.microsoft.com/office/powerpoint/2010/main" val="201526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12</a:t>
            </a:fld>
            <a:endParaRPr lang="zh-CN" altLang="en-US">
              <a:solidFill>
                <a:prstClr val="black"/>
              </a:solidFill>
            </a:endParaRPr>
          </a:p>
        </p:txBody>
      </p:sp>
    </p:spTree>
    <p:extLst>
      <p:ext uri="{BB962C8B-B14F-4D97-AF65-F5344CB8AC3E}">
        <p14:creationId xmlns:p14="http://schemas.microsoft.com/office/powerpoint/2010/main" val="356093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448A-14C6-706D-6D49-696E2ECDD8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7413E9-8B90-F138-06F1-E2C11B58F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E669E7-5ACF-D240-E8B3-52204BDCBA62}"/>
              </a:ext>
            </a:extLst>
          </p:cNvPr>
          <p:cNvSpPr>
            <a:spLocks noGrp="1"/>
          </p:cNvSpPr>
          <p:nvPr>
            <p:ph type="dt" sz="half" idx="10"/>
          </p:nvPr>
        </p:nvSpPr>
        <p:spPr/>
        <p:txBody>
          <a:bodyPr/>
          <a:lstStyle/>
          <a:p>
            <a:fld id="{DCD807F2-4093-4E8B-84D2-00143298C558}" type="datetimeFigureOut">
              <a:rPr lang="en-US" smtClean="0"/>
              <a:t>1/7/2024</a:t>
            </a:fld>
            <a:endParaRPr lang="en-US"/>
          </a:p>
        </p:txBody>
      </p:sp>
      <p:sp>
        <p:nvSpPr>
          <p:cNvPr id="5" name="Footer Placeholder 4">
            <a:extLst>
              <a:ext uri="{FF2B5EF4-FFF2-40B4-BE49-F238E27FC236}">
                <a16:creationId xmlns:a16="http://schemas.microsoft.com/office/drawing/2014/main" id="{6751676F-A18D-3B4A-6F5B-E5F980128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E77CF-931C-968E-AFB0-A92A412C54E5}"/>
              </a:ext>
            </a:extLst>
          </p:cNvPr>
          <p:cNvSpPr>
            <a:spLocks noGrp="1"/>
          </p:cNvSpPr>
          <p:nvPr>
            <p:ph type="sldNum" sz="quarter" idx="12"/>
          </p:nvPr>
        </p:nvSpPr>
        <p:spPr/>
        <p:txBody>
          <a:bodyPr/>
          <a:lstStyle/>
          <a:p>
            <a:fld id="{A53D00CF-8989-439B-9B41-D0CB0684B754}" type="slidenum">
              <a:rPr lang="en-US" smtClean="0"/>
              <a:t>‹#›</a:t>
            </a:fld>
            <a:endParaRPr lang="en-US"/>
          </a:p>
        </p:txBody>
      </p:sp>
    </p:spTree>
    <p:extLst>
      <p:ext uri="{BB962C8B-B14F-4D97-AF65-F5344CB8AC3E}">
        <p14:creationId xmlns:p14="http://schemas.microsoft.com/office/powerpoint/2010/main" val="156763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9140-76D5-400F-9B46-1C5ECD3EFF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BFF668-E5B5-E9E2-5639-570391B6B5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ED3F2-3072-AF77-FD19-AE15A50749A6}"/>
              </a:ext>
            </a:extLst>
          </p:cNvPr>
          <p:cNvSpPr>
            <a:spLocks noGrp="1"/>
          </p:cNvSpPr>
          <p:nvPr>
            <p:ph type="dt" sz="half" idx="10"/>
          </p:nvPr>
        </p:nvSpPr>
        <p:spPr/>
        <p:txBody>
          <a:bodyPr/>
          <a:lstStyle/>
          <a:p>
            <a:fld id="{DCD807F2-4093-4E8B-84D2-00143298C558}" type="datetimeFigureOut">
              <a:rPr lang="en-US" smtClean="0"/>
              <a:t>1/7/2024</a:t>
            </a:fld>
            <a:endParaRPr lang="en-US"/>
          </a:p>
        </p:txBody>
      </p:sp>
      <p:sp>
        <p:nvSpPr>
          <p:cNvPr id="5" name="Footer Placeholder 4">
            <a:extLst>
              <a:ext uri="{FF2B5EF4-FFF2-40B4-BE49-F238E27FC236}">
                <a16:creationId xmlns:a16="http://schemas.microsoft.com/office/drawing/2014/main" id="{8658D433-5693-FB30-E1C9-82B9D50AC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EB7B1-472B-97CE-E9EC-B66DFE08125E}"/>
              </a:ext>
            </a:extLst>
          </p:cNvPr>
          <p:cNvSpPr>
            <a:spLocks noGrp="1"/>
          </p:cNvSpPr>
          <p:nvPr>
            <p:ph type="sldNum" sz="quarter" idx="12"/>
          </p:nvPr>
        </p:nvSpPr>
        <p:spPr/>
        <p:txBody>
          <a:bodyPr/>
          <a:lstStyle/>
          <a:p>
            <a:fld id="{A53D00CF-8989-439B-9B41-D0CB0684B754}" type="slidenum">
              <a:rPr lang="en-US" smtClean="0"/>
              <a:t>‹#›</a:t>
            </a:fld>
            <a:endParaRPr lang="en-US"/>
          </a:p>
        </p:txBody>
      </p:sp>
    </p:spTree>
    <p:extLst>
      <p:ext uri="{BB962C8B-B14F-4D97-AF65-F5344CB8AC3E}">
        <p14:creationId xmlns:p14="http://schemas.microsoft.com/office/powerpoint/2010/main" val="273057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DF1D6A-528B-8FB8-F8CE-EBA22E1697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DAA1F3-6941-53AE-4E8E-80DE937FB7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81398-4249-8C3C-BC41-D9CE53EF7417}"/>
              </a:ext>
            </a:extLst>
          </p:cNvPr>
          <p:cNvSpPr>
            <a:spLocks noGrp="1"/>
          </p:cNvSpPr>
          <p:nvPr>
            <p:ph type="dt" sz="half" idx="10"/>
          </p:nvPr>
        </p:nvSpPr>
        <p:spPr/>
        <p:txBody>
          <a:bodyPr/>
          <a:lstStyle/>
          <a:p>
            <a:fld id="{DCD807F2-4093-4E8B-84D2-00143298C558}" type="datetimeFigureOut">
              <a:rPr lang="en-US" smtClean="0"/>
              <a:t>1/7/2024</a:t>
            </a:fld>
            <a:endParaRPr lang="en-US"/>
          </a:p>
        </p:txBody>
      </p:sp>
      <p:sp>
        <p:nvSpPr>
          <p:cNvPr id="5" name="Footer Placeholder 4">
            <a:extLst>
              <a:ext uri="{FF2B5EF4-FFF2-40B4-BE49-F238E27FC236}">
                <a16:creationId xmlns:a16="http://schemas.microsoft.com/office/drawing/2014/main" id="{7885748F-59A9-72B5-D870-FAA940845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554BC-5966-39A5-FA09-831BF2359D67}"/>
              </a:ext>
            </a:extLst>
          </p:cNvPr>
          <p:cNvSpPr>
            <a:spLocks noGrp="1"/>
          </p:cNvSpPr>
          <p:nvPr>
            <p:ph type="sldNum" sz="quarter" idx="12"/>
          </p:nvPr>
        </p:nvSpPr>
        <p:spPr/>
        <p:txBody>
          <a:bodyPr/>
          <a:lstStyle/>
          <a:p>
            <a:fld id="{A53D00CF-8989-439B-9B41-D0CB0684B754}" type="slidenum">
              <a:rPr lang="en-US" smtClean="0"/>
              <a:t>‹#›</a:t>
            </a:fld>
            <a:endParaRPr lang="en-US"/>
          </a:p>
        </p:txBody>
      </p:sp>
    </p:spTree>
    <p:extLst>
      <p:ext uri="{BB962C8B-B14F-4D97-AF65-F5344CB8AC3E}">
        <p14:creationId xmlns:p14="http://schemas.microsoft.com/office/powerpoint/2010/main" val="2278707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AAEF84F-E56C-48E4-BBD3-54D6227FD5F2}" type="datetime1">
              <a:rPr lang="en-US" altLang="zh-CN" smtClean="0"/>
              <a:t>1/7/2024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02216098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6098" b="7932"/>
          <a:stretch>
            <a:fillRect/>
          </a:stretch>
        </p:blipFill>
        <p:spPr>
          <a:xfrm>
            <a:off x="-1" y="0"/>
            <a:ext cx="12192001" cy="6858000"/>
          </a:xfrm>
          <a:prstGeom prst="rect">
            <a:avLst/>
          </a:prstGeom>
        </p:spPr>
      </p:pic>
    </p:spTree>
    <p:extLst>
      <p:ext uri="{BB962C8B-B14F-4D97-AF65-F5344CB8AC3E}">
        <p14:creationId xmlns:p14="http://schemas.microsoft.com/office/powerpoint/2010/main" val="1788154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503" y="5261"/>
            <a:ext cx="1028634" cy="1348783"/>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4278" y="327545"/>
            <a:ext cx="856284" cy="996426"/>
          </a:xfrm>
          <a:prstGeom prst="rect">
            <a:avLst/>
          </a:prstGeom>
        </p:spPr>
      </p:pic>
    </p:spTree>
    <p:extLst>
      <p:ext uri="{BB962C8B-B14F-4D97-AF65-F5344CB8AC3E}">
        <p14:creationId xmlns:p14="http://schemas.microsoft.com/office/powerpoint/2010/main" val="3743827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比较">
    <p:spTree>
      <p:nvGrpSpPr>
        <p:cNvPr id="1" name=""/>
        <p:cNvGrpSpPr/>
        <p:nvPr/>
      </p:nvGrpSpPr>
      <p:grpSpPr>
        <a:xfrm>
          <a:off x="0" y="0"/>
          <a:ext cx="0" cy="0"/>
          <a:chOff x="0" y="0"/>
          <a:chExt cx="0" cy="0"/>
        </a:xfrm>
      </p:grpSpPr>
      <p:pic>
        <p:nvPicPr>
          <p:cNvPr id="10" name="图片 9" descr="图片包含 物体&#10;&#10;描述已自动生成">
            <a:extLst>
              <a:ext uri="{FF2B5EF4-FFF2-40B4-BE49-F238E27FC236}">
                <a16:creationId xmlns:a16="http://schemas.microsoft.com/office/drawing/2014/main" id="{BEB25491-9CB3-4DA6-9690-D092C0F8E4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sp>
        <p:nvSpPr>
          <p:cNvPr id="11" name="矩形: 圆角 10">
            <a:extLst>
              <a:ext uri="{FF2B5EF4-FFF2-40B4-BE49-F238E27FC236}">
                <a16:creationId xmlns:a16="http://schemas.microsoft.com/office/drawing/2014/main" id="{FCE6AEDD-1100-4DB4-87B8-103C746D5BF5}"/>
              </a:ext>
            </a:extLst>
          </p:cNvPr>
          <p:cNvSpPr/>
          <p:nvPr userDrawn="1"/>
        </p:nvSpPr>
        <p:spPr>
          <a:xfrm>
            <a:off x="723255" y="542441"/>
            <a:ext cx="10755823" cy="5842861"/>
          </a:xfrm>
          <a:prstGeom prst="roundRect">
            <a:avLst>
              <a:gd name="adj" fmla="val 4465"/>
            </a:avLst>
          </a:prstGeom>
          <a:solidFill>
            <a:schemeClr val="bg1"/>
          </a:solidFill>
          <a:ln w="63500">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图片包含 恐龙, 爬行动物, 树叶&#10;&#10;描述已自动生成">
            <a:extLst>
              <a:ext uri="{FF2B5EF4-FFF2-40B4-BE49-F238E27FC236}">
                <a16:creationId xmlns:a16="http://schemas.microsoft.com/office/drawing/2014/main" id="{7A47F1F9-A5FA-4536-8696-B16E25106C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4157" t="7" b="76009"/>
          <a:stretch/>
        </p:blipFill>
        <p:spPr>
          <a:xfrm>
            <a:off x="9578714" y="-2"/>
            <a:ext cx="2613286" cy="1364105"/>
          </a:xfrm>
          <a:prstGeom prst="rect">
            <a:avLst/>
          </a:prstGeom>
          <a:effectLst>
            <a:outerShdw blurRad="50800" dist="38100" dir="2700000" algn="tl" rotWithShape="0">
              <a:prstClr val="black">
                <a:alpha val="40000"/>
              </a:prstClr>
            </a:outerShdw>
          </a:effectLst>
        </p:spPr>
      </p:pic>
      <p:pic>
        <p:nvPicPr>
          <p:cNvPr id="16" name="图片 15" descr="图片包含 恐龙, 爬行动物, 树叶&#10;&#10;描述已自动生成">
            <a:extLst>
              <a:ext uri="{FF2B5EF4-FFF2-40B4-BE49-F238E27FC236}">
                <a16:creationId xmlns:a16="http://schemas.microsoft.com/office/drawing/2014/main" id="{7B28B32A-9C56-407F-9B49-9D1747BAE2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 r="82628" b="76009"/>
          <a:stretch/>
        </p:blipFill>
        <p:spPr>
          <a:xfrm>
            <a:off x="0" y="-1"/>
            <a:ext cx="1756690" cy="13641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80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D61E-010F-9F47-A878-23C42155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76E83A-048B-0B2F-F26D-6D353FFB82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32D19-BF48-188C-AEB8-0244F4A2D547}"/>
              </a:ext>
            </a:extLst>
          </p:cNvPr>
          <p:cNvSpPr>
            <a:spLocks noGrp="1"/>
          </p:cNvSpPr>
          <p:nvPr>
            <p:ph type="dt" sz="half" idx="10"/>
          </p:nvPr>
        </p:nvSpPr>
        <p:spPr/>
        <p:txBody>
          <a:bodyPr/>
          <a:lstStyle/>
          <a:p>
            <a:fld id="{DCD807F2-4093-4E8B-84D2-00143298C558}" type="datetimeFigureOut">
              <a:rPr lang="en-US" smtClean="0"/>
              <a:t>1/7/2024</a:t>
            </a:fld>
            <a:endParaRPr lang="en-US"/>
          </a:p>
        </p:txBody>
      </p:sp>
      <p:sp>
        <p:nvSpPr>
          <p:cNvPr id="5" name="Footer Placeholder 4">
            <a:extLst>
              <a:ext uri="{FF2B5EF4-FFF2-40B4-BE49-F238E27FC236}">
                <a16:creationId xmlns:a16="http://schemas.microsoft.com/office/drawing/2014/main" id="{AF3D0C7D-5B35-4F66-E512-562A117CE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4AC0F-E2A0-319E-6AF6-A283459DE78B}"/>
              </a:ext>
            </a:extLst>
          </p:cNvPr>
          <p:cNvSpPr>
            <a:spLocks noGrp="1"/>
          </p:cNvSpPr>
          <p:nvPr>
            <p:ph type="sldNum" sz="quarter" idx="12"/>
          </p:nvPr>
        </p:nvSpPr>
        <p:spPr/>
        <p:txBody>
          <a:bodyPr/>
          <a:lstStyle/>
          <a:p>
            <a:fld id="{A53D00CF-8989-439B-9B41-D0CB0684B754}" type="slidenum">
              <a:rPr lang="en-US" smtClean="0"/>
              <a:t>‹#›</a:t>
            </a:fld>
            <a:endParaRPr lang="en-US"/>
          </a:p>
        </p:txBody>
      </p:sp>
    </p:spTree>
    <p:extLst>
      <p:ext uri="{BB962C8B-B14F-4D97-AF65-F5344CB8AC3E}">
        <p14:creationId xmlns:p14="http://schemas.microsoft.com/office/powerpoint/2010/main" val="188222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387A9-CC1E-B70F-6AF6-EFA6E8C1C1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5D6CA6-FA35-2D01-F2EF-3D61843C28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797041-1BEF-698B-B400-8CCCD231738B}"/>
              </a:ext>
            </a:extLst>
          </p:cNvPr>
          <p:cNvSpPr>
            <a:spLocks noGrp="1"/>
          </p:cNvSpPr>
          <p:nvPr>
            <p:ph type="dt" sz="half" idx="10"/>
          </p:nvPr>
        </p:nvSpPr>
        <p:spPr/>
        <p:txBody>
          <a:bodyPr/>
          <a:lstStyle/>
          <a:p>
            <a:fld id="{DCD807F2-4093-4E8B-84D2-00143298C558}" type="datetimeFigureOut">
              <a:rPr lang="en-US" smtClean="0"/>
              <a:t>1/7/2024</a:t>
            </a:fld>
            <a:endParaRPr lang="en-US"/>
          </a:p>
        </p:txBody>
      </p:sp>
      <p:sp>
        <p:nvSpPr>
          <p:cNvPr id="5" name="Footer Placeholder 4">
            <a:extLst>
              <a:ext uri="{FF2B5EF4-FFF2-40B4-BE49-F238E27FC236}">
                <a16:creationId xmlns:a16="http://schemas.microsoft.com/office/drawing/2014/main" id="{BF34C706-F840-9026-680B-AD8FCCB25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16275-7955-F947-4E12-976C518E82EF}"/>
              </a:ext>
            </a:extLst>
          </p:cNvPr>
          <p:cNvSpPr>
            <a:spLocks noGrp="1"/>
          </p:cNvSpPr>
          <p:nvPr>
            <p:ph type="sldNum" sz="quarter" idx="12"/>
          </p:nvPr>
        </p:nvSpPr>
        <p:spPr/>
        <p:txBody>
          <a:bodyPr/>
          <a:lstStyle/>
          <a:p>
            <a:fld id="{A53D00CF-8989-439B-9B41-D0CB0684B754}" type="slidenum">
              <a:rPr lang="en-US" smtClean="0"/>
              <a:t>‹#›</a:t>
            </a:fld>
            <a:endParaRPr lang="en-US"/>
          </a:p>
        </p:txBody>
      </p:sp>
    </p:spTree>
    <p:extLst>
      <p:ext uri="{BB962C8B-B14F-4D97-AF65-F5344CB8AC3E}">
        <p14:creationId xmlns:p14="http://schemas.microsoft.com/office/powerpoint/2010/main" val="225397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D2E8-20D8-8C4B-1A2C-F6E6956880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CE3A2D-4315-B35C-EB21-1E1DEE156C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CD4C8-50DB-C87D-9553-653367917F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92DDBE-161B-B40E-DFDA-8FF09587A37D}"/>
              </a:ext>
            </a:extLst>
          </p:cNvPr>
          <p:cNvSpPr>
            <a:spLocks noGrp="1"/>
          </p:cNvSpPr>
          <p:nvPr>
            <p:ph type="dt" sz="half" idx="10"/>
          </p:nvPr>
        </p:nvSpPr>
        <p:spPr/>
        <p:txBody>
          <a:bodyPr/>
          <a:lstStyle/>
          <a:p>
            <a:fld id="{DCD807F2-4093-4E8B-84D2-00143298C558}" type="datetimeFigureOut">
              <a:rPr lang="en-US" smtClean="0"/>
              <a:t>1/7/2024</a:t>
            </a:fld>
            <a:endParaRPr lang="en-US"/>
          </a:p>
        </p:txBody>
      </p:sp>
      <p:sp>
        <p:nvSpPr>
          <p:cNvPr id="6" name="Footer Placeholder 5">
            <a:extLst>
              <a:ext uri="{FF2B5EF4-FFF2-40B4-BE49-F238E27FC236}">
                <a16:creationId xmlns:a16="http://schemas.microsoft.com/office/drawing/2014/main" id="{822AB9A5-40A7-FC72-CD5D-34560A2EE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FB927-F079-290F-5626-F3A30DBEC78A}"/>
              </a:ext>
            </a:extLst>
          </p:cNvPr>
          <p:cNvSpPr>
            <a:spLocks noGrp="1"/>
          </p:cNvSpPr>
          <p:nvPr>
            <p:ph type="sldNum" sz="quarter" idx="12"/>
          </p:nvPr>
        </p:nvSpPr>
        <p:spPr/>
        <p:txBody>
          <a:bodyPr/>
          <a:lstStyle/>
          <a:p>
            <a:fld id="{A53D00CF-8989-439B-9B41-D0CB0684B754}" type="slidenum">
              <a:rPr lang="en-US" smtClean="0"/>
              <a:t>‹#›</a:t>
            </a:fld>
            <a:endParaRPr lang="en-US"/>
          </a:p>
        </p:txBody>
      </p:sp>
    </p:spTree>
    <p:extLst>
      <p:ext uri="{BB962C8B-B14F-4D97-AF65-F5344CB8AC3E}">
        <p14:creationId xmlns:p14="http://schemas.microsoft.com/office/powerpoint/2010/main" val="134506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0459D-A77D-A897-A3EF-4D87ACFCB6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4218FC-CECC-28C8-5BBA-A652C120E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4F6122-52C3-1304-4000-282D1AAB3B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95F62D-76F8-8ED8-C812-2491B4A95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61BD28-3346-3322-783C-F44DC2855E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E9B84-AC33-7C8C-6812-947B54A34779}"/>
              </a:ext>
            </a:extLst>
          </p:cNvPr>
          <p:cNvSpPr>
            <a:spLocks noGrp="1"/>
          </p:cNvSpPr>
          <p:nvPr>
            <p:ph type="dt" sz="half" idx="10"/>
          </p:nvPr>
        </p:nvSpPr>
        <p:spPr/>
        <p:txBody>
          <a:bodyPr/>
          <a:lstStyle/>
          <a:p>
            <a:fld id="{DCD807F2-4093-4E8B-84D2-00143298C558}" type="datetimeFigureOut">
              <a:rPr lang="en-US" smtClean="0"/>
              <a:t>1/7/2024</a:t>
            </a:fld>
            <a:endParaRPr lang="en-US"/>
          </a:p>
        </p:txBody>
      </p:sp>
      <p:sp>
        <p:nvSpPr>
          <p:cNvPr id="8" name="Footer Placeholder 7">
            <a:extLst>
              <a:ext uri="{FF2B5EF4-FFF2-40B4-BE49-F238E27FC236}">
                <a16:creationId xmlns:a16="http://schemas.microsoft.com/office/drawing/2014/main" id="{6F8A5C6B-195D-584F-F820-8A33711A69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4941B4-7FE6-1E54-65BA-2E8A27FD2CB4}"/>
              </a:ext>
            </a:extLst>
          </p:cNvPr>
          <p:cNvSpPr>
            <a:spLocks noGrp="1"/>
          </p:cNvSpPr>
          <p:nvPr>
            <p:ph type="sldNum" sz="quarter" idx="12"/>
          </p:nvPr>
        </p:nvSpPr>
        <p:spPr/>
        <p:txBody>
          <a:bodyPr/>
          <a:lstStyle/>
          <a:p>
            <a:fld id="{A53D00CF-8989-439B-9B41-D0CB0684B754}" type="slidenum">
              <a:rPr lang="en-US" smtClean="0"/>
              <a:t>‹#›</a:t>
            </a:fld>
            <a:endParaRPr lang="en-US"/>
          </a:p>
        </p:txBody>
      </p:sp>
    </p:spTree>
    <p:extLst>
      <p:ext uri="{BB962C8B-B14F-4D97-AF65-F5344CB8AC3E}">
        <p14:creationId xmlns:p14="http://schemas.microsoft.com/office/powerpoint/2010/main" val="15822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C65F-81B8-02B8-6DED-9462A6CC9B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BC46D7-A768-E456-B988-982550A17E34}"/>
              </a:ext>
            </a:extLst>
          </p:cNvPr>
          <p:cNvSpPr>
            <a:spLocks noGrp="1"/>
          </p:cNvSpPr>
          <p:nvPr>
            <p:ph type="dt" sz="half" idx="10"/>
          </p:nvPr>
        </p:nvSpPr>
        <p:spPr/>
        <p:txBody>
          <a:bodyPr/>
          <a:lstStyle/>
          <a:p>
            <a:fld id="{DCD807F2-4093-4E8B-84D2-00143298C558}" type="datetimeFigureOut">
              <a:rPr lang="en-US" smtClean="0"/>
              <a:t>1/7/2024</a:t>
            </a:fld>
            <a:endParaRPr lang="en-US"/>
          </a:p>
        </p:txBody>
      </p:sp>
      <p:sp>
        <p:nvSpPr>
          <p:cNvPr id="4" name="Footer Placeholder 3">
            <a:extLst>
              <a:ext uri="{FF2B5EF4-FFF2-40B4-BE49-F238E27FC236}">
                <a16:creationId xmlns:a16="http://schemas.microsoft.com/office/drawing/2014/main" id="{39691D12-BFDA-1196-B891-FB0AAACC0E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F82E4-1497-621A-9167-B6D4C880627E}"/>
              </a:ext>
            </a:extLst>
          </p:cNvPr>
          <p:cNvSpPr>
            <a:spLocks noGrp="1"/>
          </p:cNvSpPr>
          <p:nvPr>
            <p:ph type="sldNum" sz="quarter" idx="12"/>
          </p:nvPr>
        </p:nvSpPr>
        <p:spPr/>
        <p:txBody>
          <a:bodyPr/>
          <a:lstStyle/>
          <a:p>
            <a:fld id="{A53D00CF-8989-439B-9B41-D0CB0684B754}" type="slidenum">
              <a:rPr lang="en-US" smtClean="0"/>
              <a:t>‹#›</a:t>
            </a:fld>
            <a:endParaRPr lang="en-US"/>
          </a:p>
        </p:txBody>
      </p:sp>
    </p:spTree>
    <p:extLst>
      <p:ext uri="{BB962C8B-B14F-4D97-AF65-F5344CB8AC3E}">
        <p14:creationId xmlns:p14="http://schemas.microsoft.com/office/powerpoint/2010/main" val="81566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65120E-3913-B6B3-04CA-6D323426A222}"/>
              </a:ext>
            </a:extLst>
          </p:cNvPr>
          <p:cNvSpPr>
            <a:spLocks noGrp="1"/>
          </p:cNvSpPr>
          <p:nvPr>
            <p:ph type="dt" sz="half" idx="10"/>
          </p:nvPr>
        </p:nvSpPr>
        <p:spPr/>
        <p:txBody>
          <a:bodyPr/>
          <a:lstStyle/>
          <a:p>
            <a:fld id="{DCD807F2-4093-4E8B-84D2-00143298C558}" type="datetimeFigureOut">
              <a:rPr lang="en-US" smtClean="0"/>
              <a:t>1/7/2024</a:t>
            </a:fld>
            <a:endParaRPr lang="en-US"/>
          </a:p>
        </p:txBody>
      </p:sp>
      <p:sp>
        <p:nvSpPr>
          <p:cNvPr id="3" name="Footer Placeholder 2">
            <a:extLst>
              <a:ext uri="{FF2B5EF4-FFF2-40B4-BE49-F238E27FC236}">
                <a16:creationId xmlns:a16="http://schemas.microsoft.com/office/drawing/2014/main" id="{E5239172-1FDC-91F5-AB2E-AC2FD96F09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5C04F9-21D6-42D0-B982-4DB990A1771B}"/>
              </a:ext>
            </a:extLst>
          </p:cNvPr>
          <p:cNvSpPr>
            <a:spLocks noGrp="1"/>
          </p:cNvSpPr>
          <p:nvPr>
            <p:ph type="sldNum" sz="quarter" idx="12"/>
          </p:nvPr>
        </p:nvSpPr>
        <p:spPr/>
        <p:txBody>
          <a:bodyPr/>
          <a:lstStyle/>
          <a:p>
            <a:fld id="{A53D00CF-8989-439B-9B41-D0CB0684B754}" type="slidenum">
              <a:rPr lang="en-US" smtClean="0"/>
              <a:t>‹#›</a:t>
            </a:fld>
            <a:endParaRPr lang="en-US"/>
          </a:p>
        </p:txBody>
      </p:sp>
    </p:spTree>
    <p:extLst>
      <p:ext uri="{BB962C8B-B14F-4D97-AF65-F5344CB8AC3E}">
        <p14:creationId xmlns:p14="http://schemas.microsoft.com/office/powerpoint/2010/main" val="13613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BF97-4190-E016-4977-9C4AB1602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226A76-6D4C-368F-638B-E18F6DA39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8E05EC-161D-86E9-10D1-24EDCD5981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CAA91-AF87-9C84-07C4-626CCED85368}"/>
              </a:ext>
            </a:extLst>
          </p:cNvPr>
          <p:cNvSpPr>
            <a:spLocks noGrp="1"/>
          </p:cNvSpPr>
          <p:nvPr>
            <p:ph type="dt" sz="half" idx="10"/>
          </p:nvPr>
        </p:nvSpPr>
        <p:spPr/>
        <p:txBody>
          <a:bodyPr/>
          <a:lstStyle/>
          <a:p>
            <a:fld id="{DCD807F2-4093-4E8B-84D2-00143298C558}" type="datetimeFigureOut">
              <a:rPr lang="en-US" smtClean="0"/>
              <a:t>1/7/2024</a:t>
            </a:fld>
            <a:endParaRPr lang="en-US"/>
          </a:p>
        </p:txBody>
      </p:sp>
      <p:sp>
        <p:nvSpPr>
          <p:cNvPr id="6" name="Footer Placeholder 5">
            <a:extLst>
              <a:ext uri="{FF2B5EF4-FFF2-40B4-BE49-F238E27FC236}">
                <a16:creationId xmlns:a16="http://schemas.microsoft.com/office/drawing/2014/main" id="{FD85BE05-14E6-6A5B-B950-1350B632FE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B46C0-912F-D769-8258-6C540E383A55}"/>
              </a:ext>
            </a:extLst>
          </p:cNvPr>
          <p:cNvSpPr>
            <a:spLocks noGrp="1"/>
          </p:cNvSpPr>
          <p:nvPr>
            <p:ph type="sldNum" sz="quarter" idx="12"/>
          </p:nvPr>
        </p:nvSpPr>
        <p:spPr/>
        <p:txBody>
          <a:bodyPr/>
          <a:lstStyle/>
          <a:p>
            <a:fld id="{A53D00CF-8989-439B-9B41-D0CB0684B754}" type="slidenum">
              <a:rPr lang="en-US" smtClean="0"/>
              <a:t>‹#›</a:t>
            </a:fld>
            <a:endParaRPr lang="en-US"/>
          </a:p>
        </p:txBody>
      </p:sp>
    </p:spTree>
    <p:extLst>
      <p:ext uri="{BB962C8B-B14F-4D97-AF65-F5344CB8AC3E}">
        <p14:creationId xmlns:p14="http://schemas.microsoft.com/office/powerpoint/2010/main" val="120474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42E6-E022-AAFD-DB2C-EC61D8985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77A7C9-49D8-5922-577B-830C6803E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47618-8236-1A65-2062-047151D20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C6E5D-473D-928E-9F8E-AEEA18EB7F38}"/>
              </a:ext>
            </a:extLst>
          </p:cNvPr>
          <p:cNvSpPr>
            <a:spLocks noGrp="1"/>
          </p:cNvSpPr>
          <p:nvPr>
            <p:ph type="dt" sz="half" idx="10"/>
          </p:nvPr>
        </p:nvSpPr>
        <p:spPr/>
        <p:txBody>
          <a:bodyPr/>
          <a:lstStyle/>
          <a:p>
            <a:fld id="{DCD807F2-4093-4E8B-84D2-00143298C558}" type="datetimeFigureOut">
              <a:rPr lang="en-US" smtClean="0"/>
              <a:t>1/7/2024</a:t>
            </a:fld>
            <a:endParaRPr lang="en-US"/>
          </a:p>
        </p:txBody>
      </p:sp>
      <p:sp>
        <p:nvSpPr>
          <p:cNvPr id="6" name="Footer Placeholder 5">
            <a:extLst>
              <a:ext uri="{FF2B5EF4-FFF2-40B4-BE49-F238E27FC236}">
                <a16:creationId xmlns:a16="http://schemas.microsoft.com/office/drawing/2014/main" id="{5CD676CB-0F37-CB36-3550-FD9C548C76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12AFB-3B7E-F7BA-F316-84F5C17D5337}"/>
              </a:ext>
            </a:extLst>
          </p:cNvPr>
          <p:cNvSpPr>
            <a:spLocks noGrp="1"/>
          </p:cNvSpPr>
          <p:nvPr>
            <p:ph type="sldNum" sz="quarter" idx="12"/>
          </p:nvPr>
        </p:nvSpPr>
        <p:spPr/>
        <p:txBody>
          <a:bodyPr/>
          <a:lstStyle/>
          <a:p>
            <a:fld id="{A53D00CF-8989-439B-9B41-D0CB0684B754}" type="slidenum">
              <a:rPr lang="en-US" smtClean="0"/>
              <a:t>‹#›</a:t>
            </a:fld>
            <a:endParaRPr lang="en-US"/>
          </a:p>
        </p:txBody>
      </p:sp>
    </p:spTree>
    <p:extLst>
      <p:ext uri="{BB962C8B-B14F-4D97-AF65-F5344CB8AC3E}">
        <p14:creationId xmlns:p14="http://schemas.microsoft.com/office/powerpoint/2010/main" val="328777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5CE846-7D10-CC85-6A9D-5F3FA2F08A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1509C9-FEAB-2A56-90CB-70B163A732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727B3-C07D-8BA6-109D-6DBC50948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807F2-4093-4E8B-84D2-00143298C558}" type="datetimeFigureOut">
              <a:rPr lang="en-US" smtClean="0"/>
              <a:t>1/7/2024</a:t>
            </a:fld>
            <a:endParaRPr lang="en-US"/>
          </a:p>
        </p:txBody>
      </p:sp>
      <p:sp>
        <p:nvSpPr>
          <p:cNvPr id="5" name="Footer Placeholder 4">
            <a:extLst>
              <a:ext uri="{FF2B5EF4-FFF2-40B4-BE49-F238E27FC236}">
                <a16:creationId xmlns:a16="http://schemas.microsoft.com/office/drawing/2014/main" id="{33AA19F6-5569-3D0E-8BB9-06B294702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5F463-646F-D1C8-127E-834480B93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D00CF-8989-439B-9B41-D0CB0684B754}" type="slidenum">
              <a:rPr lang="en-US" smtClean="0"/>
              <a:t>‹#›</a:t>
            </a:fld>
            <a:endParaRPr lang="en-US"/>
          </a:p>
        </p:txBody>
      </p:sp>
    </p:spTree>
    <p:extLst>
      <p:ext uri="{BB962C8B-B14F-4D97-AF65-F5344CB8AC3E}">
        <p14:creationId xmlns:p14="http://schemas.microsoft.com/office/powerpoint/2010/main" val="90251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3.xml"/><Relationship Id="rId5" Type="http://schemas.openxmlformats.org/officeDocument/2006/relationships/image" Target="../media/image29.emf"/><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315" y="4120304"/>
            <a:ext cx="5120216" cy="2795801"/>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9504" y="2146645"/>
            <a:ext cx="2792496" cy="1399212"/>
          </a:xfrm>
          <a:prstGeom prst="rect">
            <a:avLst/>
          </a:prstGeom>
        </p:spPr>
      </p:pic>
      <p:pic>
        <p:nvPicPr>
          <p:cNvPr id="9" name="轻快儿童音乐.wav">
            <a:hlinkClick r:id="" action="ppaction://media"/>
          </p:cNvPr>
          <p:cNvPicPr>
            <a:picLocks noChangeAspect="1"/>
          </p:cNvPicPr>
          <p:nvPr>
            <a:audioFile r:link="rId1"/>
            <p:extLst>
              <p:ext uri="{DAA4B4D4-6D71-4841-9C94-3DE7FCFB9230}">
                <p14:media xmlns:p14="http://schemas.microsoft.com/office/powerpoint/2010/main"/>
              </p:ext>
            </p:extLst>
          </p:nvPr>
        </p:nvPicPr>
        <p:blipFill>
          <a:blip r:embed="rId7" cstate="print"/>
          <a:stretch>
            <a:fillRect/>
          </a:stretch>
        </p:blipFill>
        <p:spPr>
          <a:xfrm>
            <a:off x="127133" y="6324733"/>
            <a:ext cx="533267" cy="533267"/>
          </a:xfrm>
          <a:prstGeom prst="rect">
            <a:avLst/>
          </a:prstGeom>
        </p:spPr>
      </p:pic>
      <p:sp>
        <p:nvSpPr>
          <p:cNvPr id="3" name="Rectangle 2"/>
          <p:cNvSpPr/>
          <p:nvPr/>
        </p:nvSpPr>
        <p:spPr>
          <a:xfrm>
            <a:off x="3582506" y="1902858"/>
            <a:ext cx="4493026" cy="2217467"/>
          </a:xfrm>
          <a:prstGeom prst="rect">
            <a:avLst/>
          </a:prstGeom>
          <a:noFill/>
        </p:spPr>
        <p:txBody>
          <a:bodyPr wrap="none" lIns="121920" tIns="60960" rIns="121920" bIns="60960">
            <a:spAutoFit/>
          </a:bodyPr>
          <a:lstStyle/>
          <a:p>
            <a:pPr algn="ctr" defTabSz="1219170" eaLnBrk="0" fontAlgn="base" hangingPunct="0">
              <a:lnSpc>
                <a:spcPct val="150000"/>
              </a:lnSpc>
              <a:spcBef>
                <a:spcPct val="0"/>
              </a:spcBef>
              <a:spcAft>
                <a:spcPct val="0"/>
              </a:spcAft>
            </a:pPr>
            <a:r>
              <a:rPr lang="en-US" sz="5333" b="1">
                <a:ln w="1905"/>
                <a:solidFill>
                  <a:srgbClr val="002060"/>
                </a:solidFill>
                <a:effectLst>
                  <a:outerShdw blurRad="38100" dist="38100" dir="2700000" algn="tl">
                    <a:srgbClr val="000000">
                      <a:alpha val="43137"/>
                    </a:srgbClr>
                  </a:outerShdw>
                </a:effectLst>
                <a:latin typeface="Arial" charset="0"/>
              </a:rPr>
              <a:t>Môn: Tin học</a:t>
            </a:r>
            <a:endParaRPr lang="en-US" sz="5333" b="1" dirty="0">
              <a:ln w="1905"/>
              <a:solidFill>
                <a:srgbClr val="002060"/>
              </a:solidFill>
              <a:effectLst>
                <a:outerShdw blurRad="38100" dist="38100" dir="2700000" algn="tl">
                  <a:srgbClr val="000000">
                    <a:alpha val="43137"/>
                  </a:srgbClr>
                </a:outerShdw>
              </a:effectLst>
              <a:latin typeface="Arial" charset="0"/>
            </a:endParaRPr>
          </a:p>
          <a:p>
            <a:pPr algn="ctr" defTabSz="1219170" eaLnBrk="0" fontAlgn="base" hangingPunct="0">
              <a:lnSpc>
                <a:spcPct val="150000"/>
              </a:lnSpc>
              <a:spcBef>
                <a:spcPct val="0"/>
              </a:spcBef>
              <a:spcAft>
                <a:spcPct val="0"/>
              </a:spcAft>
            </a:pPr>
            <a:r>
              <a:rPr lang="en-US" sz="4267" b="1">
                <a:ln w="1905"/>
                <a:solidFill>
                  <a:srgbClr val="FF0000"/>
                </a:solidFill>
                <a:effectLst>
                  <a:outerShdw blurRad="38100" dist="38100" dir="2700000" algn="tl">
                    <a:srgbClr val="000000">
                      <a:alpha val="43137"/>
                    </a:srgbClr>
                  </a:outerShdw>
                </a:effectLst>
                <a:latin typeface="Arial" charset="0"/>
              </a:rPr>
              <a:t>LỚP 5</a:t>
            </a:r>
            <a:endParaRPr lang="en-US" sz="4267" b="1" dirty="0">
              <a:ln w="1905"/>
              <a:solidFill>
                <a:srgbClr val="FF0000"/>
              </a:solidFill>
              <a:effectLst>
                <a:outerShdw blurRad="38100" dist="38100" dir="2700000" algn="tl">
                  <a:srgbClr val="000000">
                    <a:alpha val="43137"/>
                  </a:srgbClr>
                </a:outerShdw>
              </a:effectLst>
              <a:latin typeface="Arial" charset="0"/>
            </a:endParaRPr>
          </a:p>
        </p:txBody>
      </p:sp>
      <p:sp>
        <p:nvSpPr>
          <p:cNvPr id="4" name="Rectangle 3">
            <a:extLst>
              <a:ext uri="{FF2B5EF4-FFF2-40B4-BE49-F238E27FC236}">
                <a16:creationId xmlns:a16="http://schemas.microsoft.com/office/drawing/2014/main" id="{B9628F1F-9D51-A1D5-9C1D-493F5AEFFAD3}"/>
              </a:ext>
            </a:extLst>
          </p:cNvPr>
          <p:cNvSpPr/>
          <p:nvPr/>
        </p:nvSpPr>
        <p:spPr>
          <a:xfrm>
            <a:off x="1173294" y="128214"/>
            <a:ext cx="10208940" cy="1890218"/>
          </a:xfrm>
          <a:prstGeom prst="rect">
            <a:avLst/>
          </a:prstGeom>
          <a:noFill/>
        </p:spPr>
        <p:txBody>
          <a:bodyPr wrap="none" lIns="121920" tIns="60960" rIns="121920" bIns="60960" numCol="1">
            <a:prstTxWarp prst="textWave1">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defTabSz="1219170" eaLnBrk="0" fontAlgn="base" hangingPunct="0">
              <a:spcBef>
                <a:spcPct val="0"/>
              </a:spcBef>
              <a:spcAft>
                <a:spcPct val="0"/>
              </a:spcAft>
            </a:pPr>
            <a:r>
              <a:rPr lang="en-US" sz="7200" b="1">
                <a:ln>
                  <a:solidFill>
                    <a:srgbClr val="FF0000"/>
                  </a:solidFill>
                </a:ln>
                <a:solidFill>
                  <a:srgbClr val="FF3300"/>
                </a:solidFill>
                <a:latin typeface="Arial" charset="0"/>
              </a:rPr>
              <a:t>Chào mừng quý thầy cô và các em học học sinh</a:t>
            </a:r>
          </a:p>
        </p:txBody>
      </p:sp>
    </p:spTree>
    <p:extLst>
      <p:ext uri="{BB962C8B-B14F-4D97-AF65-F5344CB8AC3E}">
        <p14:creationId xmlns:p14="http://schemas.microsoft.com/office/powerpoint/2010/main" val="1048737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afterEffect">
                                  <p:stCondLst>
                                    <p:cond delay="0"/>
                                  </p:stCondLst>
                                  <p:endCondLst>
                                    <p:cond evt="onNext" delay="0">
                                      <p:tgtEl>
                                        <p:sldTgt/>
                                      </p:tgtEl>
                                    </p:cond>
                                  </p:endCondLst>
                                  <p:childTnLst>
                                    <p:animClr clrSpc="hsl" dir="cw">
                                      <p:cBhvr override="childStyle">
                                        <p:cTn id="6" dur="1000" fill="hold"/>
                                        <p:tgtEl>
                                          <p:spTgt spid="4">
                                            <p:txEl>
                                              <p:pRg st="0" end="0"/>
                                            </p:txEl>
                                          </p:spTgt>
                                        </p:tgtEl>
                                        <p:attrNameLst>
                                          <p:attrName>style.color</p:attrName>
                                        </p:attrNameLst>
                                      </p:cBhvr>
                                      <p:by>
                                        <p:hsl h="7200000" s="0" l="0"/>
                                      </p:by>
                                    </p:animClr>
                                    <p:animClr clrSpc="hsl" dir="cw">
                                      <p:cBhvr>
                                        <p:cTn id="7" dur="1000" fill="hold"/>
                                        <p:tgtEl>
                                          <p:spTgt spid="4">
                                            <p:txEl>
                                              <p:pRg st="0" end="0"/>
                                            </p:txEl>
                                          </p:spTgt>
                                        </p:tgtEl>
                                        <p:attrNameLst>
                                          <p:attrName>fillcolor</p:attrName>
                                        </p:attrNameLst>
                                      </p:cBhvr>
                                      <p:by>
                                        <p:hsl h="7200000" s="0" l="0"/>
                                      </p:by>
                                    </p:animClr>
                                    <p:animClr clrSpc="hsl" dir="cw">
                                      <p:cBhvr>
                                        <p:cTn id="8" dur="1000" fill="hold"/>
                                        <p:tgtEl>
                                          <p:spTgt spid="4">
                                            <p:txEl>
                                              <p:pRg st="0" end="0"/>
                                            </p:txEl>
                                          </p:spTgt>
                                        </p:tgtEl>
                                        <p:attrNameLst>
                                          <p:attrName>stroke.color</p:attrName>
                                        </p:attrNameLst>
                                      </p:cBhvr>
                                      <p:by>
                                        <p:hsl h="7200000" s="0" l="0"/>
                                      </p:by>
                                    </p:animClr>
                                    <p:set>
                                      <p:cBhvr>
                                        <p:cTn id="9" dur="10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9"/>
                </p:tgtEl>
              </p:cMediaNode>
            </p:audio>
          </p:childTnLst>
        </p:cTn>
      </p:par>
    </p:tnLst>
  </p:timing>
  <p:extLst>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32118C-2C1C-D985-6CD8-DB039FF2A3BC}"/>
              </a:ext>
            </a:extLst>
          </p:cNvPr>
          <p:cNvSpPr/>
          <p:nvPr/>
        </p:nvSpPr>
        <p:spPr>
          <a:xfrm>
            <a:off x="365240" y="318701"/>
            <a:ext cx="11004076" cy="523220"/>
          </a:xfrm>
          <a:prstGeom prst="rect">
            <a:avLst/>
          </a:prstGeom>
          <a:solidFill>
            <a:schemeClr val="bg1"/>
          </a:solidFill>
          <a:ln>
            <a:noFill/>
          </a:ln>
        </p:spPr>
        <p:txBody>
          <a:bodyPr wrap="square" lIns="91440" tIns="45720" rIns="91440" bIns="45720">
            <a:spAutoFit/>
          </a:bodyPr>
          <a:lstStyle/>
          <a:p>
            <a:pPr algn="ctr"/>
            <a:r>
              <a:rPr lang="en-US" sz="2800" b="1" spc="50">
                <a:ln w="9525" cmpd="sng">
                  <a:solidFill>
                    <a:schemeClr val="accent1"/>
                  </a:solidFill>
                  <a:prstDash val="solid"/>
                </a:ln>
                <a:solidFill>
                  <a:srgbClr val="FF0000"/>
                </a:solidFill>
                <a:effectLst>
                  <a:glow rad="38100">
                    <a:schemeClr val="accent1">
                      <a:alpha val="40000"/>
                    </a:schemeClr>
                  </a:glow>
                </a:effectLst>
                <a:latin typeface="Georgia" panose="02040502050405020303" pitchFamily="18" charset="0"/>
                <a:cs typeface="Times New Roman" panose="02020603050405020304" pitchFamily="18" charset="0"/>
              </a:rPr>
              <a:t>2. SỬ DỤNG CÔNG CỤ VẼ, HÌNH KHỐI VÀ BẢNG MÀU</a:t>
            </a:r>
          </a:p>
        </p:txBody>
      </p:sp>
      <p:sp>
        <p:nvSpPr>
          <p:cNvPr id="5" name="TextBox 4">
            <a:extLst>
              <a:ext uri="{FF2B5EF4-FFF2-40B4-BE49-F238E27FC236}">
                <a16:creationId xmlns:a16="http://schemas.microsoft.com/office/drawing/2014/main" id="{0E98F781-E947-9C61-249A-E5AB222B07A8}"/>
              </a:ext>
            </a:extLst>
          </p:cNvPr>
          <p:cNvSpPr txBox="1"/>
          <p:nvPr/>
        </p:nvSpPr>
        <p:spPr>
          <a:xfrm>
            <a:off x="1066798" y="1047661"/>
            <a:ext cx="11004075" cy="2114233"/>
          </a:xfrm>
          <a:prstGeom prst="rect">
            <a:avLst/>
          </a:prstGeom>
          <a:noFill/>
        </p:spPr>
        <p:txBody>
          <a:bodyPr wrap="square">
            <a:spAutoFit/>
          </a:bodyPr>
          <a:lstStyle/>
          <a:p>
            <a:r>
              <a:rPr lang="en-US" sz="3400" b="1">
                <a:solidFill>
                  <a:srgbClr val="0000FF"/>
                </a:solidFill>
                <a:latin typeface="Times New Roman" panose="02020603050405020304" pitchFamily="18" charset="0"/>
                <a:ea typeface="Arial" panose="020B0604020202020204" pitchFamily="34" charset="0"/>
                <a:cs typeface="Times New Roman" panose="02020603050405020304" pitchFamily="18" charset="0"/>
              </a:rPr>
              <a:t>Hoạt động 3</a:t>
            </a:r>
            <a:r>
              <a:rPr lang="en-US" sz="3400" b="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7000"/>
              </a:lnSpc>
              <a:spcAft>
                <a:spcPts val="800"/>
              </a:spcAft>
            </a:pPr>
            <a:r>
              <a:rPr lang="vi-VN" sz="3400">
                <a:solidFill>
                  <a:srgbClr val="000000"/>
                </a:solidFill>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rPr>
              <a:t>Em hãy sử dụng công cụ hình khối để vẽ khung hình chữ nhật bên ngoài bông hoa (Hình 2) theo hướng dẫn ở Hình </a:t>
            </a:r>
            <a:r>
              <a:rPr lang="en-US" sz="3400">
                <a:solidFill>
                  <a:srgbClr val="000000"/>
                </a:solidFill>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rPr>
              <a:t>6</a:t>
            </a:r>
            <a:r>
              <a:rPr lang="vi-VN" sz="3400">
                <a:solidFill>
                  <a:srgbClr val="000000"/>
                </a:solidFill>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rPr>
              <a:t>.</a:t>
            </a:r>
            <a:endParaRPr lang="en-US" sz="34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vi-VN" sz="1800">
                <a:solidFill>
                  <a:srgbClr val="000000"/>
                </a:solidFill>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rPr>
              <a:t>.</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804D9BB-FF43-07FB-B41A-C4C794573CAD}"/>
              </a:ext>
            </a:extLst>
          </p:cNvPr>
          <p:cNvPicPr>
            <a:picLocks noChangeAspect="1"/>
          </p:cNvPicPr>
          <p:nvPr/>
        </p:nvPicPr>
        <p:blipFill>
          <a:blip r:embed="rId2"/>
          <a:stretch>
            <a:fillRect/>
          </a:stretch>
        </p:blipFill>
        <p:spPr>
          <a:xfrm>
            <a:off x="2810611" y="2819811"/>
            <a:ext cx="6570778" cy="4038189"/>
          </a:xfrm>
          <a:prstGeom prst="rect">
            <a:avLst/>
          </a:prstGeom>
        </p:spPr>
      </p:pic>
    </p:spTree>
    <p:extLst>
      <p:ext uri="{BB962C8B-B14F-4D97-AF65-F5344CB8AC3E}">
        <p14:creationId xmlns:p14="http://schemas.microsoft.com/office/powerpoint/2010/main" val="454461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87B84C-6C85-7B57-63AC-3A78E157537E}"/>
              </a:ext>
            </a:extLst>
          </p:cNvPr>
          <p:cNvSpPr/>
          <p:nvPr/>
        </p:nvSpPr>
        <p:spPr>
          <a:xfrm>
            <a:off x="3986138" y="829270"/>
            <a:ext cx="4910212" cy="2599730"/>
          </a:xfrm>
          <a:prstGeom prst="rect">
            <a:avLst/>
          </a:prstGeom>
          <a:noFill/>
        </p:spPr>
        <p:txBody>
          <a:bodyPr wrap="none" lIns="91440" tIns="45720" rIns="91440" bIns="45720">
            <a:prstTxWarp prst="textArchUp">
              <a:avLst/>
            </a:prstTxWarp>
            <a:spAutoFit/>
          </a:bodyPr>
          <a:lstStyle/>
          <a:p>
            <a:pPr algn="ctr"/>
            <a:r>
              <a:rPr lang="en-US" sz="6000" b="0" cap="none" spc="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TẬP</a:t>
            </a:r>
          </a:p>
        </p:txBody>
      </p:sp>
      <p:sp>
        <p:nvSpPr>
          <p:cNvPr id="6" name="TextBox 5">
            <a:extLst>
              <a:ext uri="{FF2B5EF4-FFF2-40B4-BE49-F238E27FC236}">
                <a16:creationId xmlns:a16="http://schemas.microsoft.com/office/drawing/2014/main" id="{19C1CB81-7590-738D-5BE6-F2209288D93A}"/>
              </a:ext>
            </a:extLst>
          </p:cNvPr>
          <p:cNvSpPr txBox="1"/>
          <p:nvPr/>
        </p:nvSpPr>
        <p:spPr>
          <a:xfrm>
            <a:off x="2281420" y="2129135"/>
            <a:ext cx="9045146" cy="1846659"/>
          </a:xfrm>
          <a:prstGeom prst="rect">
            <a:avLst/>
          </a:prstGeom>
          <a:noFill/>
        </p:spPr>
        <p:txBody>
          <a:bodyPr wrap="square" rtlCol="0">
            <a:spAutoFit/>
          </a:bodyPr>
          <a:lstStyle/>
          <a:p>
            <a:r>
              <a:rPr lang="en-US" sz="3200" b="1">
                <a:solidFill>
                  <a:srgbClr val="0000FF"/>
                </a:solidFill>
              </a:rPr>
              <a:t>YÊU CẦU</a:t>
            </a:r>
            <a:r>
              <a:rPr lang="en-US" sz="3200"/>
              <a:t>: </a:t>
            </a:r>
            <a:r>
              <a:rPr lang="en-US" sz="3200">
                <a:solidFill>
                  <a:srgbClr val="000000"/>
                </a:solidFill>
                <a:effectLst/>
                <a:latin typeface="Times New Roman" panose="02020603050405020304" pitchFamily="18" charset="0"/>
                <a:ea typeface="Times New Roman" panose="02020603050405020304" pitchFamily="18" charset="0"/>
              </a:rPr>
              <a:t>Em hãy sử dụng công cụ hình khối để vẽ các hình theo mẫu trong Hình 8, sau đó tô màu phù hợp cho các hình đó.</a:t>
            </a:r>
            <a:endParaRPr lang="en-US" sz="3200">
              <a:effectLst/>
              <a:latin typeface="Times New Roman" panose="02020603050405020304" pitchFamily="18" charset="0"/>
              <a:ea typeface="Times New Roman" panose="02020603050405020304" pitchFamily="18" charset="0"/>
            </a:endParaRPr>
          </a:p>
          <a:p>
            <a:r>
              <a:rPr lang="en-US"/>
              <a:t> </a:t>
            </a:r>
          </a:p>
        </p:txBody>
      </p:sp>
      <p:pic>
        <p:nvPicPr>
          <p:cNvPr id="8" name="Picture 7" descr="Tin học lớp 5 Cánh diều Bài 1: Làm quen với phần mềm Paint">
            <a:extLst>
              <a:ext uri="{FF2B5EF4-FFF2-40B4-BE49-F238E27FC236}">
                <a16:creationId xmlns:a16="http://schemas.microsoft.com/office/drawing/2014/main" id="{AB865565-39FB-9C29-7B0E-F8411E007F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8968" y="4180909"/>
            <a:ext cx="3914063" cy="2189500"/>
          </a:xfrm>
          <a:prstGeom prst="rect">
            <a:avLst/>
          </a:prstGeom>
          <a:noFill/>
          <a:ln>
            <a:noFill/>
          </a:ln>
        </p:spPr>
      </p:pic>
    </p:spTree>
    <p:extLst>
      <p:ext uri="{BB962C8B-B14F-4D97-AF65-F5344CB8AC3E}">
        <p14:creationId xmlns:p14="http://schemas.microsoft.com/office/powerpoint/2010/main" val="889752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87B84C-6C85-7B57-63AC-3A78E157537E}"/>
              </a:ext>
            </a:extLst>
          </p:cNvPr>
          <p:cNvSpPr/>
          <p:nvPr/>
        </p:nvSpPr>
        <p:spPr>
          <a:xfrm>
            <a:off x="3640894" y="829270"/>
            <a:ext cx="4910212" cy="2599730"/>
          </a:xfrm>
          <a:prstGeom prst="rect">
            <a:avLst/>
          </a:prstGeom>
          <a:noFill/>
        </p:spPr>
        <p:txBody>
          <a:bodyPr wrap="none" lIns="91440" tIns="45720" rIns="91440" bIns="45720">
            <a:prstTxWarp prst="textArchUp">
              <a:avLst/>
            </a:prstTxWarp>
            <a:spAutoFit/>
          </a:bodyPr>
          <a:lstStyle/>
          <a:p>
            <a:pPr algn="ctr"/>
            <a:r>
              <a:rPr lang="en-US" sz="6000" b="0" cap="none" spc="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VẬN DỤNG</a:t>
            </a:r>
          </a:p>
        </p:txBody>
      </p:sp>
      <p:sp>
        <p:nvSpPr>
          <p:cNvPr id="7" name="TextBox 6">
            <a:extLst>
              <a:ext uri="{FF2B5EF4-FFF2-40B4-BE49-F238E27FC236}">
                <a16:creationId xmlns:a16="http://schemas.microsoft.com/office/drawing/2014/main" id="{2E6EA7BA-76A5-4001-8711-34160FBB993D}"/>
              </a:ext>
            </a:extLst>
          </p:cNvPr>
          <p:cNvSpPr txBox="1"/>
          <p:nvPr/>
        </p:nvSpPr>
        <p:spPr>
          <a:xfrm>
            <a:off x="4928801" y="1355932"/>
            <a:ext cx="2682961" cy="707886"/>
          </a:xfrm>
          <a:prstGeom prst="rect">
            <a:avLst/>
          </a:prstGeom>
          <a:noFill/>
        </p:spPr>
        <p:txBody>
          <a:bodyPr wrap="square">
            <a:spAutoFit/>
          </a:bodyPr>
          <a:lstStyle/>
          <a:p>
            <a:r>
              <a:rPr lang="en-US" sz="4000" b="1">
                <a:solidFill>
                  <a:srgbClr val="0000FF"/>
                </a:solidFill>
                <a:latin typeface="Times New Roman" panose="02020603050405020304" pitchFamily="18" charset="0"/>
                <a:ea typeface="Arial" panose="020B0604020202020204" pitchFamily="34" charset="0"/>
              </a:rPr>
              <a:t>YÊU CẦU</a:t>
            </a:r>
            <a:r>
              <a:rPr lang="en-US" sz="4000">
                <a:solidFill>
                  <a:srgbClr val="0000FF"/>
                </a:solidFill>
                <a:effectLst/>
                <a:latin typeface="Times New Roman" panose="02020603050405020304" pitchFamily="18" charset="0"/>
                <a:ea typeface="Arial" panose="020B0604020202020204" pitchFamily="34" charset="0"/>
              </a:rPr>
              <a:t>:</a:t>
            </a:r>
            <a:endParaRPr lang="en-US" sz="4000">
              <a:solidFill>
                <a:srgbClr val="0000FF"/>
              </a:solidFill>
            </a:endParaRPr>
          </a:p>
        </p:txBody>
      </p:sp>
      <p:sp>
        <p:nvSpPr>
          <p:cNvPr id="9" name="TextBox 8">
            <a:extLst>
              <a:ext uri="{FF2B5EF4-FFF2-40B4-BE49-F238E27FC236}">
                <a16:creationId xmlns:a16="http://schemas.microsoft.com/office/drawing/2014/main" id="{5B9F730C-B4DB-C5D9-91B4-7046137235CB}"/>
              </a:ext>
            </a:extLst>
          </p:cNvPr>
          <p:cNvSpPr txBox="1"/>
          <p:nvPr/>
        </p:nvSpPr>
        <p:spPr>
          <a:xfrm>
            <a:off x="1266825" y="1907889"/>
            <a:ext cx="9658350" cy="1365182"/>
          </a:xfrm>
          <a:prstGeom prst="rect">
            <a:avLst/>
          </a:prstGeom>
          <a:noFill/>
        </p:spPr>
        <p:txBody>
          <a:bodyPr wrap="square">
            <a:spAutoFit/>
          </a:bodyPr>
          <a:lstStyle/>
          <a:p>
            <a:pPr algn="just">
              <a:lnSpc>
                <a:spcPct val="107000"/>
              </a:lnSpc>
              <a:spcAft>
                <a:spcPts val="800"/>
              </a:spcAft>
            </a:pPr>
            <a:r>
              <a:rPr lang="en-US" sz="4000">
                <a:latin typeface="Times New Roman" panose="02020603050405020304" pitchFamily="18" charset="0"/>
                <a:ea typeface="Arial" panose="020B0604020202020204" pitchFamily="34" charset="0"/>
                <a:cs typeface="Times New Roman" panose="02020603050405020304" pitchFamily="18" charset="0"/>
              </a:rPr>
              <a:t>Sử dụng phần mềm Paint để vẽ một bức tranh chúc mừng sinh nhật mẹ của em</a:t>
            </a:r>
          </a:p>
        </p:txBody>
      </p:sp>
      <p:pic>
        <p:nvPicPr>
          <p:cNvPr id="12" name="Picture 11">
            <a:extLst>
              <a:ext uri="{FF2B5EF4-FFF2-40B4-BE49-F238E27FC236}">
                <a16:creationId xmlns:a16="http://schemas.microsoft.com/office/drawing/2014/main" id="{D5455E70-D549-F133-804A-455B54AE0A17}"/>
              </a:ext>
            </a:extLst>
          </p:cNvPr>
          <p:cNvPicPr>
            <a:picLocks noChangeAspect="1"/>
          </p:cNvPicPr>
          <p:nvPr/>
        </p:nvPicPr>
        <p:blipFill>
          <a:blip r:embed="rId3"/>
          <a:stretch>
            <a:fillRect/>
          </a:stretch>
        </p:blipFill>
        <p:spPr>
          <a:xfrm>
            <a:off x="659027" y="3679421"/>
            <a:ext cx="4910212" cy="2709082"/>
          </a:xfrm>
          <a:prstGeom prst="rect">
            <a:avLst/>
          </a:prstGeom>
        </p:spPr>
      </p:pic>
      <p:pic>
        <p:nvPicPr>
          <p:cNvPr id="14" name="Picture 13">
            <a:extLst>
              <a:ext uri="{FF2B5EF4-FFF2-40B4-BE49-F238E27FC236}">
                <a16:creationId xmlns:a16="http://schemas.microsoft.com/office/drawing/2014/main" id="{3EC0F8E7-E709-049F-6187-1A50FA503900}"/>
              </a:ext>
            </a:extLst>
          </p:cNvPr>
          <p:cNvPicPr>
            <a:picLocks noChangeAspect="1"/>
          </p:cNvPicPr>
          <p:nvPr/>
        </p:nvPicPr>
        <p:blipFill>
          <a:blip r:embed="rId4"/>
          <a:stretch>
            <a:fillRect/>
          </a:stretch>
        </p:blipFill>
        <p:spPr>
          <a:xfrm>
            <a:off x="6740096" y="3543478"/>
            <a:ext cx="4185079" cy="2916873"/>
          </a:xfrm>
          <a:prstGeom prst="rect">
            <a:avLst/>
          </a:prstGeom>
        </p:spPr>
      </p:pic>
    </p:spTree>
    <p:extLst>
      <p:ext uri="{BB962C8B-B14F-4D97-AF65-F5344CB8AC3E}">
        <p14:creationId xmlns:p14="http://schemas.microsoft.com/office/powerpoint/2010/main" val="1726246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59289"/>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pic>
        <p:nvPicPr>
          <p:cNvPr id="2" name="图片 1"/>
          <p:cNvPicPr>
            <a:picLocks noChangeAspect="1"/>
          </p:cNvPicPr>
          <p:nvPr/>
        </p:nvPicPr>
        <p:blipFill>
          <a:blip r:embed="rId2"/>
          <a:stretch>
            <a:fillRect/>
          </a:stretch>
        </p:blipFill>
        <p:spPr>
          <a:xfrm>
            <a:off x="1342766" y="1069925"/>
            <a:ext cx="2587500" cy="1417500"/>
          </a:xfrm>
          <a:prstGeom prst="rect">
            <a:avLst/>
          </a:prstGeom>
        </p:spPr>
      </p:pic>
      <p:pic>
        <p:nvPicPr>
          <p:cNvPr id="3" name="图片 2"/>
          <p:cNvPicPr>
            <a:picLocks noChangeAspect="1"/>
          </p:cNvPicPr>
          <p:nvPr/>
        </p:nvPicPr>
        <p:blipFill>
          <a:blip r:embed="rId2"/>
          <a:stretch>
            <a:fillRect/>
          </a:stretch>
        </p:blipFill>
        <p:spPr>
          <a:xfrm>
            <a:off x="7093481" y="931510"/>
            <a:ext cx="1383753" cy="758056"/>
          </a:xfrm>
          <a:prstGeom prst="rect">
            <a:avLst/>
          </a:prstGeom>
        </p:spPr>
      </p:pic>
      <p:pic>
        <p:nvPicPr>
          <p:cNvPr id="4" name="图片 3"/>
          <p:cNvPicPr>
            <a:picLocks noChangeAspect="1"/>
          </p:cNvPicPr>
          <p:nvPr/>
        </p:nvPicPr>
        <p:blipFill>
          <a:blip r:embed="rId2"/>
          <a:stretch>
            <a:fillRect/>
          </a:stretch>
        </p:blipFill>
        <p:spPr>
          <a:xfrm>
            <a:off x="8605630" y="1363848"/>
            <a:ext cx="1926387" cy="1055325"/>
          </a:xfrm>
          <a:prstGeom prst="rect">
            <a:avLst/>
          </a:prstGeom>
        </p:spPr>
      </p:pic>
      <p:pic>
        <p:nvPicPr>
          <p:cNvPr id="5" name="图片 4"/>
          <p:cNvPicPr>
            <a:picLocks noChangeAspect="1"/>
          </p:cNvPicPr>
          <p:nvPr/>
        </p:nvPicPr>
        <p:blipFill>
          <a:blip r:embed="rId3"/>
          <a:stretch>
            <a:fillRect/>
          </a:stretch>
        </p:blipFill>
        <p:spPr>
          <a:xfrm>
            <a:off x="1342766" y="223998"/>
            <a:ext cx="9657374"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grpSp>
      <p:sp>
        <p:nvSpPr>
          <p:cNvPr id="109" name="文本框 108"/>
          <p:cNvSpPr txBox="1"/>
          <p:nvPr/>
        </p:nvSpPr>
        <p:spPr>
          <a:xfrm>
            <a:off x="4046230" y="4701091"/>
            <a:ext cx="4099541" cy="40011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方正静蕾简体" panose="02000000000000000000" pitchFamily="2" charset="-122"/>
                <a:ea typeface="方正静蕾简体" panose="02000000000000000000" pitchFamily="2" charset="-122"/>
                <a:cs typeface="+mn-cs"/>
              </a:rPr>
              <a:t>老师：  </a:t>
            </a:r>
          </a:p>
        </p:txBody>
      </p:sp>
      <p:pic>
        <p:nvPicPr>
          <p:cNvPr id="316" name="图片 315"/>
          <p:cNvPicPr>
            <a:picLocks noChangeAspect="1"/>
          </p:cNvPicPr>
          <p:nvPr/>
        </p:nvPicPr>
        <p:blipFill>
          <a:blip r:embed="rId4"/>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5"/>
          <a:stretch>
            <a:fillRect/>
          </a:stretch>
        </p:blipFill>
        <p:spPr>
          <a:xfrm>
            <a:off x="7643644" y="4801671"/>
            <a:ext cx="1448746" cy="1491357"/>
          </a:xfrm>
          <a:prstGeom prst="rect">
            <a:avLst/>
          </a:prstGeom>
        </p:spPr>
      </p:pic>
      <p:sp>
        <p:nvSpPr>
          <p:cNvPr id="6" name="Rectangle 5">
            <a:extLst>
              <a:ext uri="{FF2B5EF4-FFF2-40B4-BE49-F238E27FC236}">
                <a16:creationId xmlns:a16="http://schemas.microsoft.com/office/drawing/2014/main" id="{EC6481DA-82A1-7C23-99F6-27C8FCF29F30}"/>
              </a:ext>
            </a:extLst>
          </p:cNvPr>
          <p:cNvSpPr/>
          <p:nvPr/>
        </p:nvSpPr>
        <p:spPr>
          <a:xfrm>
            <a:off x="4074983" y="2773426"/>
            <a:ext cx="4610558" cy="138499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200" b="1" cap="none" spc="0">
                <a:ln/>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Hẹn gặp lại các em </a:t>
            </a:r>
          </a:p>
          <a:p>
            <a:pPr algn="ctr"/>
            <a:r>
              <a:rPr lang="en-US" sz="4200" b="1" cap="none" spc="0">
                <a:ln/>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ở buổi học sau nhé!</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afterEffect">
                                  <p:stCondLst>
                                    <p:cond delay="0"/>
                                  </p:stCondLst>
                                  <p:endCondLst>
                                    <p:cond evt="onNext" delay="0">
                                      <p:tgtEl>
                                        <p:sldTgt/>
                                      </p:tgtEl>
                                    </p:cond>
                                  </p:end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C24C89-73DF-4A07-9C27-E57B8777F5BB}"/>
              </a:ext>
            </a:extLst>
          </p:cNvPr>
          <p:cNvPicPr>
            <a:picLocks noChangeAspect="1"/>
          </p:cNvPicPr>
          <p:nvPr/>
        </p:nvPicPr>
        <p:blipFill>
          <a:blip r:embed="rId2"/>
          <a:stretch>
            <a:fillRect/>
          </a:stretch>
        </p:blipFill>
        <p:spPr>
          <a:xfrm>
            <a:off x="1032705" y="1862656"/>
            <a:ext cx="9094202" cy="4456254"/>
          </a:xfrm>
          <a:prstGeom prst="rect">
            <a:avLst/>
          </a:prstGeom>
        </p:spPr>
      </p:pic>
    </p:spTree>
    <p:extLst>
      <p:ext uri="{BB962C8B-B14F-4D97-AF65-F5344CB8AC3E}">
        <p14:creationId xmlns:p14="http://schemas.microsoft.com/office/powerpoint/2010/main" val="153107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ướng dẫn sử dụng phần mềm Paint trên Window - Các thao tác cơ bản - YouTube">
            <a:extLst>
              <a:ext uri="{FF2B5EF4-FFF2-40B4-BE49-F238E27FC236}">
                <a16:creationId xmlns:a16="http://schemas.microsoft.com/office/drawing/2014/main" id="{EDFDFF75-EB55-04FB-48F0-F4290567F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470" y="1143008"/>
            <a:ext cx="3535686" cy="19894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A1532F3-F269-B5C7-7D3C-59DD67BAD602}"/>
              </a:ext>
            </a:extLst>
          </p:cNvPr>
          <p:cNvPicPr>
            <a:picLocks noChangeAspect="1"/>
          </p:cNvPicPr>
          <p:nvPr/>
        </p:nvPicPr>
        <p:blipFill>
          <a:blip r:embed="rId3"/>
          <a:stretch>
            <a:fillRect/>
          </a:stretch>
        </p:blipFill>
        <p:spPr>
          <a:xfrm>
            <a:off x="8418938" y="1143008"/>
            <a:ext cx="3535686" cy="1840177"/>
          </a:xfrm>
          <a:prstGeom prst="rect">
            <a:avLst/>
          </a:prstGeom>
        </p:spPr>
      </p:pic>
      <p:pic>
        <p:nvPicPr>
          <p:cNvPr id="6" name="Picture 5">
            <a:extLst>
              <a:ext uri="{FF2B5EF4-FFF2-40B4-BE49-F238E27FC236}">
                <a16:creationId xmlns:a16="http://schemas.microsoft.com/office/drawing/2014/main" id="{6365B191-7B59-6C33-7348-0945E5F2FCB5}"/>
              </a:ext>
            </a:extLst>
          </p:cNvPr>
          <p:cNvPicPr>
            <a:picLocks noChangeAspect="1"/>
          </p:cNvPicPr>
          <p:nvPr/>
        </p:nvPicPr>
        <p:blipFill>
          <a:blip r:embed="rId4"/>
          <a:stretch>
            <a:fillRect/>
          </a:stretch>
        </p:blipFill>
        <p:spPr>
          <a:xfrm>
            <a:off x="237376" y="1011992"/>
            <a:ext cx="3329943" cy="2120483"/>
          </a:xfrm>
          <a:prstGeom prst="rect">
            <a:avLst/>
          </a:prstGeom>
        </p:spPr>
      </p:pic>
      <p:pic>
        <p:nvPicPr>
          <p:cNvPr id="8" name="Picture 7">
            <a:extLst>
              <a:ext uri="{FF2B5EF4-FFF2-40B4-BE49-F238E27FC236}">
                <a16:creationId xmlns:a16="http://schemas.microsoft.com/office/drawing/2014/main" id="{FC19A750-A756-D4A0-448A-DA6B29342C16}"/>
              </a:ext>
            </a:extLst>
          </p:cNvPr>
          <p:cNvPicPr>
            <a:picLocks noChangeAspect="1"/>
          </p:cNvPicPr>
          <p:nvPr/>
        </p:nvPicPr>
        <p:blipFill>
          <a:blip r:embed="rId5"/>
          <a:stretch>
            <a:fillRect/>
          </a:stretch>
        </p:blipFill>
        <p:spPr>
          <a:xfrm>
            <a:off x="507620" y="4381220"/>
            <a:ext cx="3567321" cy="1989467"/>
          </a:xfrm>
          <a:prstGeom prst="rect">
            <a:avLst/>
          </a:prstGeom>
        </p:spPr>
      </p:pic>
      <p:pic>
        <p:nvPicPr>
          <p:cNvPr id="11" name="Picture 10">
            <a:extLst>
              <a:ext uri="{FF2B5EF4-FFF2-40B4-BE49-F238E27FC236}">
                <a16:creationId xmlns:a16="http://schemas.microsoft.com/office/drawing/2014/main" id="{C644651D-6EBA-A0C3-519F-813F54BD0078}"/>
              </a:ext>
            </a:extLst>
          </p:cNvPr>
          <p:cNvPicPr>
            <a:picLocks noChangeAspect="1"/>
          </p:cNvPicPr>
          <p:nvPr/>
        </p:nvPicPr>
        <p:blipFill>
          <a:blip r:embed="rId6"/>
          <a:stretch>
            <a:fillRect/>
          </a:stretch>
        </p:blipFill>
        <p:spPr>
          <a:xfrm>
            <a:off x="4787118" y="4106322"/>
            <a:ext cx="3329943" cy="2219962"/>
          </a:xfrm>
          <a:prstGeom prst="rect">
            <a:avLst/>
          </a:prstGeom>
        </p:spPr>
      </p:pic>
      <p:pic>
        <p:nvPicPr>
          <p:cNvPr id="13" name="Picture 12">
            <a:extLst>
              <a:ext uri="{FF2B5EF4-FFF2-40B4-BE49-F238E27FC236}">
                <a16:creationId xmlns:a16="http://schemas.microsoft.com/office/drawing/2014/main" id="{32052791-57AB-B912-74EA-D72431868736}"/>
              </a:ext>
            </a:extLst>
          </p:cNvPr>
          <p:cNvPicPr>
            <a:picLocks noChangeAspect="1"/>
          </p:cNvPicPr>
          <p:nvPr/>
        </p:nvPicPr>
        <p:blipFill>
          <a:blip r:embed="rId7"/>
          <a:stretch>
            <a:fillRect/>
          </a:stretch>
        </p:blipFill>
        <p:spPr>
          <a:xfrm>
            <a:off x="8528741" y="3874816"/>
            <a:ext cx="3425883" cy="2286327"/>
          </a:xfrm>
          <a:prstGeom prst="rect">
            <a:avLst/>
          </a:prstGeom>
        </p:spPr>
      </p:pic>
      <p:sp>
        <p:nvSpPr>
          <p:cNvPr id="14" name="TextBox 13">
            <a:extLst>
              <a:ext uri="{FF2B5EF4-FFF2-40B4-BE49-F238E27FC236}">
                <a16:creationId xmlns:a16="http://schemas.microsoft.com/office/drawing/2014/main" id="{A2ECC844-0711-2B19-4C8A-4983D3B479F9}"/>
              </a:ext>
            </a:extLst>
          </p:cNvPr>
          <p:cNvSpPr txBox="1"/>
          <p:nvPr/>
        </p:nvSpPr>
        <p:spPr>
          <a:xfrm>
            <a:off x="2165274" y="281685"/>
            <a:ext cx="5869684" cy="584775"/>
          </a:xfrm>
          <a:prstGeom prst="rect">
            <a:avLst/>
          </a:prstGeom>
          <a:noFill/>
        </p:spPr>
        <p:txBody>
          <a:bodyPr wrap="none" rtlCol="0">
            <a:spAutoFit/>
          </a:bodyPr>
          <a:lstStyle/>
          <a:p>
            <a:r>
              <a:rPr lang="en-US" sz="3200">
                <a:solidFill>
                  <a:srgbClr val="FF0000"/>
                </a:solidFill>
              </a:rPr>
              <a:t>Tranh vẽ sử dụng phần mềm Paint</a:t>
            </a:r>
          </a:p>
        </p:txBody>
      </p:sp>
      <p:sp>
        <p:nvSpPr>
          <p:cNvPr id="15" name="TextBox 14">
            <a:extLst>
              <a:ext uri="{FF2B5EF4-FFF2-40B4-BE49-F238E27FC236}">
                <a16:creationId xmlns:a16="http://schemas.microsoft.com/office/drawing/2014/main" id="{7B6C226B-444B-1819-84E0-2FB5CAFA731A}"/>
              </a:ext>
            </a:extLst>
          </p:cNvPr>
          <p:cNvSpPr txBox="1"/>
          <p:nvPr/>
        </p:nvSpPr>
        <p:spPr>
          <a:xfrm>
            <a:off x="2882726" y="3296468"/>
            <a:ext cx="4179990" cy="646331"/>
          </a:xfrm>
          <a:prstGeom prst="rect">
            <a:avLst/>
          </a:prstGeom>
          <a:noFill/>
        </p:spPr>
        <p:txBody>
          <a:bodyPr wrap="none" rtlCol="0">
            <a:spAutoFit/>
          </a:bodyPr>
          <a:lstStyle/>
          <a:p>
            <a:r>
              <a:rPr lang="en-US" sz="3600">
                <a:solidFill>
                  <a:srgbClr val="FF0000"/>
                </a:solidFill>
              </a:rPr>
              <a:t>Tranh vẽ tay trên giấy</a:t>
            </a:r>
          </a:p>
        </p:txBody>
      </p:sp>
    </p:spTree>
    <p:extLst>
      <p:ext uri="{BB962C8B-B14F-4D97-AF65-F5344CB8AC3E}">
        <p14:creationId xmlns:p14="http://schemas.microsoft.com/office/powerpoint/2010/main" val="241636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DC4E4-3C36-D6AE-0BC3-D5DA20A127AB}"/>
              </a:ext>
            </a:extLst>
          </p:cNvPr>
          <p:cNvSpPr/>
          <p:nvPr/>
        </p:nvSpPr>
        <p:spPr>
          <a:xfrm>
            <a:off x="148362" y="1801646"/>
            <a:ext cx="10492910" cy="1446550"/>
          </a:xfrm>
          <a:prstGeom prst="rect">
            <a:avLst/>
          </a:prstGeom>
          <a:noFill/>
        </p:spPr>
        <p:txBody>
          <a:bodyPr wrap="square" lIns="91440" tIns="45720" rIns="91440" bIns="45720">
            <a:spAutoFit/>
          </a:bodyPr>
          <a:lstStyle/>
          <a:p>
            <a:pPr algn="ctr"/>
            <a:r>
              <a:rPr lang="en-US" sz="4400" b="1" u="sng" cap="none" spc="0">
                <a:ln w="0">
                  <a:solidFill>
                    <a:schemeClr val="accent5">
                      <a:lumMod val="75000"/>
                    </a:schemeClr>
                  </a:solidFill>
                </a:ln>
                <a:solidFill>
                  <a:srgbClr val="FF0000"/>
                </a:solidFill>
              </a:rPr>
              <a:t>BÀI 1</a:t>
            </a:r>
            <a:r>
              <a:rPr lang="en-US" sz="4400" b="1" cap="none" spc="0">
                <a:ln w="0">
                  <a:solidFill>
                    <a:schemeClr val="accent5">
                      <a:lumMod val="75000"/>
                    </a:schemeClr>
                  </a:solidFill>
                </a:ln>
                <a:solidFill>
                  <a:srgbClr val="FF0000"/>
                </a:solidFill>
              </a:rPr>
              <a:t>: </a:t>
            </a:r>
            <a:r>
              <a:rPr lang="en-US" sz="4400" b="1">
                <a:ln w="0">
                  <a:solidFill>
                    <a:schemeClr val="accent5">
                      <a:lumMod val="75000"/>
                    </a:schemeClr>
                  </a:solidFill>
                </a:ln>
                <a:solidFill>
                  <a:srgbClr val="FF0000"/>
                </a:solidFill>
              </a:rPr>
              <a:t>LÀM QUEN VỚI PHẦN MỀM PAINT</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4400" b="1" cap="none" spc="0">
              <a:ln w="0">
                <a:solidFill>
                  <a:schemeClr val="accent5">
                    <a:lumMod val="75000"/>
                  </a:schemeClr>
                </a:solidFill>
              </a:ln>
              <a:solidFill>
                <a:srgbClr val="FF0000"/>
              </a:solidFill>
            </a:endParaRPr>
          </a:p>
        </p:txBody>
      </p:sp>
      <p:sp>
        <p:nvSpPr>
          <p:cNvPr id="4" name="TextBox 3">
            <a:extLst>
              <a:ext uri="{FF2B5EF4-FFF2-40B4-BE49-F238E27FC236}">
                <a16:creationId xmlns:a16="http://schemas.microsoft.com/office/drawing/2014/main" id="{202CAFE9-E1CC-AFA0-D660-27553EC051E9}"/>
              </a:ext>
            </a:extLst>
          </p:cNvPr>
          <p:cNvSpPr txBox="1"/>
          <p:nvPr/>
        </p:nvSpPr>
        <p:spPr>
          <a:xfrm>
            <a:off x="2659802" y="221807"/>
            <a:ext cx="5513048"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Thứ , ngày  tháng  năm 2024</a:t>
            </a:r>
          </a:p>
        </p:txBody>
      </p:sp>
      <p:sp>
        <p:nvSpPr>
          <p:cNvPr id="5" name="TextBox 4">
            <a:extLst>
              <a:ext uri="{FF2B5EF4-FFF2-40B4-BE49-F238E27FC236}">
                <a16:creationId xmlns:a16="http://schemas.microsoft.com/office/drawing/2014/main" id="{90263621-B4FC-D76B-0690-36AAEA41F6D4}"/>
              </a:ext>
            </a:extLst>
          </p:cNvPr>
          <p:cNvSpPr txBox="1"/>
          <p:nvPr/>
        </p:nvSpPr>
        <p:spPr>
          <a:xfrm>
            <a:off x="4322617" y="757811"/>
            <a:ext cx="3546765" cy="830997"/>
          </a:xfrm>
          <a:prstGeom prst="rect">
            <a:avLst/>
          </a:prstGeom>
          <a:noFill/>
        </p:spPr>
        <p:txBody>
          <a:bodyPr wrap="square" rtlCol="0">
            <a:spAutoFit/>
          </a:bodyPr>
          <a:lstStyle/>
          <a:p>
            <a:pPr>
              <a:spcAft>
                <a:spcPts val="1200"/>
              </a:spcAft>
            </a:pPr>
            <a:r>
              <a:rPr lang="en-US" sz="4800" b="1" u="sng">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Tin học </a:t>
            </a:r>
          </a:p>
        </p:txBody>
      </p:sp>
    </p:spTree>
    <p:extLst>
      <p:ext uri="{BB962C8B-B14F-4D97-AF65-F5344CB8AC3E}">
        <p14:creationId xmlns:p14="http://schemas.microsoft.com/office/powerpoint/2010/main" val="1080346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9634CB-10CE-CADC-982F-516B54D67995}"/>
              </a:ext>
            </a:extLst>
          </p:cNvPr>
          <p:cNvSpPr/>
          <p:nvPr/>
        </p:nvSpPr>
        <p:spPr>
          <a:xfrm>
            <a:off x="1734081" y="300335"/>
            <a:ext cx="8723863" cy="707886"/>
          </a:xfrm>
          <a:prstGeom prst="rect">
            <a:avLst/>
          </a:prstGeom>
          <a:solidFill>
            <a:schemeClr val="bg1"/>
          </a:solidFill>
          <a:ln>
            <a:noFill/>
          </a:ln>
        </p:spPr>
        <p:txBody>
          <a:bodyPr wrap="none" lIns="91440" tIns="45720" rIns="91440" bIns="45720">
            <a:spAutoFit/>
          </a:bodyPr>
          <a:lstStyle/>
          <a:p>
            <a:pPr algn="ctr"/>
            <a:r>
              <a:rPr lang="en-US" sz="4000" b="1" spc="50">
                <a:ln w="9525" cmpd="sng">
                  <a:solidFill>
                    <a:schemeClr val="accent1"/>
                  </a:solidFill>
                  <a:prstDash val="solid"/>
                </a:ln>
                <a:solidFill>
                  <a:srgbClr val="FF0000"/>
                </a:solidFill>
                <a:effectLst>
                  <a:glow rad="38100">
                    <a:schemeClr val="accent1">
                      <a:alpha val="40000"/>
                    </a:schemeClr>
                  </a:glow>
                </a:effectLst>
                <a:latin typeface="Georgia" panose="02040502050405020303" pitchFamily="18" charset="0"/>
                <a:cs typeface="Times New Roman" panose="02020603050405020304" pitchFamily="18" charset="0"/>
              </a:rPr>
              <a:t>1. TÌM HIỂU PHẦN MÊM PAINT</a:t>
            </a:r>
          </a:p>
        </p:txBody>
      </p:sp>
      <p:sp>
        <p:nvSpPr>
          <p:cNvPr id="6" name="TextBox 5">
            <a:extLst>
              <a:ext uri="{FF2B5EF4-FFF2-40B4-BE49-F238E27FC236}">
                <a16:creationId xmlns:a16="http://schemas.microsoft.com/office/drawing/2014/main" id="{325CA227-1177-4740-729A-9345AC2DF24D}"/>
              </a:ext>
            </a:extLst>
          </p:cNvPr>
          <p:cNvSpPr txBox="1"/>
          <p:nvPr/>
        </p:nvSpPr>
        <p:spPr>
          <a:xfrm>
            <a:off x="1070610" y="1008221"/>
            <a:ext cx="10656570" cy="2545184"/>
          </a:xfrm>
          <a:prstGeom prst="rect">
            <a:avLst/>
          </a:prstGeom>
          <a:noFill/>
        </p:spPr>
        <p:txBody>
          <a:bodyPr wrap="square" rtlCol="0">
            <a:spAutoFit/>
          </a:bodyPr>
          <a:lstStyle/>
          <a:p>
            <a:r>
              <a:rPr lang="en-US" sz="3200" b="1">
                <a:solidFill>
                  <a:srgbClr val="0000FF"/>
                </a:solidFill>
              </a:rPr>
              <a:t>Hoạt động 1</a:t>
            </a:r>
          </a:p>
          <a:p>
            <a:pPr algn="just">
              <a:lnSpc>
                <a:spcPct val="107000"/>
              </a:lnSpc>
              <a:spcAft>
                <a:spcPts val="800"/>
              </a:spcAft>
            </a:pPr>
            <a:r>
              <a:rPr lang="vi-VN" sz="3200">
                <a:solidFill>
                  <a:srgbClr val="000000"/>
                </a:solidFill>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rPr>
              <a:t>Em hãy kích hoạt phần mềm Paint. Sau đó đọc thông tin trong Hình 1, trao đổi với bạn để chỉ ra vị trí các thành phần trên cửa sổ của phần mềm này.</a:t>
            </a:r>
            <a:endParaRPr lang="en-US" sz="3200">
              <a:effectLst/>
              <a:latin typeface="Times New Roman" panose="02020603050405020304" pitchFamily="18" charset="0"/>
              <a:ea typeface="Arial" panose="020B0604020202020204" pitchFamily="34" charset="0"/>
              <a:cs typeface="Times New Roman" panose="02020603050405020304" pitchFamily="18" charset="0"/>
            </a:endParaRPr>
          </a:p>
          <a:p>
            <a:endParaRPr lang="en-US"/>
          </a:p>
        </p:txBody>
      </p:sp>
      <p:pic>
        <p:nvPicPr>
          <p:cNvPr id="2" name="Picture 1">
            <a:extLst>
              <a:ext uri="{FF2B5EF4-FFF2-40B4-BE49-F238E27FC236}">
                <a16:creationId xmlns:a16="http://schemas.microsoft.com/office/drawing/2014/main" id="{EDA3F410-72E4-F61A-9E0B-A08C62D038CA}"/>
              </a:ext>
            </a:extLst>
          </p:cNvPr>
          <p:cNvPicPr>
            <a:picLocks noChangeAspect="1"/>
          </p:cNvPicPr>
          <p:nvPr/>
        </p:nvPicPr>
        <p:blipFill>
          <a:blip r:embed="rId2"/>
          <a:stretch>
            <a:fillRect/>
          </a:stretch>
        </p:blipFill>
        <p:spPr>
          <a:xfrm>
            <a:off x="2755194" y="3114677"/>
            <a:ext cx="7287402" cy="3743323"/>
          </a:xfrm>
          <a:prstGeom prst="rect">
            <a:avLst/>
          </a:prstGeom>
        </p:spPr>
      </p:pic>
    </p:spTree>
    <p:extLst>
      <p:ext uri="{BB962C8B-B14F-4D97-AF65-F5344CB8AC3E}">
        <p14:creationId xmlns:p14="http://schemas.microsoft.com/office/powerpoint/2010/main" val="12216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CB5AAE-8624-8B5F-7274-89C70B923E10}"/>
              </a:ext>
            </a:extLst>
          </p:cNvPr>
          <p:cNvSpPr txBox="1"/>
          <p:nvPr/>
        </p:nvSpPr>
        <p:spPr>
          <a:xfrm>
            <a:off x="10938364" y="6488668"/>
            <a:ext cx="1115568" cy="338554"/>
          </a:xfrm>
          <a:prstGeom prst="rect">
            <a:avLst/>
          </a:prstGeom>
          <a:noFill/>
        </p:spPr>
        <p:txBody>
          <a:bodyPr wrap="square" rtlCol="0">
            <a:spAutoFit/>
          </a:bodyPr>
          <a:lstStyle/>
          <a:p>
            <a:r>
              <a:rPr lang="en-US" sz="1600"/>
              <a:t>Luu y bc 4</a:t>
            </a:r>
          </a:p>
        </p:txBody>
      </p:sp>
      <p:sp>
        <p:nvSpPr>
          <p:cNvPr id="15" name="TextBox 14">
            <a:extLst>
              <a:ext uri="{FF2B5EF4-FFF2-40B4-BE49-F238E27FC236}">
                <a16:creationId xmlns:a16="http://schemas.microsoft.com/office/drawing/2014/main" id="{B6CA00C5-E532-979E-77D0-5A1E93EE46EA}"/>
              </a:ext>
            </a:extLst>
          </p:cNvPr>
          <p:cNvSpPr txBox="1"/>
          <p:nvPr/>
        </p:nvSpPr>
        <p:spPr>
          <a:xfrm>
            <a:off x="1066800" y="523346"/>
            <a:ext cx="10500360" cy="1569660"/>
          </a:xfrm>
          <a:prstGeom prst="rect">
            <a:avLst/>
          </a:prstGeom>
          <a:noFill/>
        </p:spPr>
        <p:txBody>
          <a:bodyPr wrap="square">
            <a:spAutoFit/>
          </a:bodyPr>
          <a:lstStyle/>
          <a:p>
            <a:r>
              <a:rPr lang="en-US" sz="3200">
                <a:solidFill>
                  <a:srgbClr val="0000FF"/>
                </a:solidFill>
                <a:effectLst/>
                <a:latin typeface="Times New Roman" panose="02020603050405020304" pitchFamily="18" charset="0"/>
                <a:ea typeface="Arial" panose="020B0604020202020204" pitchFamily="34" charset="0"/>
              </a:rPr>
              <a:t>Trên cửa sổ phần mềm Paint có hai vùng chính: Thanh công cụ và Vùng trang vẽ. Thanh công cụ gồm có: Công cụ vẽ, hình khối, nét vẽ và bảng màu. Vùng trang vẽ là khu vực để vẽ</a:t>
            </a:r>
            <a:endParaRPr lang="en-US" sz="540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7380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32118C-2C1C-D985-6CD8-DB039FF2A3BC}"/>
              </a:ext>
            </a:extLst>
          </p:cNvPr>
          <p:cNvSpPr/>
          <p:nvPr/>
        </p:nvSpPr>
        <p:spPr>
          <a:xfrm>
            <a:off x="365240" y="318701"/>
            <a:ext cx="11004076" cy="523220"/>
          </a:xfrm>
          <a:prstGeom prst="rect">
            <a:avLst/>
          </a:prstGeom>
          <a:solidFill>
            <a:schemeClr val="bg1"/>
          </a:solidFill>
          <a:ln>
            <a:noFill/>
          </a:ln>
        </p:spPr>
        <p:txBody>
          <a:bodyPr wrap="square" lIns="91440" tIns="45720" rIns="91440" bIns="45720">
            <a:spAutoFit/>
          </a:bodyPr>
          <a:lstStyle/>
          <a:p>
            <a:pPr algn="ctr"/>
            <a:r>
              <a:rPr lang="en-US" sz="2800" b="1" spc="50">
                <a:ln w="9525" cmpd="sng">
                  <a:solidFill>
                    <a:schemeClr val="accent1"/>
                  </a:solidFill>
                  <a:prstDash val="solid"/>
                </a:ln>
                <a:solidFill>
                  <a:srgbClr val="FF0000"/>
                </a:solidFill>
                <a:effectLst>
                  <a:glow rad="38100">
                    <a:schemeClr val="accent1">
                      <a:alpha val="40000"/>
                    </a:schemeClr>
                  </a:glow>
                </a:effectLst>
                <a:latin typeface="Georgia" panose="02040502050405020303" pitchFamily="18" charset="0"/>
                <a:cs typeface="Times New Roman" panose="02020603050405020304" pitchFamily="18" charset="0"/>
              </a:rPr>
              <a:t>2. SỬ DỤNG CÔNG CỤ VẼ, HÌNH KHỐI VÀ BẢNG MÀU</a:t>
            </a:r>
          </a:p>
        </p:txBody>
      </p:sp>
      <p:sp>
        <p:nvSpPr>
          <p:cNvPr id="5" name="TextBox 4">
            <a:extLst>
              <a:ext uri="{FF2B5EF4-FFF2-40B4-BE49-F238E27FC236}">
                <a16:creationId xmlns:a16="http://schemas.microsoft.com/office/drawing/2014/main" id="{0E98F781-E947-9C61-249A-E5AB222B07A8}"/>
              </a:ext>
            </a:extLst>
          </p:cNvPr>
          <p:cNvSpPr txBox="1"/>
          <p:nvPr/>
        </p:nvSpPr>
        <p:spPr>
          <a:xfrm>
            <a:off x="1066799" y="1047661"/>
            <a:ext cx="10058400" cy="1791901"/>
          </a:xfrm>
          <a:prstGeom prst="rect">
            <a:avLst/>
          </a:prstGeom>
          <a:noFill/>
        </p:spPr>
        <p:txBody>
          <a:bodyPr wrap="square">
            <a:spAutoFit/>
          </a:bodyPr>
          <a:lstStyle/>
          <a:p>
            <a:r>
              <a:rPr lang="en-US" sz="3600" b="1">
                <a:solidFill>
                  <a:srgbClr val="0000FF"/>
                </a:solidFill>
                <a:latin typeface="Times New Roman" panose="02020603050405020304" pitchFamily="18" charset="0"/>
                <a:ea typeface="Arial" panose="020B0604020202020204" pitchFamily="34" charset="0"/>
                <a:cs typeface="Times New Roman" panose="02020603050405020304" pitchFamily="18" charset="0"/>
              </a:rPr>
              <a:t>Hoạt động 2</a:t>
            </a:r>
            <a:r>
              <a:rPr lang="en-US" sz="3600" b="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7000"/>
              </a:lnSpc>
              <a:spcAft>
                <a:spcPts val="800"/>
              </a:spcAft>
            </a:pPr>
            <a:r>
              <a:rPr lang="vi-VN" sz="3600">
                <a:solidFill>
                  <a:srgbClr val="000000"/>
                </a:solidFill>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rPr>
              <a:t>Em hãy sử dụng phần mềm Paint để vẽ một bông hoa năm cánh như Hình 2</a:t>
            </a:r>
            <a:r>
              <a:rPr lang="vi-VN" sz="1800">
                <a:solidFill>
                  <a:srgbClr val="000000"/>
                </a:solidFill>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rPr>
              <a:t>.</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C598FA5-5AAB-A0CF-A699-9DE3FFB751FB}"/>
              </a:ext>
            </a:extLst>
          </p:cNvPr>
          <p:cNvPicPr>
            <a:picLocks noChangeAspect="1"/>
          </p:cNvPicPr>
          <p:nvPr/>
        </p:nvPicPr>
        <p:blipFill>
          <a:blip r:embed="rId2"/>
          <a:stretch>
            <a:fillRect/>
          </a:stretch>
        </p:blipFill>
        <p:spPr>
          <a:xfrm>
            <a:off x="4246403" y="3045302"/>
            <a:ext cx="3699193" cy="3288063"/>
          </a:xfrm>
          <a:prstGeom prst="rect">
            <a:avLst/>
          </a:prstGeom>
        </p:spPr>
      </p:pic>
    </p:spTree>
    <p:extLst>
      <p:ext uri="{BB962C8B-B14F-4D97-AF65-F5344CB8AC3E}">
        <p14:creationId xmlns:p14="http://schemas.microsoft.com/office/powerpoint/2010/main" val="319045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012693D-A187-441B-708C-FBFF30546322}"/>
              </a:ext>
            </a:extLst>
          </p:cNvPr>
          <p:cNvGraphicFramePr>
            <a:graphicFrameLocks noGrp="1"/>
          </p:cNvGraphicFramePr>
          <p:nvPr>
            <p:extLst>
              <p:ext uri="{D42A27DB-BD31-4B8C-83A1-F6EECF244321}">
                <p14:modId xmlns:p14="http://schemas.microsoft.com/office/powerpoint/2010/main" val="1979711599"/>
              </p:ext>
            </p:extLst>
          </p:nvPr>
        </p:nvGraphicFramePr>
        <p:xfrm>
          <a:off x="126610" y="810738"/>
          <a:ext cx="6863072" cy="6614160"/>
        </p:xfrm>
        <a:graphic>
          <a:graphicData uri="http://schemas.openxmlformats.org/drawingml/2006/table">
            <a:tbl>
              <a:tblPr firstRow="1" bandRow="1">
                <a:tableStyleId>{5940675A-B579-460E-94D1-54222C63F5DA}</a:tableStyleId>
              </a:tblPr>
              <a:tblGrid>
                <a:gridCol w="6654792">
                  <a:extLst>
                    <a:ext uri="{9D8B030D-6E8A-4147-A177-3AD203B41FA5}">
                      <a16:colId xmlns:a16="http://schemas.microsoft.com/office/drawing/2014/main" val="3961385053"/>
                    </a:ext>
                  </a:extLst>
                </a:gridCol>
                <a:gridCol w="208280">
                  <a:extLst>
                    <a:ext uri="{9D8B030D-6E8A-4147-A177-3AD203B41FA5}">
                      <a16:colId xmlns:a16="http://schemas.microsoft.com/office/drawing/2014/main" val="3915314180"/>
                    </a:ext>
                  </a:extLst>
                </a:gridCol>
              </a:tblGrid>
              <a:tr h="5864382">
                <a:tc>
                  <a:txBody>
                    <a:bodyPr/>
                    <a:lstStyle/>
                    <a:p>
                      <a:r>
                        <a:rPr lang="en-US" sz="3200" u="sng" kern="1200">
                          <a:solidFill>
                            <a:srgbClr val="0000FF"/>
                          </a:solidFill>
                          <a:effectLst/>
                          <a:latin typeface="Times New Roman" panose="02020603050405020304" pitchFamily="18" charset="0"/>
                          <a:ea typeface="+mn-ea"/>
                          <a:cs typeface="Times New Roman" panose="02020603050405020304" pitchFamily="18" charset="0"/>
                        </a:rPr>
                        <a:t>Bước 1</a:t>
                      </a:r>
                      <a:r>
                        <a:rPr lang="en-US" sz="3200" kern="1200">
                          <a:solidFill>
                            <a:schemeClr val="tx1"/>
                          </a:solidFill>
                          <a:effectLst/>
                          <a:latin typeface="Times New Roman" panose="02020603050405020304" pitchFamily="18" charset="0"/>
                          <a:ea typeface="+mn-ea"/>
                          <a:cs typeface="Times New Roman" panose="02020603050405020304" pitchFamily="18" charset="0"/>
                        </a:rPr>
                        <a:t>: </a:t>
                      </a:r>
                      <a:r>
                        <a:rPr lang="en-US" sz="1800" kern="1200">
                          <a:solidFill>
                            <a:schemeClr val="tx1"/>
                          </a:solidFill>
                          <a:effectLst/>
                          <a:latin typeface="+mn-lt"/>
                          <a:ea typeface="+mn-ea"/>
                          <a:cs typeface="+mn-cs"/>
                        </a:rPr>
                        <a:t> </a:t>
                      </a:r>
                      <a:r>
                        <a:rPr lang="vi-VN" sz="2400" kern="1200">
                          <a:solidFill>
                            <a:schemeClr val="tx1"/>
                          </a:solidFill>
                          <a:effectLst/>
                          <a:latin typeface="+mn-lt"/>
                          <a:ea typeface="+mn-ea"/>
                          <a:cs typeface="+mn-cs"/>
                        </a:rPr>
                        <a:t>Chọn công cụ bút vẽ, nét vẽ và màu bút vẽ theo hướng dẫn ở Hình 3.</a:t>
                      </a:r>
                      <a:endParaRPr lang="en-US" sz="2400" kern="1200">
                        <a:solidFill>
                          <a:schemeClr val="tx1"/>
                        </a:solidFill>
                        <a:effectLst/>
                        <a:latin typeface="+mn-lt"/>
                        <a:ea typeface="+mn-ea"/>
                        <a:cs typeface="+mn-cs"/>
                      </a:endParaRPr>
                    </a:p>
                    <a:p>
                      <a:endParaRPr lang="en-US" sz="2400" kern="1200">
                        <a:solidFill>
                          <a:schemeClr val="tx1"/>
                        </a:solidFill>
                        <a:effectLst/>
                        <a:latin typeface="+mn-lt"/>
                        <a:ea typeface="+mn-ea"/>
                        <a:cs typeface="+mn-cs"/>
                      </a:endParaRPr>
                    </a:p>
                    <a:p>
                      <a:endParaRPr lang="en-US" sz="2400" kern="1200">
                        <a:solidFill>
                          <a:schemeClr val="tx1"/>
                        </a:solidFill>
                        <a:effectLst/>
                        <a:latin typeface="+mn-lt"/>
                        <a:ea typeface="+mn-ea"/>
                        <a:cs typeface="+mn-cs"/>
                      </a:endParaRPr>
                    </a:p>
                    <a:p>
                      <a:r>
                        <a:rPr lang="en-US" sz="3200" u="sng" kern="1200">
                          <a:solidFill>
                            <a:srgbClr val="0000FF"/>
                          </a:solidFill>
                          <a:effectLst/>
                          <a:latin typeface="Times New Roman" panose="02020603050405020304" pitchFamily="18" charset="0"/>
                          <a:ea typeface="+mn-ea"/>
                          <a:cs typeface="Times New Roman" panose="02020603050405020304" pitchFamily="18" charset="0"/>
                        </a:rPr>
                        <a:t>Bước 2</a:t>
                      </a:r>
                      <a:r>
                        <a:rPr lang="en-US" sz="3200" kern="1200">
                          <a:solidFill>
                            <a:schemeClr val="tx1"/>
                          </a:solidFill>
                          <a:effectLst/>
                          <a:latin typeface="Times New Roman" panose="02020603050405020304" pitchFamily="18" charset="0"/>
                          <a:ea typeface="+mn-ea"/>
                          <a:cs typeface="Times New Roman" panose="02020603050405020304" pitchFamily="18" charset="0"/>
                        </a:rPr>
                        <a:t>: </a:t>
                      </a:r>
                      <a:r>
                        <a:rPr lang="vi-VN" sz="2400" kern="1200">
                          <a:solidFill>
                            <a:schemeClr val="tx1"/>
                          </a:solidFill>
                          <a:effectLst/>
                          <a:latin typeface="+mn-lt"/>
                          <a:ea typeface="+mn-ea"/>
                          <a:cs typeface="+mn-cs"/>
                        </a:rPr>
                        <a:t>Di chuyển chuột vào Vùng trang vẽ và nhấn giữ chuột trái để vẽ. Trong khi vẽ, em có thể thay đổi bút vẽ, nét vẽ, màu bút vẽ sao cho phù hợp với các chi tiết cần về. Đồng thời, em có thể sử dụng công cụ tẩy để xoá các chi tiết bị sai, thừa theo hướng dẫn ở Hình 4</a:t>
                      </a:r>
                      <a:endParaRPr lang="en-US" sz="2400" kern="1200">
                        <a:solidFill>
                          <a:schemeClr val="tx1"/>
                        </a:solidFill>
                        <a:effectLst/>
                        <a:latin typeface="+mn-lt"/>
                        <a:ea typeface="+mn-ea"/>
                        <a:cs typeface="+mn-cs"/>
                      </a:endParaRPr>
                    </a:p>
                    <a:p>
                      <a:endParaRPr lang="en-US" sz="4000"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u="sng" kern="1200">
                          <a:solidFill>
                            <a:srgbClr val="0000FF"/>
                          </a:solidFill>
                          <a:effectLst/>
                          <a:latin typeface="Times New Roman" panose="02020603050405020304" pitchFamily="18" charset="0"/>
                          <a:ea typeface="+mn-ea"/>
                          <a:cs typeface="Times New Roman" panose="02020603050405020304" pitchFamily="18" charset="0"/>
                        </a:rPr>
                        <a:t>Bước 3</a:t>
                      </a:r>
                      <a:r>
                        <a:rPr lang="en-US" sz="3200" kern="1200">
                          <a:solidFill>
                            <a:srgbClr val="0000FF"/>
                          </a:solidFill>
                          <a:effectLst/>
                          <a:latin typeface="Times New Roman" panose="02020603050405020304" pitchFamily="18" charset="0"/>
                          <a:ea typeface="+mn-ea"/>
                          <a:cs typeface="Times New Roman" panose="02020603050405020304" pitchFamily="18" charset="0"/>
                        </a:rPr>
                        <a:t>  </a:t>
                      </a:r>
                      <a:r>
                        <a:rPr lang="vi-VN" sz="2400" kern="1200">
                          <a:solidFill>
                            <a:schemeClr val="tx1"/>
                          </a:solidFill>
                          <a:effectLst/>
                          <a:latin typeface="+mn-lt"/>
                          <a:ea typeface="+mn-ea"/>
                          <a:cs typeface="+mn-cs"/>
                        </a:rPr>
                        <a:t>Sử dụng công cụ tô màu như hướng dẫn ở Hình 5 để hoàn thiện được bông hoa như Hình 2.</a:t>
                      </a:r>
                      <a:endParaRPr lang="en-US" sz="2400" kern="1200">
                        <a:solidFill>
                          <a:schemeClr val="tx1"/>
                        </a:solidFill>
                        <a:effectLst/>
                        <a:latin typeface="+mn-lt"/>
                        <a:ea typeface="+mn-ea"/>
                        <a:cs typeface="+mn-cs"/>
                      </a:endParaRPr>
                    </a:p>
                    <a:p>
                      <a:endParaRPr lang="en-US" sz="3200" kern="1200">
                        <a:solidFill>
                          <a:schemeClr val="tx1"/>
                        </a:solidFill>
                        <a:effectLst/>
                        <a:latin typeface="Times New Roman" panose="02020603050405020304" pitchFamily="18" charset="0"/>
                        <a:ea typeface="+mn-ea"/>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latin typeface="Times New Roman" panose="02020603050405020304" pitchFamily="18" charset="0"/>
                        <a:cs typeface="Times New Roman" panose="02020603050405020304" pitchFamily="18" charset="0"/>
                      </a:endParaRPr>
                    </a:p>
                  </a:txBody>
                  <a:tcPr>
                    <a:lnL w="12700" cap="flat" cmpd="sng" algn="ctr">
                      <a:solidFill>
                        <a:srgbClr val="002060"/>
                      </a:solidFill>
                      <a:prstDash val="sys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416539912"/>
                  </a:ext>
                </a:extLst>
              </a:tr>
            </a:tbl>
          </a:graphicData>
        </a:graphic>
      </p:graphicFrame>
      <p:sp>
        <p:nvSpPr>
          <p:cNvPr id="3" name="TextBox 2">
            <a:extLst>
              <a:ext uri="{FF2B5EF4-FFF2-40B4-BE49-F238E27FC236}">
                <a16:creationId xmlns:a16="http://schemas.microsoft.com/office/drawing/2014/main" id="{210D2740-DF22-4051-08A5-FFDE9E742046}"/>
              </a:ext>
            </a:extLst>
          </p:cNvPr>
          <p:cNvSpPr txBox="1"/>
          <p:nvPr/>
        </p:nvSpPr>
        <p:spPr>
          <a:xfrm>
            <a:off x="414989" y="163830"/>
            <a:ext cx="4748351" cy="523220"/>
          </a:xfrm>
          <a:prstGeom prst="rect">
            <a:avLst/>
          </a:prstGeom>
          <a:solidFill>
            <a:schemeClr val="accent1">
              <a:lumMod val="60000"/>
              <a:lumOff val="40000"/>
            </a:schemeClr>
          </a:solidFill>
        </p:spPr>
        <p:txBody>
          <a:bodyPr wrap="none" rtlCol="0">
            <a:spAutoFit/>
          </a:bodyPr>
          <a:lstStyle/>
          <a:p>
            <a:r>
              <a:rPr lang="en-US" sz="2800" b="1">
                <a:solidFill>
                  <a:srgbClr val="FF0000"/>
                </a:solidFill>
                <a:latin typeface="Times New Roman" panose="02020603050405020304" pitchFamily="18" charset="0"/>
                <a:cs typeface="Times New Roman" panose="02020603050405020304" pitchFamily="18" charset="0"/>
              </a:rPr>
              <a:t>HƯỚNG DẪN THỰC HÀNH</a:t>
            </a:r>
          </a:p>
        </p:txBody>
      </p:sp>
      <p:pic>
        <p:nvPicPr>
          <p:cNvPr id="4" name="Picture 3">
            <a:extLst>
              <a:ext uri="{FF2B5EF4-FFF2-40B4-BE49-F238E27FC236}">
                <a16:creationId xmlns:a16="http://schemas.microsoft.com/office/drawing/2014/main" id="{F0B5CB8A-1F5B-B38A-9146-7D1AD141558D}"/>
              </a:ext>
            </a:extLst>
          </p:cNvPr>
          <p:cNvPicPr>
            <a:picLocks noChangeAspect="1"/>
          </p:cNvPicPr>
          <p:nvPr/>
        </p:nvPicPr>
        <p:blipFill>
          <a:blip r:embed="rId2"/>
          <a:stretch>
            <a:fillRect/>
          </a:stretch>
        </p:blipFill>
        <p:spPr>
          <a:xfrm>
            <a:off x="6689856" y="122139"/>
            <a:ext cx="4748351" cy="2291352"/>
          </a:xfrm>
          <a:prstGeom prst="rect">
            <a:avLst/>
          </a:prstGeom>
        </p:spPr>
      </p:pic>
      <p:pic>
        <p:nvPicPr>
          <p:cNvPr id="5" name="Picture 4">
            <a:extLst>
              <a:ext uri="{FF2B5EF4-FFF2-40B4-BE49-F238E27FC236}">
                <a16:creationId xmlns:a16="http://schemas.microsoft.com/office/drawing/2014/main" id="{02DAA8BA-B397-925D-1F3C-0F2433741C19}"/>
              </a:ext>
            </a:extLst>
          </p:cNvPr>
          <p:cNvPicPr>
            <a:picLocks noChangeAspect="1"/>
          </p:cNvPicPr>
          <p:nvPr/>
        </p:nvPicPr>
        <p:blipFill>
          <a:blip r:embed="rId3"/>
          <a:stretch>
            <a:fillRect/>
          </a:stretch>
        </p:blipFill>
        <p:spPr>
          <a:xfrm>
            <a:off x="6739252" y="2413491"/>
            <a:ext cx="4649558" cy="2482066"/>
          </a:xfrm>
          <a:prstGeom prst="rect">
            <a:avLst/>
          </a:prstGeom>
        </p:spPr>
      </p:pic>
      <p:pic>
        <p:nvPicPr>
          <p:cNvPr id="6" name="Picture 5">
            <a:extLst>
              <a:ext uri="{FF2B5EF4-FFF2-40B4-BE49-F238E27FC236}">
                <a16:creationId xmlns:a16="http://schemas.microsoft.com/office/drawing/2014/main" id="{5A604DBC-2E76-DDBB-D8CB-FC511D8495CF}"/>
              </a:ext>
            </a:extLst>
          </p:cNvPr>
          <p:cNvPicPr>
            <a:picLocks noChangeAspect="1"/>
          </p:cNvPicPr>
          <p:nvPr/>
        </p:nvPicPr>
        <p:blipFill>
          <a:blip r:embed="rId4"/>
          <a:stretch>
            <a:fillRect/>
          </a:stretch>
        </p:blipFill>
        <p:spPr>
          <a:xfrm>
            <a:off x="7140466" y="4907692"/>
            <a:ext cx="4029281" cy="1975916"/>
          </a:xfrm>
          <a:prstGeom prst="rect">
            <a:avLst/>
          </a:prstGeom>
        </p:spPr>
      </p:pic>
    </p:spTree>
    <p:extLst>
      <p:ext uri="{BB962C8B-B14F-4D97-AF65-F5344CB8AC3E}">
        <p14:creationId xmlns:p14="http://schemas.microsoft.com/office/powerpoint/2010/main" val="428806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32118C-2C1C-D985-6CD8-DB039FF2A3BC}"/>
              </a:ext>
            </a:extLst>
          </p:cNvPr>
          <p:cNvSpPr/>
          <p:nvPr/>
        </p:nvSpPr>
        <p:spPr>
          <a:xfrm>
            <a:off x="365240" y="318701"/>
            <a:ext cx="11004076" cy="523220"/>
          </a:xfrm>
          <a:prstGeom prst="rect">
            <a:avLst/>
          </a:prstGeom>
          <a:solidFill>
            <a:schemeClr val="bg1"/>
          </a:solidFill>
          <a:ln>
            <a:noFill/>
          </a:ln>
        </p:spPr>
        <p:txBody>
          <a:bodyPr wrap="square" lIns="91440" tIns="45720" rIns="91440" bIns="45720">
            <a:spAutoFit/>
          </a:bodyPr>
          <a:lstStyle/>
          <a:p>
            <a:pPr algn="ctr"/>
            <a:r>
              <a:rPr lang="en-US" sz="2800" b="1" spc="50">
                <a:ln w="9525" cmpd="sng">
                  <a:solidFill>
                    <a:schemeClr val="accent1"/>
                  </a:solidFill>
                  <a:prstDash val="solid"/>
                </a:ln>
                <a:solidFill>
                  <a:srgbClr val="FF0000"/>
                </a:solidFill>
                <a:effectLst>
                  <a:glow rad="38100">
                    <a:schemeClr val="accent1">
                      <a:alpha val="40000"/>
                    </a:schemeClr>
                  </a:glow>
                </a:effectLst>
                <a:latin typeface="Georgia" panose="02040502050405020303" pitchFamily="18" charset="0"/>
                <a:cs typeface="Times New Roman" panose="02020603050405020304" pitchFamily="18" charset="0"/>
              </a:rPr>
              <a:t>2. SỬ DỤNG CÔNG CỤ VẼ, HÌNH KHỐI VÀ BẢNG MÀU</a:t>
            </a:r>
          </a:p>
        </p:txBody>
      </p:sp>
      <p:sp>
        <p:nvSpPr>
          <p:cNvPr id="5" name="TextBox 4">
            <a:extLst>
              <a:ext uri="{FF2B5EF4-FFF2-40B4-BE49-F238E27FC236}">
                <a16:creationId xmlns:a16="http://schemas.microsoft.com/office/drawing/2014/main" id="{0E98F781-E947-9C61-249A-E5AB222B07A8}"/>
              </a:ext>
            </a:extLst>
          </p:cNvPr>
          <p:cNvSpPr txBox="1"/>
          <p:nvPr/>
        </p:nvSpPr>
        <p:spPr>
          <a:xfrm>
            <a:off x="1066799" y="1047661"/>
            <a:ext cx="10058400" cy="1791901"/>
          </a:xfrm>
          <a:prstGeom prst="rect">
            <a:avLst/>
          </a:prstGeom>
          <a:noFill/>
        </p:spPr>
        <p:txBody>
          <a:bodyPr wrap="square">
            <a:spAutoFit/>
          </a:bodyPr>
          <a:lstStyle/>
          <a:p>
            <a:r>
              <a:rPr lang="en-US" sz="3600" b="1">
                <a:solidFill>
                  <a:srgbClr val="0000FF"/>
                </a:solidFill>
                <a:latin typeface="Times New Roman" panose="02020603050405020304" pitchFamily="18" charset="0"/>
                <a:ea typeface="Arial" panose="020B0604020202020204" pitchFamily="34" charset="0"/>
                <a:cs typeface="Times New Roman" panose="02020603050405020304" pitchFamily="18" charset="0"/>
              </a:rPr>
              <a:t>Hoạt động 2</a:t>
            </a:r>
            <a:r>
              <a:rPr lang="en-US" sz="3600" b="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7000"/>
              </a:lnSpc>
              <a:spcAft>
                <a:spcPts val="800"/>
              </a:spcAft>
            </a:pPr>
            <a:r>
              <a:rPr lang="vi-VN" sz="3600">
                <a:solidFill>
                  <a:srgbClr val="000000"/>
                </a:solidFill>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rPr>
              <a:t>Em hãy sử dụng phần mềm Paint để vẽ một bông hoa năm cánh như Hình 2</a:t>
            </a:r>
            <a:r>
              <a:rPr lang="vi-VN" sz="1800">
                <a:solidFill>
                  <a:srgbClr val="000000"/>
                </a:solidFill>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rPr>
              <a:t>.</a:t>
            </a:r>
            <a:endParaRPr lang="en-US" sz="18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C598FA5-5AAB-A0CF-A699-9DE3FFB751FB}"/>
              </a:ext>
            </a:extLst>
          </p:cNvPr>
          <p:cNvPicPr>
            <a:picLocks noChangeAspect="1"/>
          </p:cNvPicPr>
          <p:nvPr/>
        </p:nvPicPr>
        <p:blipFill>
          <a:blip r:embed="rId2"/>
          <a:stretch>
            <a:fillRect/>
          </a:stretch>
        </p:blipFill>
        <p:spPr>
          <a:xfrm>
            <a:off x="4246403" y="3045302"/>
            <a:ext cx="3699193" cy="3288063"/>
          </a:xfrm>
          <a:prstGeom prst="rect">
            <a:avLst/>
          </a:prstGeom>
        </p:spPr>
      </p:pic>
    </p:spTree>
    <p:extLst>
      <p:ext uri="{BB962C8B-B14F-4D97-AF65-F5344CB8AC3E}">
        <p14:creationId xmlns:p14="http://schemas.microsoft.com/office/powerpoint/2010/main" val="45655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457</Words>
  <Application>Microsoft Office PowerPoint</Application>
  <PresentationFormat>Widescreen</PresentationFormat>
  <Paragraphs>42</Paragraphs>
  <Slides>13</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Georgia</vt:lpstr>
      <vt:lpstr>Times New Roman</vt:lpstr>
      <vt:lpstr>方正静蕾简体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42</cp:revision>
  <dcterms:created xsi:type="dcterms:W3CDTF">2024-04-12T14:04:06Z</dcterms:created>
  <dcterms:modified xsi:type="dcterms:W3CDTF">2024-07-01T08:44:38Z</dcterms:modified>
</cp:coreProperties>
</file>