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72" r:id="rId2"/>
  </p:sldMasterIdLst>
  <p:notesMasterIdLst>
    <p:notesMasterId r:id="rId26"/>
  </p:notesMasterIdLst>
  <p:sldIdLst>
    <p:sldId id="350" r:id="rId3"/>
    <p:sldId id="403" r:id="rId4"/>
    <p:sldId id="2965" r:id="rId5"/>
    <p:sldId id="2966" r:id="rId6"/>
    <p:sldId id="2967" r:id="rId7"/>
    <p:sldId id="2969" r:id="rId8"/>
    <p:sldId id="2970" r:id="rId9"/>
    <p:sldId id="3158" r:id="rId10"/>
    <p:sldId id="3159" r:id="rId11"/>
    <p:sldId id="258" r:id="rId12"/>
    <p:sldId id="256" r:id="rId13"/>
    <p:sldId id="3007" r:id="rId14"/>
    <p:sldId id="260" r:id="rId15"/>
    <p:sldId id="2998" r:id="rId16"/>
    <p:sldId id="3161" r:id="rId17"/>
    <p:sldId id="3164" r:id="rId18"/>
    <p:sldId id="3162" r:id="rId19"/>
    <p:sldId id="3166" r:id="rId20"/>
    <p:sldId id="270" r:id="rId21"/>
    <p:sldId id="3168" r:id="rId22"/>
    <p:sldId id="3167" r:id="rId23"/>
    <p:sldId id="375" r:id="rId24"/>
    <p:sldId id="2988" r:id="rId25"/>
  </p:sldIdLst>
  <p:sldSz cx="12192000" cy="6858000"/>
  <p:notesSz cx="6858000" cy="9144000"/>
  <p:embeddedFontLst>
    <p:embeddedFont>
      <p:font typeface="SimSun" panose="02010600030101010101" pitchFamily="2" charset="-122"/>
      <p:regular r:id="rId27"/>
    </p:embeddedFont>
    <p:embeddedFont>
      <p:font typeface="Calibri" panose="020F0502020204030204" pitchFamily="34" charset="0"/>
      <p:regular r:id="rId28"/>
      <p:bold r:id="rId29"/>
      <p:italic r:id="rId30"/>
      <p:boldItalic r:id="rId31"/>
    </p:embeddedFont>
    <p:embeddedFont>
      <p:font typeface="Microsoft YaHei" panose="020B0503020204020204" pitchFamily="34" charset="-122"/>
      <p:regular r:id="rId32"/>
      <p:bold r:id="rId33"/>
    </p:embeddedFont>
    <p:embeddedFont>
      <p:font typeface="等线" panose="020B0604020202020204" charset="-122"/>
      <p:regular r:id="rId34"/>
      <p:bold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FF6"/>
    <a:srgbClr val="002D46"/>
    <a:srgbClr val="FEFE54"/>
    <a:srgbClr val="001B50"/>
    <a:srgbClr val="405786"/>
    <a:srgbClr val="FFFAF7"/>
    <a:srgbClr val="FFDE6E"/>
    <a:srgbClr val="8CDA5A"/>
    <a:srgbClr val="BCF2A8"/>
    <a:srgbClr val="6EB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5" autoAdjust="0"/>
    <p:restoredTop sz="88116" autoAdjust="0"/>
  </p:normalViewPr>
  <p:slideViewPr>
    <p:cSldViewPr snapToGrid="0">
      <p:cViewPr varScale="1">
        <p:scale>
          <a:sx n="65" d="100"/>
          <a:sy n="65" d="100"/>
        </p:scale>
        <p:origin x="85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F72614A-304C-4EF2-CA45-25504D9F065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CBF22FD-9E86-F664-38E7-0653111D2A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58750" indent="0" eaLnBrk="1" hangingPunct="1">
              <a:spcBef>
                <a:spcPct val="0"/>
              </a:spcBef>
              <a:buNone/>
            </a:pPr>
            <a:endParaRPr lang="zh-CN" altLang="en-US" sz="1200" dirty="0"/>
          </a:p>
        </p:txBody>
      </p:sp>
      <p:sp>
        <p:nvSpPr>
          <p:cNvPr id="19460" name="Slide Number Placeholder 3">
            <a:extLst>
              <a:ext uri="{FF2B5EF4-FFF2-40B4-BE49-F238E27FC236}">
                <a16:creationId xmlns:a16="http://schemas.microsoft.com/office/drawing/2014/main" id="{C062CA67-F168-7CB4-C63A-E57296D6C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C130B-09E2-49AA-8A10-3051C701B00B}"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19AD3AD0-3421-1829-84E6-40267EC3C26D}"/>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7573063A-5036-D730-F2C3-961F8A7F28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653469EC-A268-30EE-7CBC-259618A609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59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546040D-23BC-9D55-6A35-E88D40485992}"/>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9AB1441E-0A9E-87C3-18AC-55C3CCBE3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6D263131-4D69-0161-E6A1-2E30A671A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499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546040D-23BC-9D55-6A35-E88D40485992}"/>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9AB1441E-0A9E-87C3-18AC-55C3CCBE3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6D263131-4D69-0161-E6A1-2E30A671A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4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a:extLst>
              <a:ext uri="{FF2B5EF4-FFF2-40B4-BE49-F238E27FC236}">
                <a16:creationId xmlns:a16="http://schemas.microsoft.com/office/drawing/2014/main" id="{D0E37768-CD39-1904-06BC-230F671E596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a:extLst>
              <a:ext uri="{FF2B5EF4-FFF2-40B4-BE49-F238E27FC236}">
                <a16:creationId xmlns:a16="http://schemas.microsoft.com/office/drawing/2014/main" id="{8284DD65-C1E8-4F5D-4F1C-9E2DBF27C2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37892" name="灯片编号占位符 3">
            <a:extLst>
              <a:ext uri="{FF2B5EF4-FFF2-40B4-BE49-F238E27FC236}">
                <a16:creationId xmlns:a16="http://schemas.microsoft.com/office/drawing/2014/main" id="{A8016F68-B93E-53A7-E49F-DFF4D3D906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1pPr>
            <a:lvl2pPr marL="742950" indent="-285750" eaLnBrk="0" hangingPunct="0">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2pPr>
            <a:lvl3pPr marL="1143000" indent="-228600" eaLnBrk="0" hangingPunct="0">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3pPr>
            <a:lvl4pPr marL="1600200" indent="-228600" eaLnBrk="0" hangingPunct="0">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4pPr>
            <a:lvl5pPr marL="2057400" indent="-228600" eaLnBrk="0" hangingPunct="0">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等线" panose="02010600030101010101" pitchFamily="2" charset="-122"/>
                <a:cs typeface="等线" panose="02010600030101010101" pitchFamily="2" charset="-122"/>
              </a:defRPr>
            </a:lvl9pPr>
          </a:lstStyle>
          <a:p>
            <a:pPr eaLnBrk="1" hangingPunct="1"/>
            <a:fld id="{8C4A6556-0BC1-4ADE-B907-16223ADE8D76}" type="slidenum">
              <a:rPr lang="zh-CN" altLang="en-US" sz="1200">
                <a:solidFill>
                  <a:srgbClr val="000000"/>
                </a:solidFill>
                <a:ea typeface="SimSun" panose="02010600030101010101" pitchFamily="2" charset="-122"/>
              </a:rPr>
              <a:pPr eaLnBrk="1" hangingPunct="1"/>
              <a:t>22</a:t>
            </a:fld>
            <a:endParaRPr lang="zh-CN" altLang="en-US" sz="1200">
              <a:solidFill>
                <a:srgbClr val="000000"/>
              </a:solidFill>
              <a:ea typeface="SimSun"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vi-VN" dirty="0"/>
          </a:p>
        </p:txBody>
      </p:sp>
    </p:spTree>
    <p:extLst>
      <p:ext uri="{BB962C8B-B14F-4D97-AF65-F5344CB8AC3E}">
        <p14:creationId xmlns:p14="http://schemas.microsoft.com/office/powerpoint/2010/main" val="132376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err="1">
                <a:solidFill>
                  <a:schemeClr val="tx1"/>
                </a:solidFill>
                <a:effectLst/>
                <a:latin typeface="Times New Roman" panose="02020603050405020304" pitchFamily="18" charset="0"/>
                <a:cs typeface="Times New Roman" panose="02020603050405020304" pitchFamily="18" charset="0"/>
              </a:rPr>
              <a:t>Trước</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khi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bắt</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đầu</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bài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mới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cô</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mời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cả</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lớp</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cùng</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khởi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động</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thông</a:t>
            </a:r>
            <a:r>
              <a:rPr lang="en-US" altLang="en-US" b="0" dirty="0">
                <a:solidFill>
                  <a:schemeClr val="tx1"/>
                </a:solidFill>
                <a:effectLst/>
                <a:latin typeface="Times New Roman" panose="02020603050405020304" pitchFamily="18" charset="0"/>
                <a:cs typeface="Times New Roman" panose="02020603050405020304" pitchFamily="18" charset="0"/>
              </a:rPr>
              <a:t> qua </a:t>
            </a:r>
            <a:r>
              <a:rPr lang="en-US" altLang="en-US" b="0" dirty="0" err="1">
                <a:solidFill>
                  <a:schemeClr val="tx1"/>
                </a:solidFill>
                <a:effectLst/>
                <a:latin typeface="Times New Roman" panose="02020603050405020304" pitchFamily="18" charset="0"/>
                <a:cs typeface="Times New Roman" panose="02020603050405020304" pitchFamily="18" charset="0"/>
              </a:rPr>
              <a:t>trò</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chơi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giải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cứu</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bãi</a:t>
            </a:r>
            <a:r>
              <a:rPr lang="en-US" altLang="en-US" b="0" dirty="0">
                <a:solidFill>
                  <a:schemeClr val="tx1"/>
                </a:solidFill>
                <a:effectLst/>
                <a:latin typeface="Times New Roman" panose="02020603050405020304" pitchFamily="18" charset="0"/>
                <a:cs typeface="Times New Roman" panose="02020603050405020304" pitchFamily="18" charset="0"/>
              </a:rPr>
              <a:t> </a:t>
            </a:r>
            <a:r>
              <a:rPr lang="en-US" altLang="en-US" b="0" dirty="0" err="1">
                <a:solidFill>
                  <a:schemeClr val="tx1"/>
                </a:solidFill>
                <a:effectLst/>
                <a:latin typeface="Times New Roman" panose="02020603050405020304" pitchFamily="18" charset="0"/>
                <a:cs typeface="Times New Roman" panose="02020603050405020304" pitchFamily="18" charset="0"/>
              </a:rPr>
              <a:t>biển</a:t>
            </a:r>
            <a:endParaRPr lang="en-US" altLang="en-US" b="0" dirty="0">
              <a:solidFill>
                <a:schemeClr val="tx1"/>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2</a:t>
            </a:fld>
            <a:endParaRPr lang="en-US" dirty="0"/>
          </a:p>
        </p:txBody>
      </p:sp>
    </p:spTree>
    <p:extLst>
      <p:ext uri="{BB962C8B-B14F-4D97-AF65-F5344CB8AC3E}">
        <p14:creationId xmlns:p14="http://schemas.microsoft.com/office/powerpoint/2010/main" val="3356629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Cho HS </a:t>
            </a:r>
            <a:r>
              <a:rPr lang="en-US" dirty="0" err="1"/>
              <a:t>chọn</a:t>
            </a:r>
            <a:r>
              <a:rPr lang="en-US" dirty="0"/>
              <a:t> </a:t>
            </a:r>
            <a:r>
              <a:rPr lang="en-US" dirty="0" err="1"/>
              <a:t>dọn</a:t>
            </a:r>
            <a:r>
              <a:rPr lang="en-US" dirty="0"/>
              <a:t> </a:t>
            </a:r>
            <a:r>
              <a:rPr lang="en-US" dirty="0" err="1"/>
              <a:t>dẹp</a:t>
            </a:r>
            <a:r>
              <a:rPr lang="en-US" dirty="0"/>
              <a:t> </a:t>
            </a:r>
            <a:r>
              <a:rPr lang="en-US" dirty="0" err="1"/>
              <a:t>từng</a:t>
            </a:r>
            <a:r>
              <a:rPr lang="en-US" dirty="0"/>
              <a:t> </a:t>
            </a:r>
            <a:r>
              <a:rPr lang="en-US" dirty="0" err="1"/>
              <a:t>đồ</a:t>
            </a:r>
            <a:r>
              <a:rPr lang="en-US" dirty="0"/>
              <a:t> </a:t>
            </a:r>
            <a:r>
              <a:rPr lang="en-US" dirty="0" err="1"/>
              <a:t>vật</a:t>
            </a:r>
            <a:r>
              <a:rPr lang="en-US" dirty="0"/>
              <a:t> 1</a:t>
            </a:r>
          </a:p>
          <a:p>
            <a:r>
              <a:rPr lang="en-US" dirty="0" err="1"/>
              <a:t>Dọn</a:t>
            </a:r>
            <a:r>
              <a:rPr lang="en-US" dirty="0"/>
              <a:t> </a:t>
            </a:r>
            <a:r>
              <a:rPr lang="en-US" dirty="0" err="1"/>
              <a:t>xong</a:t>
            </a:r>
            <a:r>
              <a:rPr lang="en-US" dirty="0"/>
              <a:t> </a:t>
            </a:r>
            <a:r>
              <a:rPr lang="en-US" dirty="0" err="1"/>
              <a:t>hết</a:t>
            </a:r>
            <a:r>
              <a:rPr lang="en-US" dirty="0"/>
              <a:t> </a:t>
            </a:r>
            <a:r>
              <a:rPr lang="en-US" dirty="0" err="1"/>
              <a:t>thì</a:t>
            </a:r>
            <a:r>
              <a:rPr lang="en-US" dirty="0"/>
              <a:t> </a:t>
            </a:r>
            <a:r>
              <a:rPr lang="en-US" dirty="0" err="1"/>
              <a:t>nháy</a:t>
            </a:r>
            <a:r>
              <a:rPr lang="en-US" dirty="0"/>
              <a:t> </a:t>
            </a:r>
            <a:r>
              <a:rPr lang="en-US" dirty="0" err="1"/>
              <a:t>chuột</a:t>
            </a:r>
            <a:r>
              <a:rPr lang="en-US" dirty="0"/>
              <a:t> </a:t>
            </a:r>
            <a:r>
              <a:rPr lang="en-US" dirty="0" err="1"/>
              <a:t>vào</a:t>
            </a:r>
            <a:r>
              <a:rPr lang="en-US" dirty="0"/>
              <a:t> </a:t>
            </a:r>
            <a:r>
              <a:rPr lang="en-US" dirty="0" err="1"/>
              <a:t>ông</a:t>
            </a:r>
            <a:r>
              <a:rPr lang="en-US" dirty="0"/>
              <a:t> </a:t>
            </a:r>
            <a:r>
              <a:rPr lang="en-US" dirty="0" err="1"/>
              <a:t>mặt</a:t>
            </a:r>
            <a:r>
              <a:rPr lang="en-US" dirty="0"/>
              <a:t> </a:t>
            </a:r>
            <a:r>
              <a:rPr lang="en-US" dirty="0" err="1"/>
              <a:t>trời</a:t>
            </a:r>
            <a:endParaRPr lang="en-US" dirty="0"/>
          </a:p>
        </p:txBody>
      </p:sp>
      <p:sp>
        <p:nvSpPr>
          <p:cNvPr id="4" name="Slide Number Placeholder 3"/>
          <p:cNvSpPr>
            <a:spLocks noGrp="1"/>
          </p:cNvSpPr>
          <p:nvPr>
            <p:ph type="sldNum" sz="quarter" idx="5"/>
          </p:nvPr>
        </p:nvSpPr>
        <p:spPr/>
        <p:txBody>
          <a:bodyPr/>
          <a:lstStyle/>
          <a:p>
            <a:fld id="{3E24450B-48A1-4EA9-BC69-F5FA574CC80C}" type="slidenum">
              <a:rPr lang="en-US" smtClean="0"/>
              <a:t>4</a:t>
            </a:fld>
            <a:endParaRPr lang="en-US"/>
          </a:p>
        </p:txBody>
      </p:sp>
    </p:spTree>
    <p:extLst>
      <p:ext uri="{BB962C8B-B14F-4D97-AF65-F5344CB8AC3E}">
        <p14:creationId xmlns:p14="http://schemas.microsoft.com/office/powerpoint/2010/main" val="50839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Trò</a:t>
            </a:r>
            <a:r>
              <a:rPr lang="en-US" dirty="0"/>
              <a:t> </a:t>
            </a:r>
            <a:r>
              <a:rPr lang="en-US" dirty="0" err="1"/>
              <a:t>chơi</a:t>
            </a:r>
            <a:r>
              <a:rPr lang="en-US" dirty="0"/>
              <a:t> </a:t>
            </a:r>
            <a:r>
              <a:rPr lang="en-US" dirty="0" err="1"/>
              <a:t>này</a:t>
            </a:r>
            <a:r>
              <a:rPr lang="en-US" dirty="0"/>
              <a:t> </a:t>
            </a:r>
            <a:r>
              <a:rPr lang="en-US" dirty="0" err="1"/>
              <a:t>gửi</a:t>
            </a:r>
            <a:r>
              <a:rPr lang="en-US" dirty="0"/>
              <a:t> </a:t>
            </a:r>
            <a:r>
              <a:rPr lang="en-US" dirty="0" err="1"/>
              <a:t>tới</a:t>
            </a:r>
            <a:r>
              <a:rPr lang="en-US" dirty="0"/>
              <a:t> </a:t>
            </a:r>
            <a:r>
              <a:rPr lang="en-US" dirty="0" err="1"/>
              <a:t>các</a:t>
            </a:r>
            <a:r>
              <a:rPr lang="en-US" dirty="0"/>
              <a:t> </a:t>
            </a:r>
            <a:r>
              <a:rPr lang="en-US" dirty="0" err="1"/>
              <a:t>em</a:t>
            </a:r>
            <a:r>
              <a:rPr lang="en-US" dirty="0"/>
              <a:t> </a:t>
            </a:r>
            <a:r>
              <a:rPr lang="en-US" dirty="0" err="1"/>
              <a:t>thông</a:t>
            </a:r>
            <a:r>
              <a:rPr lang="en-US" dirty="0"/>
              <a:t> </a:t>
            </a:r>
            <a:r>
              <a:rPr lang="en-US" dirty="0" err="1"/>
              <a:t>điệp</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Như</a:t>
            </a:r>
            <a:r>
              <a:rPr lang="en-US" dirty="0"/>
              <a:t> </a:t>
            </a:r>
            <a:r>
              <a:rPr lang="en-US" dirty="0" err="1"/>
              <a:t>vậy</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phải</a:t>
            </a:r>
            <a:r>
              <a:rPr lang="en-US" dirty="0"/>
              <a:t> </a:t>
            </a:r>
            <a:r>
              <a:rPr lang="en-US" dirty="0" err="1"/>
              <a:t>vứt</a:t>
            </a:r>
            <a:r>
              <a:rPr lang="en-US" dirty="0"/>
              <a:t> </a:t>
            </a:r>
            <a:r>
              <a:rPr lang="en-US" dirty="0" err="1"/>
              <a:t>rác</a:t>
            </a:r>
            <a:r>
              <a:rPr lang="en-US" dirty="0"/>
              <a:t> </a:t>
            </a:r>
            <a:r>
              <a:rPr lang="en-US" dirty="0" err="1"/>
              <a:t>đúng</a:t>
            </a:r>
            <a:r>
              <a:rPr lang="en-US" dirty="0"/>
              <a:t> </a:t>
            </a:r>
            <a:r>
              <a:rPr lang="en-US" dirty="0" err="1"/>
              <a:t>nơi</a:t>
            </a:r>
            <a:r>
              <a:rPr lang="en-US" dirty="0"/>
              <a:t> </a:t>
            </a:r>
            <a:r>
              <a:rPr lang="en-US" dirty="0" err="1"/>
              <a:t>quy</a:t>
            </a:r>
            <a:r>
              <a:rPr lang="en-US" dirty="0"/>
              <a:t> </a:t>
            </a:r>
            <a:r>
              <a:rPr lang="en-US" dirty="0" err="1"/>
              <a:t>định</a:t>
            </a:r>
            <a:r>
              <a:rPr lang="en-US" dirty="0"/>
              <a:t> </a:t>
            </a:r>
            <a:r>
              <a:rPr lang="en-US" dirty="0" err="1"/>
              <a:t>để</a:t>
            </a:r>
            <a:r>
              <a:rPr lang="en-US" dirty="0"/>
              <a:t> </a:t>
            </a:r>
            <a:r>
              <a:rPr lang="en-US" dirty="0" err="1"/>
              <a:t>góp</a:t>
            </a:r>
            <a:r>
              <a:rPr lang="en-US" dirty="0"/>
              <a:t> </a:t>
            </a:r>
            <a:r>
              <a:rPr lang="en-US" dirty="0" err="1"/>
              <a:t>phần</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biển</a:t>
            </a:r>
            <a:r>
              <a:rPr lang="en-US" dirty="0"/>
              <a:t> </a:t>
            </a:r>
            <a:r>
              <a:rPr lang="en-US" dirty="0" err="1"/>
              <a:t>và</a:t>
            </a:r>
            <a:r>
              <a:rPr lang="en-US" dirty="0"/>
              <a:t> </a:t>
            </a:r>
            <a:r>
              <a:rPr lang="en-US" dirty="0" err="1"/>
              <a:t>đại</a:t>
            </a:r>
            <a:r>
              <a:rPr lang="en-US" dirty="0"/>
              <a:t> </a:t>
            </a:r>
            <a:r>
              <a:rPr lang="en-US" dirty="0" err="1"/>
              <a:t>dương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Tuyên</a:t>
            </a:r>
            <a:r>
              <a:rPr lang="en-US" dirty="0"/>
              <a:t> </a:t>
            </a:r>
            <a:r>
              <a:rPr lang="en-US" dirty="0" err="1"/>
              <a:t>dương</a:t>
            </a:r>
            <a:r>
              <a:rPr lang="en-US" dirty="0"/>
              <a:t> </a:t>
            </a:r>
            <a:r>
              <a:rPr lang="en-US" dirty="0" err="1"/>
              <a:t>lớp</a:t>
            </a:r>
            <a:r>
              <a:rPr lang="en-US" dirty="0"/>
              <a:t> </a:t>
            </a:r>
            <a:r>
              <a:rPr lang="en-US" dirty="0" err="1"/>
              <a:t>về</a:t>
            </a:r>
            <a:r>
              <a:rPr lang="en-US" dirty="0"/>
              <a:t> </a:t>
            </a:r>
            <a:r>
              <a:rPr lang="en-US" dirty="0" err="1"/>
              <a:t>nhà</a:t>
            </a:r>
            <a:r>
              <a:rPr lang="en-US" dirty="0"/>
              <a:t> </a:t>
            </a:r>
            <a:r>
              <a:rPr lang="en-US" dirty="0" err="1"/>
              <a:t>có</a:t>
            </a:r>
            <a:r>
              <a:rPr lang="en-US" dirty="0"/>
              <a:t> </a:t>
            </a:r>
            <a:r>
              <a:rPr lang="en-US" dirty="0" err="1"/>
              <a:t>học</a:t>
            </a:r>
            <a:r>
              <a:rPr lang="en-US" dirty="0"/>
              <a:t> </a:t>
            </a:r>
            <a:r>
              <a:rPr lang="en-US" dirty="0" err="1"/>
              <a:t>và</a:t>
            </a:r>
            <a:r>
              <a:rPr lang="en-US" dirty="0"/>
              <a:t> </a:t>
            </a:r>
            <a:r>
              <a:rPr lang="en-US" dirty="0" err="1"/>
              <a:t>nắm</a:t>
            </a:r>
            <a:r>
              <a:rPr lang="en-US" dirty="0"/>
              <a:t> </a:t>
            </a:r>
            <a:r>
              <a:rPr lang="en-US" dirty="0" err="1"/>
              <a:t>bài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 HS </a:t>
            </a:r>
            <a:r>
              <a:rPr lang="en-US" dirty="0" err="1"/>
              <a:t>quan</a:t>
            </a:r>
            <a:r>
              <a:rPr lang="en-US" dirty="0"/>
              <a:t> </a:t>
            </a:r>
            <a:r>
              <a:rPr lang="en-US" dirty="0" err="1"/>
              <a:t>sát</a:t>
            </a:r>
            <a:r>
              <a:rPr lang="en-US" dirty="0"/>
              <a:t> 2 </a:t>
            </a:r>
            <a:r>
              <a:rPr lang="en-US" dirty="0" err="1"/>
              <a:t>văn</a:t>
            </a:r>
            <a:r>
              <a:rPr lang="en-US" dirty="0"/>
              <a:t> </a:t>
            </a:r>
            <a:r>
              <a:rPr lang="en-US" dirty="0" err="1"/>
              <a:t>bản</a:t>
            </a:r>
            <a:endParaRPr lang="en-US" dirty="0"/>
          </a:p>
          <a:p>
            <a:endParaRPr lang="en-US" dirty="0"/>
          </a:p>
        </p:txBody>
      </p:sp>
      <p:sp>
        <p:nvSpPr>
          <p:cNvPr id="4" name="Slide Number Placeholder 3"/>
          <p:cNvSpPr>
            <a:spLocks noGrp="1"/>
          </p:cNvSpPr>
          <p:nvPr>
            <p:ph type="sldNum" sz="quarter" idx="5"/>
          </p:nvPr>
        </p:nvSpPr>
        <p:spPr/>
        <p:txBody>
          <a:bodyPr/>
          <a:lstStyle/>
          <a:p>
            <a:fld id="{164A2CC9-6214-4A4F-A7F2-C474977A49D9}" type="slidenum">
              <a:rPr lang="en-US" smtClean="0"/>
              <a:t>9</a:t>
            </a:fld>
            <a:endParaRPr lang="en-US" dirty="0"/>
          </a:p>
        </p:txBody>
      </p:sp>
    </p:spTree>
    <p:extLst>
      <p:ext uri="{BB962C8B-B14F-4D97-AF65-F5344CB8AC3E}">
        <p14:creationId xmlns:p14="http://schemas.microsoft.com/office/powerpoint/2010/main" val="390523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546040D-23BC-9D55-6A35-E88D40485992}"/>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9AB1441E-0A9E-87C3-18AC-55C3CCBE3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a:extLst>
              <a:ext uri="{FF2B5EF4-FFF2-40B4-BE49-F238E27FC236}">
                <a16:creationId xmlns:a16="http://schemas.microsoft.com/office/drawing/2014/main" id="{6D263131-4D69-0161-E6A1-2E30A671A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96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0546040D-23BC-9D55-6A35-E88D40485992}"/>
            </a:ext>
          </a:extLst>
        </p:cNvPr>
        <p:cNvGrpSpPr/>
        <p:nvPr/>
      </p:nvGrpSpPr>
      <p:grpSpPr>
        <a:xfrm>
          <a:off x="0" y="0"/>
          <a:ext cx="0" cy="0"/>
          <a:chOff x="0" y="0"/>
          <a:chExt cx="0" cy="0"/>
        </a:xfrm>
      </p:grpSpPr>
      <p:sp>
        <p:nvSpPr>
          <p:cNvPr id="99" name="Google Shape;99;p5:notes">
            <a:extLst>
              <a:ext uri="{FF2B5EF4-FFF2-40B4-BE49-F238E27FC236}">
                <a16:creationId xmlns:a16="http://schemas.microsoft.com/office/drawing/2014/main" id="{9AB1441E-0A9E-87C3-18AC-55C3CCBE36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a:extLst>
              <a:ext uri="{FF2B5EF4-FFF2-40B4-BE49-F238E27FC236}">
                <a16:creationId xmlns:a16="http://schemas.microsoft.com/office/drawing/2014/main" id="{6D263131-4D69-0161-E6A1-2E30A671A9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1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52902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24675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90494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150524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336735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6669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22114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45007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40144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00375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53008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333691BD-0CD3-ECE6-CA8B-8C4A8F0E16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710AC37C-D1A4-DF38-F482-C24CA481F18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00689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hyperlink" Target="https://scratch.mit.edu/projects/995599195/"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7.xml"/><Relationship Id="rId7" Type="http://schemas.openxmlformats.org/officeDocument/2006/relationships/hyperlink" Target="https://scratch.mit.edu/projects/995599195/" TargetMode="Externa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8.svg"/><Relationship Id="rId4" Type="http://schemas.openxmlformats.org/officeDocument/2006/relationships/image" Target="../media/image43.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hyperlink" Target="https://scratch.mit.edu/projects/996928198/editor" TargetMode="External"/><Relationship Id="rId13" Type="http://schemas.openxmlformats.org/officeDocument/2006/relationships/slide" Target="slide16.xml"/><Relationship Id="rId3" Type="http://schemas.openxmlformats.org/officeDocument/2006/relationships/notesSlide" Target="../notesSlides/notesSlide8.xml"/><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9.png"/><Relationship Id="rId11" Type="http://schemas.openxmlformats.org/officeDocument/2006/relationships/image" Target="../media/image44.png"/><Relationship Id="rId5" Type="http://schemas.openxmlformats.org/officeDocument/2006/relationships/image" Target="../media/image42.png"/><Relationship Id="rId15" Type="http://schemas.microsoft.com/office/2007/relationships/hdphoto" Target="../media/hdphoto4.wdp"/><Relationship Id="rId10" Type="http://schemas.openxmlformats.org/officeDocument/2006/relationships/hyperlink" Target="https://scratch.mit.edu/projects/995599195/" TargetMode="External"/><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hyperlink" Target="https://scratch.mit.edu/projects/996928198/editor" TargetMode="External"/><Relationship Id="rId13" Type="http://schemas.openxmlformats.org/officeDocument/2006/relationships/image" Target="../media/image52.png"/><Relationship Id="rId18" Type="http://schemas.microsoft.com/office/2007/relationships/hdphoto" Target="../media/hdphoto5.wdp"/><Relationship Id="rId3" Type="http://schemas.openxmlformats.org/officeDocument/2006/relationships/notesSlide" Target="../notesSlides/notesSlide9.xml"/><Relationship Id="rId7" Type="http://schemas.microsoft.com/office/2007/relationships/hdphoto" Target="../media/hdphoto3.wdp"/><Relationship Id="rId12" Type="http://schemas.openxmlformats.org/officeDocument/2006/relationships/image" Target="../media/image45.png"/><Relationship Id="rId17"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image" Target="../media/image55.png"/><Relationship Id="rId20" Type="http://schemas.openxmlformats.org/officeDocument/2006/relationships/slide" Target="slide14.xml"/><Relationship Id="rId1" Type="http://schemas.openxmlformats.org/officeDocument/2006/relationships/tags" Target="../tags/tag7.xml"/><Relationship Id="rId6" Type="http://schemas.openxmlformats.org/officeDocument/2006/relationships/image" Target="../media/image49.png"/><Relationship Id="rId11" Type="http://schemas.openxmlformats.org/officeDocument/2006/relationships/image" Target="../media/image44.png"/><Relationship Id="rId5" Type="http://schemas.openxmlformats.org/officeDocument/2006/relationships/image" Target="../media/image42.png"/><Relationship Id="rId15" Type="http://schemas.openxmlformats.org/officeDocument/2006/relationships/image" Target="../media/image54.png"/><Relationship Id="rId10" Type="http://schemas.openxmlformats.org/officeDocument/2006/relationships/hyperlink" Target="https://scratch.mit.edu/projects/995599195/" TargetMode="External"/><Relationship Id="rId19" Type="http://schemas.openxmlformats.org/officeDocument/2006/relationships/image" Target="../media/image57.png"/><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0.xml"/><Relationship Id="rId7" Type="http://schemas.openxmlformats.org/officeDocument/2006/relationships/hyperlink" Target="https://scratch.mit.edu/projects/995605408/"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hyperlink" Target="https://scratch.mit.edu/projects/996928198/editor" TargetMode="External"/><Relationship Id="rId13" Type="http://schemas.openxmlformats.org/officeDocument/2006/relationships/slide" Target="slide19.xml"/><Relationship Id="rId3" Type="http://schemas.openxmlformats.org/officeDocument/2006/relationships/notesSlide" Target="../notesSlides/notesSlide11.xml"/><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9.png"/><Relationship Id="rId11" Type="http://schemas.openxmlformats.org/officeDocument/2006/relationships/image" Target="../media/image44.png"/><Relationship Id="rId5" Type="http://schemas.openxmlformats.org/officeDocument/2006/relationships/image" Target="../media/image42.png"/><Relationship Id="rId15" Type="http://schemas.microsoft.com/office/2007/relationships/hdphoto" Target="../media/hdphoto6.wdp"/><Relationship Id="rId10" Type="http://schemas.openxmlformats.org/officeDocument/2006/relationships/hyperlink" Target="https://scratch.mit.edu/projects/995599195/" TargetMode="External"/><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hyperlink" Target="https://scratch.mit.edu/projects/996928198/editor" TargetMode="External"/><Relationship Id="rId13" Type="http://schemas.openxmlformats.org/officeDocument/2006/relationships/image" Target="../media/image60.png"/><Relationship Id="rId3" Type="http://schemas.openxmlformats.org/officeDocument/2006/relationships/notesSlide" Target="../notesSlides/notesSlide12.xml"/><Relationship Id="rId7" Type="http://schemas.microsoft.com/office/2007/relationships/hdphoto" Target="../media/hdphoto3.wdp"/><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9.png"/><Relationship Id="rId11" Type="http://schemas.openxmlformats.org/officeDocument/2006/relationships/image" Target="../media/image44.png"/><Relationship Id="rId5" Type="http://schemas.openxmlformats.org/officeDocument/2006/relationships/image" Target="../media/image42.png"/><Relationship Id="rId15" Type="http://schemas.openxmlformats.org/officeDocument/2006/relationships/slide" Target="slide17.xml"/><Relationship Id="rId10" Type="http://schemas.openxmlformats.org/officeDocument/2006/relationships/hyperlink" Target="https://scratch.mit.edu/projects/995599195/" TargetMode="External"/><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18" Type="http://schemas.openxmlformats.org/officeDocument/2006/relationships/slide" Target="slide7.xml"/><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5.png"/><Relationship Id="rId19" Type="http://schemas.openxmlformats.org/officeDocument/2006/relationships/image" Target="../media/image19.png"/><Relationship Id="rId4" Type="http://schemas.openxmlformats.org/officeDocument/2006/relationships/notesSlide" Target="../notesSlides/notesSlide3.xml"/><Relationship Id="rId9" Type="http://schemas.openxmlformats.org/officeDocument/2006/relationships/slide" Target="slide9.xml"/><Relationship Id="rId14" Type="http://schemas.openxmlformats.org/officeDocument/2006/relationships/slide" Target="slide6.xml"/><Relationship Id="rId22"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1.wav"/><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slide" Target="slide4.xml"/><Relationship Id="rId4" Type="http://schemas.openxmlformats.org/officeDocument/2006/relationships/audio" Target="../media/audio1.wav"/><Relationship Id="rId9" Type="http://schemas.openxmlformats.org/officeDocument/2006/relationships/image" Target="../media/image27.jpe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1.wav"/><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audio" Target="../media/audio2.wav"/><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AC30A-D54A-255C-511B-2AD6F14F6A13}"/>
              </a:ext>
            </a:extLst>
          </p:cNvPr>
          <p:cNvPicPr>
            <a:picLocks noChangeAspect="1"/>
          </p:cNvPicPr>
          <p:nvPr/>
        </p:nvPicPr>
        <p:blipFill>
          <a:blip r:embed="rId3"/>
          <a:stretch>
            <a:fillRect/>
          </a:stretch>
        </p:blipFill>
        <p:spPr>
          <a:xfrm>
            <a:off x="0" y="14448"/>
            <a:ext cx="12192000" cy="6858000"/>
          </a:xfrm>
          <a:prstGeom prst="rect">
            <a:avLst/>
          </a:prstGeom>
        </p:spPr>
      </p:pic>
      <p:sp>
        <p:nvSpPr>
          <p:cNvPr id="4" name="Rectangle 1">
            <a:extLst>
              <a:ext uri="{FF2B5EF4-FFF2-40B4-BE49-F238E27FC236}">
                <a16:creationId xmlns:a16="http://schemas.microsoft.com/office/drawing/2014/main" id="{6C1DA68C-732F-B278-6322-763DBDD3A519}"/>
              </a:ext>
            </a:extLst>
          </p:cNvPr>
          <p:cNvSpPr>
            <a:spLocks noGrp="1" noChangeArrowheads="1"/>
          </p:cNvSpPr>
          <p:nvPr>
            <p:ph type="ctrTitle"/>
          </p:nvPr>
        </p:nvSpPr>
        <p:spPr>
          <a:xfrm>
            <a:off x="2151063" y="455588"/>
            <a:ext cx="7891462" cy="987450"/>
          </a:xfrm>
        </p:spPr>
        <p:txBody>
          <a:bodyPr lIns="68580" tIns="34290" rIns="68580" bIns="34290" rtlCol="0" anchor="b">
            <a:spAutoFit/>
          </a:bodyPr>
          <a:lstStyle/>
          <a:p>
            <a:pPr indent="342900" eaLnBrk="1" hangingPunct="1">
              <a:lnSpc>
                <a:spcPct val="150000"/>
              </a:lnSpc>
              <a:spcBef>
                <a:spcPts val="1350"/>
              </a:spcBef>
              <a:defRPr/>
            </a:pPr>
            <a:r>
              <a:rPr lang="en-US" sz="32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 TIỂU </a:t>
            </a:r>
            <a:r>
              <a:rPr lang="en-US" sz="3200" dirty="0" smtClean="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sz="2800" dirty="0">
              <a:solidFill>
                <a:srgbClr val="00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129" name="Rectangle 5">
            <a:extLst>
              <a:ext uri="{FF2B5EF4-FFF2-40B4-BE49-F238E27FC236}">
                <a16:creationId xmlns:a16="http://schemas.microsoft.com/office/drawing/2014/main" id="{C48F044E-3934-5DAD-C3C1-7CBC043E23DF}"/>
              </a:ext>
            </a:extLst>
          </p:cNvPr>
          <p:cNvSpPr>
            <a:spLocks noChangeArrowheads="1"/>
          </p:cNvSpPr>
          <p:nvPr/>
        </p:nvSpPr>
        <p:spPr bwMode="auto">
          <a:xfrm>
            <a:off x="1150938" y="4123190"/>
            <a:ext cx="10126662" cy="3877810"/>
          </a:xfrm>
          <a:prstGeom prst="rect">
            <a:avLst/>
          </a:prstGeom>
          <a:noFill/>
          <a:ln>
            <a:noFill/>
          </a:ln>
        </p:spPr>
        <p:txBody>
          <a:bodyPr spcFirstLastPara="1" lIns="68580" tIns="34290" rIns="68580" bIns="34290">
            <a:prstTxWarp prst="textArchUp">
              <a:avLst>
                <a:gd name="adj" fmla="val 10825441"/>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spcBef>
                <a:spcPts val="600"/>
              </a:spcBef>
              <a:spcAft>
                <a:spcPts val="600"/>
              </a:spcAft>
              <a:defRPr/>
            </a:pPr>
            <a:r>
              <a:rPr lang="en-US" sz="8000" b="1" dirty="0" err="1">
                <a:solidFill>
                  <a:srgbClr val="FF0000"/>
                </a:solidFill>
                <a:latin typeface="Times New Roman" panose="02020603050405020304" pitchFamily="18" charset="0"/>
                <a:cs typeface="Times New Roman" panose="02020603050405020304" pitchFamily="18" charset="0"/>
              </a:rPr>
              <a:t>Chào</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mừng</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các</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em</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đến</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với</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tiết</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học</a:t>
            </a:r>
            <a:endParaRPr lang="en-US" sz="8000" b="1" dirty="0">
              <a:solidFill>
                <a:srgbClr val="0000FF"/>
              </a:solidFill>
              <a:latin typeface="Times New Roman" panose="02020603050405020304" pitchFamily="18" charset="0"/>
              <a:cs typeface="Times New Roman" panose="02020603050405020304" pitchFamily="18" charset="0"/>
            </a:endParaRPr>
          </a:p>
          <a:p>
            <a:pPr algn="ctr" eaLnBrk="1" hangingPunct="1">
              <a:lnSpc>
                <a:spcPct val="150000"/>
              </a:lnSpc>
              <a:spcBef>
                <a:spcPts val="600"/>
              </a:spcBef>
              <a:spcAft>
                <a:spcPts val="600"/>
              </a:spcAft>
              <a:defRPr/>
            </a:pPr>
            <a:r>
              <a:rPr lang="en-US" sz="8800" b="1" dirty="0">
                <a:solidFill>
                  <a:srgbClr val="0000FF"/>
                </a:solidFill>
                <a:latin typeface="Times New Roman" panose="02020603050405020304" pitchFamily="18" charset="0"/>
                <a:cs typeface="Times New Roman" panose="02020603050405020304" pitchFamily="18" charset="0"/>
              </a:rPr>
              <a:t>Môn Tin </a:t>
            </a:r>
            <a:r>
              <a:rPr lang="en-US" sz="8800" b="1" dirty="0" err="1">
                <a:solidFill>
                  <a:srgbClr val="0000FF"/>
                </a:solidFill>
                <a:latin typeface="Times New Roman" panose="02020603050405020304" pitchFamily="18" charset="0"/>
                <a:cs typeface="Times New Roman" panose="02020603050405020304" pitchFamily="18" charset="0"/>
              </a:rPr>
              <a:t>học</a:t>
            </a:r>
            <a:endParaRPr lang="en-US" sz="8800" b="1" dirty="0">
              <a:solidFill>
                <a:srgbClr val="0000FF"/>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DB7EE51-EB83-D695-53D8-09283F0DAF1C}"/>
              </a:ext>
            </a:extLst>
          </p:cNvPr>
          <p:cNvSpPr/>
          <p:nvPr/>
        </p:nvSpPr>
        <p:spPr>
          <a:xfrm>
            <a:off x="5776939" y="5921514"/>
            <a:ext cx="1096775" cy="707886"/>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4000" b="1" dirty="0">
                <a:ln/>
                <a:solidFill>
                  <a:srgbClr val="00CC00"/>
                </a:solidFill>
                <a:latin typeface="Arial" charset="0"/>
              </a:rPr>
              <a:t>GV</a:t>
            </a:r>
            <a:r>
              <a:rPr lang="en-US" sz="4000" b="1" dirty="0" smtClean="0">
                <a:ln/>
                <a:solidFill>
                  <a:srgbClr val="00CC00"/>
                </a:solidFill>
                <a:latin typeface="Arial" charset="0"/>
              </a:rPr>
              <a:t>:</a:t>
            </a:r>
            <a:endParaRPr lang="en-US" sz="4000" b="1" dirty="0">
              <a:ln/>
              <a:solidFill>
                <a:srgbClr val="00CC00"/>
              </a:solidFill>
              <a:latin typeface="Arial" charset="0"/>
            </a:endParaRPr>
          </a:p>
        </p:txBody>
      </p:sp>
      <p:sp>
        <p:nvSpPr>
          <p:cNvPr id="3" name="Rectangle 2">
            <a:extLst>
              <a:ext uri="{FF2B5EF4-FFF2-40B4-BE49-F238E27FC236}">
                <a16:creationId xmlns:a16="http://schemas.microsoft.com/office/drawing/2014/main" id="{6F61E648-863F-9D82-A1AA-D3EA884563F6}"/>
              </a:ext>
            </a:extLst>
          </p:cNvPr>
          <p:cNvSpPr/>
          <p:nvPr/>
        </p:nvSpPr>
        <p:spPr>
          <a:xfrm>
            <a:off x="4767079" y="4267200"/>
            <a:ext cx="3005321" cy="1469633"/>
          </a:xfrm>
          <a:prstGeom prst="rect">
            <a:avLst/>
          </a:prstGeom>
          <a:noFill/>
          <a:ln>
            <a:noFill/>
          </a:ln>
        </p:spPr>
        <p:txBody>
          <a:bodyPr spcFirstLastPara="1" lIns="68580" tIns="34290" rIns="68580" bIns="34290" numCol="1">
            <a:spAutoFit/>
          </a:bodyPr>
          <a:lstStyle/>
          <a:p>
            <a:pPr algn="ctr">
              <a:lnSpc>
                <a:spcPct val="150000"/>
              </a:lnSpc>
              <a:spcBef>
                <a:spcPts val="600"/>
              </a:spcBef>
              <a:spcAft>
                <a:spcPts val="600"/>
              </a:spcAft>
            </a:pPr>
            <a:r>
              <a:rPr lang="en-US" sz="5400" b="1" dirty="0" err="1">
                <a:solidFill>
                  <a:srgbClr val="0000FF"/>
                </a:solidFill>
                <a:latin typeface="Times New Roman" panose="02020603050405020304" pitchFamily="18" charset="0"/>
                <a:cs typeface="Times New Roman" panose="02020603050405020304" pitchFamily="18" charset="0"/>
              </a:rPr>
              <a:t>Lớp</a:t>
            </a:r>
            <a:r>
              <a:rPr lang="en-US" sz="5400" b="1" dirty="0">
                <a:solidFill>
                  <a:srgbClr val="0000FF"/>
                </a:solidFill>
                <a:latin typeface="Times New Roman" panose="02020603050405020304" pitchFamily="18" charset="0"/>
                <a:cs typeface="Times New Roman" panose="02020603050405020304" pitchFamily="18" charset="0"/>
              </a:rPr>
              <a:t> 5</a:t>
            </a:r>
          </a:p>
        </p:txBody>
      </p:sp>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3"/>
        <p:cNvGrpSpPr/>
        <p:nvPr/>
      </p:nvGrpSpPr>
      <p:grpSpPr>
        <a:xfrm>
          <a:off x="0" y="0"/>
          <a:ext cx="0" cy="0"/>
          <a:chOff x="0" y="0"/>
          <a:chExt cx="0" cy="0"/>
        </a:xfrm>
      </p:grpSpPr>
      <p:pic>
        <p:nvPicPr>
          <p:cNvPr id="2" name="Picture 1">
            <a:extLst>
              <a:ext uri="{FF2B5EF4-FFF2-40B4-BE49-F238E27FC236}">
                <a16:creationId xmlns:a16="http://schemas.microsoft.com/office/drawing/2014/main" id="{3CCFB3DB-B671-343B-1F52-32ABDA2884D0}"/>
              </a:ext>
            </a:extLst>
          </p:cNvPr>
          <p:cNvPicPr>
            <a:picLocks noChangeAspect="1"/>
          </p:cNvPicPr>
          <p:nvPr/>
        </p:nvPicPr>
        <p:blipFill>
          <a:blip r:embed="rId5"/>
          <a:stretch>
            <a:fillRect/>
          </a:stretch>
        </p:blipFill>
        <p:spPr>
          <a:xfrm>
            <a:off x="0" y="0"/>
            <a:ext cx="12192000" cy="6858000"/>
          </a:xfrm>
          <a:prstGeom prst="rect">
            <a:avLst/>
          </a:prstGeom>
        </p:spPr>
      </p:pic>
      <p:sp>
        <p:nvSpPr>
          <p:cNvPr id="4" name="Google Shape;2933;p104">
            <a:extLst>
              <a:ext uri="{FF2B5EF4-FFF2-40B4-BE49-F238E27FC236}">
                <a16:creationId xmlns:a16="http://schemas.microsoft.com/office/drawing/2014/main" id="{A6A2A97D-94F7-1FFA-BF99-B7334888F710}"/>
              </a:ext>
            </a:extLst>
          </p:cNvPr>
          <p:cNvSpPr/>
          <p:nvPr/>
        </p:nvSpPr>
        <p:spPr>
          <a:xfrm>
            <a:off x="3178443" y="2020087"/>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5" name="Google Shape;2935;p104">
            <a:extLst>
              <a:ext uri="{FF2B5EF4-FFF2-40B4-BE49-F238E27FC236}">
                <a16:creationId xmlns:a16="http://schemas.microsoft.com/office/drawing/2014/main" id="{CA6F2937-0304-2AAA-3AE4-C48ED56A401C}"/>
              </a:ext>
            </a:extLst>
          </p:cNvPr>
          <p:cNvSpPr/>
          <p:nvPr/>
        </p:nvSpPr>
        <p:spPr>
          <a:xfrm rot="596797">
            <a:off x="1055679" y="5770616"/>
            <a:ext cx="490268" cy="47132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6" name="Google Shape;435;p54">
            <a:extLst>
              <a:ext uri="{FF2B5EF4-FFF2-40B4-BE49-F238E27FC236}">
                <a16:creationId xmlns:a16="http://schemas.microsoft.com/office/drawing/2014/main" id="{AD6D48E6-BDCB-93A1-16C5-1DFD87C680CE}"/>
              </a:ext>
            </a:extLst>
          </p:cNvPr>
          <p:cNvSpPr/>
          <p:nvPr/>
        </p:nvSpPr>
        <p:spPr>
          <a:xfrm rot="20459176">
            <a:off x="9564666" y="5042565"/>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nvGrpSpPr>
          <p:cNvPr id="7" name="Group 6">
            <a:extLst>
              <a:ext uri="{FF2B5EF4-FFF2-40B4-BE49-F238E27FC236}">
                <a16:creationId xmlns:a16="http://schemas.microsoft.com/office/drawing/2014/main" id="{EFD3AB30-224F-AF0E-E824-7B13663916DA}"/>
              </a:ext>
            </a:extLst>
          </p:cNvPr>
          <p:cNvGrpSpPr/>
          <p:nvPr/>
        </p:nvGrpSpPr>
        <p:grpSpPr>
          <a:xfrm>
            <a:off x="4681818" y="1107033"/>
            <a:ext cx="6912447" cy="4899247"/>
            <a:chOff x="3249711" y="387591"/>
            <a:chExt cx="5379015" cy="3862591"/>
          </a:xfrm>
        </p:grpSpPr>
        <p:sp>
          <p:nvSpPr>
            <p:cNvPr id="8" name="Google Shape;2919;p104">
              <a:extLst>
                <a:ext uri="{FF2B5EF4-FFF2-40B4-BE49-F238E27FC236}">
                  <a16:creationId xmlns:a16="http://schemas.microsoft.com/office/drawing/2014/main" id="{676240B0-1A58-5735-CC86-8A5A6F112725}"/>
                </a:ext>
              </a:extLst>
            </p:cNvPr>
            <p:cNvSpPr/>
            <p:nvPr/>
          </p:nvSpPr>
          <p:spPr>
            <a:xfrm>
              <a:off x="6777222" y="387591"/>
              <a:ext cx="1851504" cy="185150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nvGrpSpPr>
            <p:cNvPr id="9" name="Google Shape;2920;p104">
              <a:extLst>
                <a:ext uri="{FF2B5EF4-FFF2-40B4-BE49-F238E27FC236}">
                  <a16:creationId xmlns:a16="http://schemas.microsoft.com/office/drawing/2014/main" id="{D055B031-21C5-3168-E8E8-6DB675D26D4C}"/>
                </a:ext>
              </a:extLst>
            </p:cNvPr>
            <p:cNvGrpSpPr/>
            <p:nvPr/>
          </p:nvGrpSpPr>
          <p:grpSpPr>
            <a:xfrm>
              <a:off x="3249711" y="1069080"/>
              <a:ext cx="4887382" cy="3181102"/>
              <a:chOff x="1593296" y="936870"/>
              <a:chExt cx="6153132" cy="3157096"/>
            </a:xfrm>
          </p:grpSpPr>
          <p:sp>
            <p:nvSpPr>
              <p:cNvPr id="12" name="Google Shape;2921;p104">
                <a:extLst>
                  <a:ext uri="{FF2B5EF4-FFF2-40B4-BE49-F238E27FC236}">
                    <a16:creationId xmlns:a16="http://schemas.microsoft.com/office/drawing/2014/main" id="{18619570-AD39-B545-4C5E-2D9B506C293A}"/>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3" name="Google Shape;2922;p104">
                <a:extLst>
                  <a:ext uri="{FF2B5EF4-FFF2-40B4-BE49-F238E27FC236}">
                    <a16:creationId xmlns:a16="http://schemas.microsoft.com/office/drawing/2014/main" id="{50C27692-6360-7979-9F87-3F630FDCBDD6}"/>
                  </a:ext>
                </a:extLst>
              </p:cNvPr>
              <p:cNvSpPr/>
              <p:nvPr/>
            </p:nvSpPr>
            <p:spPr>
              <a:xfrm rot="21470825">
                <a:off x="1593296" y="936870"/>
                <a:ext cx="5957405" cy="2926472"/>
              </a:xfrm>
              <a:prstGeom prst="roundRect">
                <a:avLst>
                  <a:gd name="adj" fmla="val 24491"/>
                </a:avLst>
              </a:prstGeom>
              <a:solidFill>
                <a:srgbClr val="FFD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pic>
          <p:nvPicPr>
            <p:cNvPr id="10" name="Picture 50">
              <a:extLst>
                <a:ext uri="{FF2B5EF4-FFF2-40B4-BE49-F238E27FC236}">
                  <a16:creationId xmlns:a16="http://schemas.microsoft.com/office/drawing/2014/main" id="{C530742E-91FF-AF66-FB85-5E76024AE4B4}"/>
                </a:ext>
              </a:extLst>
            </p:cNvPr>
            <p:cNvPicPr>
              <a:picLocks noChangeAspect="1"/>
            </p:cNvPicPr>
            <p:nvPr/>
          </p:nvPicPr>
          <p:blipFill>
            <a:blip r:embed="rId6"/>
            <a:srcRect/>
            <a:stretch>
              <a:fillRect/>
            </a:stretch>
          </p:blipFill>
          <p:spPr>
            <a:xfrm rot="21011341">
              <a:off x="7429205" y="691089"/>
              <a:ext cx="700517" cy="1165100"/>
            </a:xfrm>
            <a:prstGeom prst="rect">
              <a:avLst/>
            </a:prstGeom>
          </p:spPr>
        </p:pic>
        <p:sp>
          <p:nvSpPr>
            <p:cNvPr id="11" name="Rounded Rectangle 10">
              <a:extLst>
                <a:ext uri="{FF2B5EF4-FFF2-40B4-BE49-F238E27FC236}">
                  <a16:creationId xmlns:a16="http://schemas.microsoft.com/office/drawing/2014/main" id="{825E535C-F785-198B-8DB2-02B7BB8CA3E7}"/>
                </a:ext>
              </a:extLst>
            </p:cNvPr>
            <p:cNvSpPr/>
            <p:nvPr/>
          </p:nvSpPr>
          <p:spPr>
            <a:xfrm>
              <a:off x="3427411" y="928440"/>
              <a:ext cx="4264495" cy="3124406"/>
            </a:xfrm>
            <a:prstGeom prst="roundRect">
              <a:avLst>
                <a:gd name="adj" fmla="val 0"/>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00"/>
                  </a:solidFill>
                  <a:latin typeface="Times New Roman" panose="02020603050405020304" pitchFamily="18" charset="0"/>
                  <a:cs typeface="Times New Roman" panose="02020603050405020304" pitchFamily="18" charset="0"/>
                </a:rPr>
                <a:t>Theo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sym typeface="+mn-lt"/>
              </a:endParaRPr>
            </a:p>
          </p:txBody>
        </p:sp>
      </p:grpSp>
      <p:pic>
        <p:nvPicPr>
          <p:cNvPr id="14" name="Picture 2" descr="https://img.freepik.com/premium-vector/little-kid-raise-hand-answer-question_97632-7053.jpg?size=626&amp;ext=jpg">
            <a:extLst>
              <a:ext uri="{FF2B5EF4-FFF2-40B4-BE49-F238E27FC236}">
                <a16:creationId xmlns:a16="http://schemas.microsoft.com/office/drawing/2014/main" id="{9F540AD3-79A6-C7ED-EF1A-BDE93E0F9E7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433" y="2100031"/>
            <a:ext cx="4130870" cy="413087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934;p104">
            <a:extLst>
              <a:ext uri="{FF2B5EF4-FFF2-40B4-BE49-F238E27FC236}">
                <a16:creationId xmlns:a16="http://schemas.microsoft.com/office/drawing/2014/main" id="{59218AF2-EEFB-7D48-BAC2-E3F55679B35E}"/>
              </a:ext>
            </a:extLst>
          </p:cNvPr>
          <p:cNvSpPr/>
          <p:nvPr/>
        </p:nvSpPr>
        <p:spPr>
          <a:xfrm rot="20422277">
            <a:off x="5791694" y="5391980"/>
            <a:ext cx="407981" cy="39222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Tin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761104" y="1809330"/>
            <a:ext cx="10637134"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4800" b="1" dirty="0">
                <a:solidFill>
                  <a:srgbClr val="FF0000"/>
                </a:solidFill>
                <a:latin typeface="UTM Avo" panose="02040603050506020204" pitchFamily="18" charset="0"/>
                <a:cs typeface="Arial" panose="020B0604020202020204" pitchFamily="34" charset="0"/>
              </a:rPr>
              <a:t>BÀI 5: THỰC HÀNH TỔNG HỢP</a:t>
            </a:r>
          </a:p>
          <a:p>
            <a:pPr algn="ctr">
              <a:lnSpc>
                <a:spcPct val="150000"/>
              </a:lnSpc>
              <a:buSzPts val="990"/>
              <a:buFont typeface="Arial"/>
              <a:buNone/>
            </a:pPr>
            <a:r>
              <a:rPr lang="en-US" sz="4800" b="1" dirty="0">
                <a:solidFill>
                  <a:srgbClr val="FF0000"/>
                </a:solidFill>
                <a:latin typeface="UTM Avo" panose="02040603050506020204" pitchFamily="18" charset="0"/>
                <a:cs typeface="Arial" panose="020B0604020202020204" pitchFamily="34" charset="0"/>
              </a:rPr>
              <a:t>SOẠN THẢO VĂN BẢN</a:t>
            </a:r>
          </a:p>
        </p:txBody>
      </p:sp>
      <p:pic>
        <p:nvPicPr>
          <p:cNvPr id="4" name="Picture 3">
            <a:extLst>
              <a:ext uri="{FF2B5EF4-FFF2-40B4-BE49-F238E27FC236}">
                <a16:creationId xmlns:a16="http://schemas.microsoft.com/office/drawing/2014/main" id="{99012DBE-89E2-B861-5766-83755B7BE9F0}"/>
              </a:ext>
            </a:extLst>
          </p:cNvPr>
          <p:cNvPicPr>
            <a:picLocks noChangeAspect="1"/>
          </p:cNvPicPr>
          <p:nvPr/>
        </p:nvPicPr>
        <p:blipFill>
          <a:blip r:embed="rId5"/>
          <a:stretch>
            <a:fillRect/>
          </a:stretch>
        </p:blipFill>
        <p:spPr>
          <a:xfrm>
            <a:off x="256602" y="94917"/>
            <a:ext cx="2240184" cy="1019485"/>
          </a:xfrm>
          <a:prstGeom prst="rect">
            <a:avLst/>
          </a:prstGeom>
        </p:spPr>
      </p:pic>
      <p:sp>
        <p:nvSpPr>
          <p:cNvPr id="6" name="TextBox 5">
            <a:extLst>
              <a:ext uri="{FF2B5EF4-FFF2-40B4-BE49-F238E27FC236}">
                <a16:creationId xmlns:a16="http://schemas.microsoft.com/office/drawing/2014/main" id="{3EFB814C-B711-378E-F661-399AB7F869E9}"/>
              </a:ext>
            </a:extLst>
          </p:cNvPr>
          <p:cNvSpPr txBox="1"/>
          <p:nvPr/>
        </p:nvSpPr>
        <p:spPr>
          <a:xfrm>
            <a:off x="2861583" y="4413621"/>
            <a:ext cx="6213020" cy="754694"/>
          </a:xfrm>
          <a:prstGeom prst="rect">
            <a:avLst/>
          </a:prstGeom>
          <a:noFill/>
        </p:spPr>
        <p:txBody>
          <a:bodyPr wrap="square">
            <a:spAutoFit/>
          </a:bodyPr>
          <a:lstStyle/>
          <a:p>
            <a:pPr algn="ctr">
              <a:lnSpc>
                <a:spcPct val="150000"/>
              </a:lnSpc>
              <a:buSzPts val="990"/>
              <a:buFont typeface="Arial"/>
              <a:buNone/>
            </a:pPr>
            <a:r>
              <a:rPr lang="en-US" sz="3200" b="1" dirty="0">
                <a:solidFill>
                  <a:srgbClr val="405786"/>
                </a:solidFill>
                <a:latin typeface="UTM Avo" panose="02040603050506020204" pitchFamily="18" charset="0"/>
                <a:cs typeface="Arial" panose="020B0604020202020204" pitchFamily="34" charset="0"/>
              </a:rPr>
              <a:t>(SGK/36)</a:t>
            </a:r>
          </a:p>
        </p:txBody>
      </p:sp>
    </p:spTree>
    <p:custDataLst>
      <p:tags r:id="rId1"/>
    </p:custData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D9AB4-29B1-329E-6463-C1903DA3F618}"/>
              </a:ext>
            </a:extLst>
          </p:cNvPr>
          <p:cNvPicPr>
            <a:picLocks noChangeAspect="1"/>
          </p:cNvPicPr>
          <p:nvPr/>
        </p:nvPicPr>
        <p:blipFill rotWithShape="1">
          <a:blip r:embed="rId2"/>
          <a:srcRect t="15556"/>
          <a:stretch/>
        </p:blipFill>
        <p:spPr>
          <a:xfrm>
            <a:off x="-19955" y="0"/>
            <a:ext cx="12211955" cy="6858000"/>
          </a:xfrm>
          <a:prstGeom prst="rect">
            <a:avLst/>
          </a:prstGeom>
        </p:spPr>
      </p:pic>
      <p:sp>
        <p:nvSpPr>
          <p:cNvPr id="9" name="Google Shape;2934;p104">
            <a:extLst>
              <a:ext uri="{FF2B5EF4-FFF2-40B4-BE49-F238E27FC236}">
                <a16:creationId xmlns:a16="http://schemas.microsoft.com/office/drawing/2014/main" id="{404B60AC-F26A-A22D-9B00-C5B3DC38F188}"/>
              </a:ext>
            </a:extLst>
          </p:cNvPr>
          <p:cNvSpPr/>
          <p:nvPr/>
        </p:nvSpPr>
        <p:spPr>
          <a:xfrm rot="2455873">
            <a:off x="118185" y="6123086"/>
            <a:ext cx="659852" cy="63436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3" name="Google Shape;2934;p104">
            <a:extLst>
              <a:ext uri="{FF2B5EF4-FFF2-40B4-BE49-F238E27FC236}">
                <a16:creationId xmlns:a16="http://schemas.microsoft.com/office/drawing/2014/main" id="{05401461-68A6-1BCF-D333-C2872E68ECDB}"/>
              </a:ext>
            </a:extLst>
          </p:cNvPr>
          <p:cNvSpPr/>
          <p:nvPr/>
        </p:nvSpPr>
        <p:spPr>
          <a:xfrm rot="3693432">
            <a:off x="9773974" y="866287"/>
            <a:ext cx="869592" cy="88237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6" name="TextBox 15">
            <a:hlinkClick r:id="rId3"/>
            <a:extLst>
              <a:ext uri="{FF2B5EF4-FFF2-40B4-BE49-F238E27FC236}">
                <a16:creationId xmlns:a16="http://schemas.microsoft.com/office/drawing/2014/main" id="{99D88E3E-A77C-5AE2-F2D1-72A837E897A5}"/>
              </a:ext>
            </a:extLst>
          </p:cNvPr>
          <p:cNvSpPr txBox="1"/>
          <p:nvPr/>
        </p:nvSpPr>
        <p:spPr>
          <a:xfrm>
            <a:off x="3141604" y="337956"/>
            <a:ext cx="5908792" cy="1334211"/>
          </a:xfrm>
          <a:prstGeom prst="rect">
            <a:avLst/>
          </a:prstGeom>
          <a:noFill/>
        </p:spPr>
        <p:txBody>
          <a:bodyPr wrap="square" rtlCol="0">
            <a:spAutoFit/>
          </a:bodyPr>
          <a:lstStyle/>
          <a:p>
            <a:pPr algn="ctr">
              <a:lnSpc>
                <a:spcPct val="150000"/>
              </a:lnSpc>
            </a:pPr>
            <a:r>
              <a:rPr lang="en-US" sz="6000" b="1" dirty="0" err="1">
                <a:latin typeface="UTM Avo" panose="02040603050506020204" pitchFamily="18"/>
                <a:ea typeface="+mn-ea"/>
                <a:cs typeface="+mn-ea"/>
                <a:sym typeface="+mn-lt"/>
              </a:rPr>
              <a:t>NộI</a:t>
            </a:r>
            <a:r>
              <a:rPr lang="en-US" sz="6000" b="1" dirty="0">
                <a:latin typeface="UTM Avo" panose="02040603050506020204" pitchFamily="18"/>
                <a:ea typeface="+mn-ea"/>
                <a:cs typeface="+mn-ea"/>
                <a:sym typeface="+mn-lt"/>
              </a:rPr>
              <a:t> dung </a:t>
            </a:r>
            <a:r>
              <a:rPr lang="en-US" sz="6000" b="1" dirty="0" err="1">
                <a:latin typeface="UTM Avo" panose="02040603050506020204" pitchFamily="18"/>
                <a:ea typeface="+mn-ea"/>
                <a:cs typeface="+mn-ea"/>
                <a:sym typeface="+mn-lt"/>
              </a:rPr>
              <a:t>bài</a:t>
            </a:r>
            <a:r>
              <a:rPr lang="en-US" sz="6000" b="1" dirty="0">
                <a:latin typeface="UTM Avo" panose="02040603050506020204" pitchFamily="18"/>
                <a:ea typeface="+mn-ea"/>
                <a:cs typeface="+mn-ea"/>
                <a:sym typeface="+mn-lt"/>
              </a:rPr>
              <a:t> </a:t>
            </a:r>
            <a:r>
              <a:rPr lang="en-US" sz="6000" b="1" dirty="0" err="1">
                <a:latin typeface="UTM Avo" panose="02040603050506020204" pitchFamily="18"/>
                <a:ea typeface="+mn-ea"/>
                <a:cs typeface="+mn-ea"/>
                <a:sym typeface="+mn-lt"/>
              </a:rPr>
              <a:t>học</a:t>
            </a:r>
            <a:endParaRPr lang="en-US" sz="6000" b="1" dirty="0">
              <a:latin typeface="UTM Avo" panose="02040603050506020204" pitchFamily="18"/>
              <a:ea typeface="+mn-ea"/>
              <a:cs typeface="+mn-ea"/>
              <a:sym typeface="+mn-lt"/>
            </a:endParaRPr>
          </a:p>
        </p:txBody>
      </p:sp>
      <p:grpSp>
        <p:nvGrpSpPr>
          <p:cNvPr id="24" name="Group 23">
            <a:extLst>
              <a:ext uri="{FF2B5EF4-FFF2-40B4-BE49-F238E27FC236}">
                <a16:creationId xmlns:a16="http://schemas.microsoft.com/office/drawing/2014/main" id="{7F3834F1-2D1C-0D73-84A4-6CFB083638BE}"/>
              </a:ext>
            </a:extLst>
          </p:cNvPr>
          <p:cNvGrpSpPr>
            <a:grpSpLocks noChangeAspect="1"/>
          </p:cNvGrpSpPr>
          <p:nvPr/>
        </p:nvGrpSpPr>
        <p:grpSpPr>
          <a:xfrm>
            <a:off x="235229" y="1878999"/>
            <a:ext cx="5965541" cy="5915173"/>
            <a:chOff x="552830" y="2346436"/>
            <a:chExt cx="2242965" cy="2453373"/>
          </a:xfrm>
        </p:grpSpPr>
        <p:grpSp>
          <p:nvGrpSpPr>
            <p:cNvPr id="25" name="Google Shape;737;p66">
              <a:extLst>
                <a:ext uri="{FF2B5EF4-FFF2-40B4-BE49-F238E27FC236}">
                  <a16:creationId xmlns:a16="http://schemas.microsoft.com/office/drawing/2014/main" id="{63921EE8-E95E-F03B-160E-DBA82EE26374}"/>
                </a:ext>
              </a:extLst>
            </p:cNvPr>
            <p:cNvGrpSpPr/>
            <p:nvPr/>
          </p:nvGrpSpPr>
          <p:grpSpPr>
            <a:xfrm>
              <a:off x="552830" y="2826910"/>
              <a:ext cx="2242965" cy="1306555"/>
              <a:chOff x="1596266" y="936814"/>
              <a:chExt cx="6150162" cy="3157152"/>
            </a:xfrm>
          </p:grpSpPr>
          <p:sp>
            <p:nvSpPr>
              <p:cNvPr id="28" name="Google Shape;738;p66">
                <a:extLst>
                  <a:ext uri="{FF2B5EF4-FFF2-40B4-BE49-F238E27FC236}">
                    <a16:creationId xmlns:a16="http://schemas.microsoft.com/office/drawing/2014/main" id="{3FE1BB15-426C-4AA6-9F83-87CFA9DD7C09}"/>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UTM Avo" panose="02040603050506020204" pitchFamily="18"/>
                  <a:ea typeface="+mn-ea"/>
                  <a:cs typeface="+mn-ea"/>
                  <a:sym typeface="+mn-lt"/>
                </a:endParaRPr>
              </a:p>
            </p:txBody>
          </p:sp>
          <p:sp>
            <p:nvSpPr>
              <p:cNvPr id="29" name="Google Shape;739;p66">
                <a:extLst>
                  <a:ext uri="{FF2B5EF4-FFF2-40B4-BE49-F238E27FC236}">
                    <a16:creationId xmlns:a16="http://schemas.microsoft.com/office/drawing/2014/main" id="{7A38C51A-EAFF-BAE0-C149-CFBEB983AB63}"/>
                  </a:ext>
                </a:extLst>
              </p:cNvPr>
              <p:cNvSpPr/>
              <p:nvPr/>
            </p:nvSpPr>
            <p:spPr>
              <a:xfrm rot="21470825">
                <a:off x="1596266" y="936814"/>
                <a:ext cx="5957405" cy="3080128"/>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UTM Avo" panose="02040603050506020204" pitchFamily="18"/>
                  <a:ea typeface="+mn-ea"/>
                  <a:cs typeface="+mn-ea"/>
                  <a:sym typeface="+mn-lt"/>
                </a:endParaRPr>
              </a:p>
            </p:txBody>
          </p:sp>
        </p:grpSp>
        <p:sp>
          <p:nvSpPr>
            <p:cNvPr id="26" name="Google Shape;747;p66">
              <a:extLst>
                <a:ext uri="{FF2B5EF4-FFF2-40B4-BE49-F238E27FC236}">
                  <a16:creationId xmlns:a16="http://schemas.microsoft.com/office/drawing/2014/main" id="{EB841B21-154B-B65D-9898-A7AEC1FC492B}"/>
                </a:ext>
              </a:extLst>
            </p:cNvPr>
            <p:cNvSpPr/>
            <p:nvPr/>
          </p:nvSpPr>
          <p:spPr>
            <a:xfrm>
              <a:off x="1848943" y="2346436"/>
              <a:ext cx="583897" cy="58389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9DF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latin typeface="UTM Avo" panose="02040603050506020204" pitchFamily="18"/>
                  <a:ea typeface="+mn-ea"/>
                  <a:cs typeface="+mn-ea"/>
                  <a:sym typeface="+mn-lt"/>
                </a:rPr>
                <a:t>01</a:t>
              </a:r>
              <a:endParaRPr sz="4400" b="1" dirty="0">
                <a:latin typeface="UTM Avo" panose="02040603050506020204" pitchFamily="18"/>
                <a:ea typeface="+mn-ea"/>
                <a:cs typeface="+mn-ea"/>
                <a:sym typeface="+mn-lt"/>
              </a:endParaRPr>
            </a:p>
          </p:txBody>
        </p:sp>
        <p:sp>
          <p:nvSpPr>
            <p:cNvPr id="27" name="TextBox 26">
              <a:extLst>
                <a:ext uri="{FF2B5EF4-FFF2-40B4-BE49-F238E27FC236}">
                  <a16:creationId xmlns:a16="http://schemas.microsoft.com/office/drawing/2014/main" id="{AFB3B1C0-6BAF-C3E0-CDF8-EBB683707F21}"/>
                </a:ext>
              </a:extLst>
            </p:cNvPr>
            <p:cNvSpPr txBox="1"/>
            <p:nvPr/>
          </p:nvSpPr>
          <p:spPr>
            <a:xfrm>
              <a:off x="703808" y="2954002"/>
              <a:ext cx="2020583" cy="1845807"/>
            </a:xfrm>
            <a:prstGeom prst="rect">
              <a:avLst/>
            </a:prstGeom>
            <a:noFill/>
          </p:spPr>
          <p:txBody>
            <a:bodyPr wrap="square" rtlCol="0">
              <a:spAutoFit/>
            </a:bodyPr>
            <a:lstStyle/>
            <a:p>
              <a:pPr algn="ctr"/>
              <a:r>
                <a:rPr lang="en-US" sz="4400" b="1" dirty="0" err="1">
                  <a:latin typeface="UTM Avo" panose="02040603050506020204" pitchFamily="18"/>
                  <a:ea typeface="+mn-ea"/>
                  <a:cs typeface="+mn-ea"/>
                  <a:sym typeface="+mn-lt"/>
                </a:rPr>
                <a:t>Thực</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hành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sử</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dụng</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định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dạng</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kí</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tự</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và</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chèn</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ảnh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để</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trình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bày</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văn</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bản</a:t>
              </a:r>
              <a:endParaRPr lang="en-US" sz="4400" b="1" i="1" dirty="0">
                <a:latin typeface="UTM Avo" panose="02040603050506020204" pitchFamily="18"/>
                <a:ea typeface="+mn-ea"/>
                <a:cs typeface="+mn-ea"/>
                <a:sym typeface="+mn-lt"/>
              </a:endParaRPr>
            </a:p>
          </p:txBody>
        </p:sp>
      </p:grpSp>
      <p:grpSp>
        <p:nvGrpSpPr>
          <p:cNvPr id="30" name="Group 29">
            <a:extLst>
              <a:ext uri="{FF2B5EF4-FFF2-40B4-BE49-F238E27FC236}">
                <a16:creationId xmlns:a16="http://schemas.microsoft.com/office/drawing/2014/main" id="{CB26C5A7-2898-04FA-6CA7-9EE787EB2346}"/>
              </a:ext>
            </a:extLst>
          </p:cNvPr>
          <p:cNvGrpSpPr>
            <a:grpSpLocks noChangeAspect="1"/>
          </p:cNvGrpSpPr>
          <p:nvPr/>
        </p:nvGrpSpPr>
        <p:grpSpPr>
          <a:xfrm>
            <a:off x="6388807" y="1889881"/>
            <a:ext cx="5657862" cy="4256966"/>
            <a:chOff x="554120" y="2351353"/>
            <a:chExt cx="2243356" cy="1881935"/>
          </a:xfrm>
        </p:grpSpPr>
        <p:grpSp>
          <p:nvGrpSpPr>
            <p:cNvPr id="31" name="Google Shape;737;p66">
              <a:extLst>
                <a:ext uri="{FF2B5EF4-FFF2-40B4-BE49-F238E27FC236}">
                  <a16:creationId xmlns:a16="http://schemas.microsoft.com/office/drawing/2014/main" id="{2A5960EC-FB8A-2FBC-D036-496D6371DEFD}"/>
                </a:ext>
              </a:extLst>
            </p:cNvPr>
            <p:cNvGrpSpPr/>
            <p:nvPr/>
          </p:nvGrpSpPr>
          <p:grpSpPr>
            <a:xfrm>
              <a:off x="554120" y="2826883"/>
              <a:ext cx="2243356" cy="1406405"/>
              <a:chOff x="1599805" y="936748"/>
              <a:chExt cx="6151235" cy="3398430"/>
            </a:xfrm>
          </p:grpSpPr>
          <p:sp>
            <p:nvSpPr>
              <p:cNvPr id="34" name="Google Shape;738;p66">
                <a:extLst>
                  <a:ext uri="{FF2B5EF4-FFF2-40B4-BE49-F238E27FC236}">
                    <a16:creationId xmlns:a16="http://schemas.microsoft.com/office/drawing/2014/main" id="{8A3725D1-4A0D-DAC3-AD2A-B1B109A04988}"/>
                  </a:ext>
                </a:extLst>
              </p:cNvPr>
              <p:cNvSpPr/>
              <p:nvPr/>
            </p:nvSpPr>
            <p:spPr>
              <a:xfrm rot="21470825">
                <a:off x="1793635" y="1167410"/>
                <a:ext cx="5957405" cy="316776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UTM Avo" panose="02040603050506020204" pitchFamily="18"/>
                  <a:ea typeface="+mn-ea"/>
                  <a:cs typeface="+mn-ea"/>
                  <a:sym typeface="+mn-lt"/>
                </a:endParaRPr>
              </a:p>
            </p:txBody>
          </p:sp>
          <p:sp>
            <p:nvSpPr>
              <p:cNvPr id="35" name="Google Shape;739;p66">
                <a:extLst>
                  <a:ext uri="{FF2B5EF4-FFF2-40B4-BE49-F238E27FC236}">
                    <a16:creationId xmlns:a16="http://schemas.microsoft.com/office/drawing/2014/main" id="{E7D0C5B5-9B11-B8F7-E8C7-A16100B606AF}"/>
                  </a:ext>
                </a:extLst>
              </p:cNvPr>
              <p:cNvSpPr/>
              <p:nvPr/>
            </p:nvSpPr>
            <p:spPr>
              <a:xfrm rot="21470825">
                <a:off x="1599805" y="936748"/>
                <a:ext cx="5957405" cy="3266910"/>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UTM Avo" panose="02040603050506020204" pitchFamily="18"/>
                  <a:ea typeface="+mn-ea"/>
                  <a:cs typeface="+mn-ea"/>
                  <a:sym typeface="+mn-lt"/>
                </a:endParaRPr>
              </a:p>
            </p:txBody>
          </p:sp>
        </p:grpSp>
        <p:sp>
          <p:nvSpPr>
            <p:cNvPr id="32" name="Google Shape;747;p66">
              <a:extLst>
                <a:ext uri="{FF2B5EF4-FFF2-40B4-BE49-F238E27FC236}">
                  <a16:creationId xmlns:a16="http://schemas.microsoft.com/office/drawing/2014/main" id="{388F711A-9D2A-91E2-2B26-7B824E9E5231}"/>
                </a:ext>
              </a:extLst>
            </p:cNvPr>
            <p:cNvSpPr/>
            <p:nvPr/>
          </p:nvSpPr>
          <p:spPr>
            <a:xfrm>
              <a:off x="1824145" y="2351353"/>
              <a:ext cx="583897" cy="58389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9DFF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latin typeface="UTM Avo" panose="02040603050506020204" pitchFamily="18"/>
                  <a:ea typeface="+mn-ea"/>
                  <a:cs typeface="+mn-ea"/>
                  <a:sym typeface="+mn-lt"/>
                </a:rPr>
                <a:t>02</a:t>
              </a:r>
              <a:endParaRPr sz="4400" b="1" dirty="0">
                <a:latin typeface="UTM Avo" panose="02040603050506020204" pitchFamily="18"/>
                <a:ea typeface="+mn-ea"/>
                <a:cs typeface="+mn-ea"/>
                <a:sym typeface="+mn-lt"/>
              </a:endParaRPr>
            </a:p>
          </p:txBody>
        </p:sp>
        <p:sp>
          <p:nvSpPr>
            <p:cNvPr id="33" name="TextBox 32">
              <a:extLst>
                <a:ext uri="{FF2B5EF4-FFF2-40B4-BE49-F238E27FC236}">
                  <a16:creationId xmlns:a16="http://schemas.microsoft.com/office/drawing/2014/main" id="{3F07E698-8035-9629-64F3-04928EC7C689}"/>
                </a:ext>
              </a:extLst>
            </p:cNvPr>
            <p:cNvSpPr txBox="1"/>
            <p:nvPr/>
          </p:nvSpPr>
          <p:spPr>
            <a:xfrm>
              <a:off x="673788" y="2958031"/>
              <a:ext cx="2020583" cy="1238173"/>
            </a:xfrm>
            <a:prstGeom prst="rect">
              <a:avLst/>
            </a:prstGeom>
            <a:noFill/>
          </p:spPr>
          <p:txBody>
            <a:bodyPr wrap="square" rtlCol="0">
              <a:spAutoFit/>
            </a:bodyPr>
            <a:lstStyle/>
            <a:p>
              <a:pPr algn="ctr"/>
              <a:r>
                <a:rPr lang="en-US" sz="4400" b="1" dirty="0" err="1">
                  <a:latin typeface="UTM Avo" panose="02040603050506020204" pitchFamily="18"/>
                  <a:ea typeface="+mn-ea"/>
                  <a:cs typeface="+mn-ea"/>
                  <a:sym typeface="+mn-lt"/>
                </a:rPr>
                <a:t>Thực</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hành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sử</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dụng</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các</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thao</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tác</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với</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khối</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văn</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bản</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để</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chỉnh</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sửa</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văn</a:t>
              </a:r>
              <a:r>
                <a:rPr lang="en-US" sz="4400" b="1" dirty="0">
                  <a:latin typeface="UTM Avo" panose="02040603050506020204" pitchFamily="18"/>
                  <a:ea typeface="+mn-ea"/>
                  <a:cs typeface="+mn-ea"/>
                  <a:sym typeface="+mn-lt"/>
                </a:rPr>
                <a:t> </a:t>
              </a:r>
              <a:r>
                <a:rPr lang="en-US" sz="4400" b="1" dirty="0" err="1">
                  <a:latin typeface="UTM Avo" panose="02040603050506020204" pitchFamily="18"/>
                  <a:ea typeface="+mn-ea"/>
                  <a:cs typeface="+mn-ea"/>
                  <a:sym typeface="+mn-lt"/>
                </a:rPr>
                <a:t>bản</a:t>
              </a:r>
              <a:endParaRPr lang="en-US" sz="4400" b="1" i="1" dirty="0">
                <a:latin typeface="UTM Avo" panose="02040603050506020204" pitchFamily="18"/>
                <a:ea typeface="+mn-ea"/>
                <a:cs typeface="+mn-ea"/>
                <a:sym typeface="+mn-lt"/>
              </a:endParaRPr>
            </a:p>
          </p:txBody>
        </p:sp>
      </p:grpSp>
    </p:spTree>
    <p:extLst>
      <p:ext uri="{BB962C8B-B14F-4D97-AF65-F5344CB8AC3E}">
        <p14:creationId xmlns:p14="http://schemas.microsoft.com/office/powerpoint/2010/main" val="66947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10" name="Group 9">
            <a:extLst>
              <a:ext uri="{FF2B5EF4-FFF2-40B4-BE49-F238E27FC236}">
                <a16:creationId xmlns:a16="http://schemas.microsoft.com/office/drawing/2014/main" id="{AE64ED89-7866-C691-7C63-589F3E6B473F}"/>
              </a:ext>
            </a:extLst>
          </p:cNvPr>
          <p:cNvGrpSpPr/>
          <p:nvPr/>
        </p:nvGrpSpPr>
        <p:grpSpPr>
          <a:xfrm>
            <a:off x="-23079" y="12921"/>
            <a:ext cx="12246934" cy="6831677"/>
            <a:chOff x="-23079" y="12921"/>
            <a:chExt cx="12246934" cy="6831677"/>
          </a:xfrm>
        </p:grpSpPr>
        <p:pic>
          <p:nvPicPr>
            <p:cNvPr id="7" name="Picture 6">
              <a:extLst>
                <a:ext uri="{FF2B5EF4-FFF2-40B4-BE49-F238E27FC236}">
                  <a16:creationId xmlns:a16="http://schemas.microsoft.com/office/drawing/2014/main" id="{5F6BEF23-B07A-1E7E-3710-628D66603256}"/>
                </a:ext>
              </a:extLst>
            </p:cNvPr>
            <p:cNvPicPr>
              <a:picLocks noChangeAspect="1"/>
            </p:cNvPicPr>
            <p:nvPr/>
          </p:nvPicPr>
          <p:blipFill>
            <a:blip r:embed="rId5"/>
            <a:stretch>
              <a:fillRect/>
            </a:stretch>
          </p:blipFill>
          <p:spPr>
            <a:xfrm>
              <a:off x="-10886" y="246776"/>
              <a:ext cx="12234741" cy="6597822"/>
            </a:xfrm>
            <a:prstGeom prst="rect">
              <a:avLst/>
            </a:prstGeom>
          </p:spPr>
        </p:pic>
        <p:pic>
          <p:nvPicPr>
            <p:cNvPr id="9" name="Picture 8">
              <a:extLst>
                <a:ext uri="{FF2B5EF4-FFF2-40B4-BE49-F238E27FC236}">
                  <a16:creationId xmlns:a16="http://schemas.microsoft.com/office/drawing/2014/main" id="{2A60EA02-F7E0-C3EA-223B-CDF24442B39B}"/>
                </a:ext>
              </a:extLst>
            </p:cNvPr>
            <p:cNvPicPr>
              <a:picLocks noChangeAspect="1"/>
            </p:cNvPicPr>
            <p:nvPr/>
          </p:nvPicPr>
          <p:blipFill>
            <a:blip r:embed="rId6"/>
            <a:stretch>
              <a:fillRect/>
            </a:stretch>
          </p:blipFill>
          <p:spPr>
            <a:xfrm>
              <a:off x="-23079" y="12921"/>
              <a:ext cx="12246934" cy="234698"/>
            </a:xfrm>
            <a:prstGeom prst="rect">
              <a:avLst/>
            </a:prstGeom>
          </p:spPr>
        </p:pic>
      </p:grpSp>
      <p:grpSp>
        <p:nvGrpSpPr>
          <p:cNvPr id="2" name="Google Shape;2031;p98">
            <a:extLst>
              <a:ext uri="{FF2B5EF4-FFF2-40B4-BE49-F238E27FC236}">
                <a16:creationId xmlns:a16="http://schemas.microsoft.com/office/drawing/2014/main" id="{06D01305-DB3A-5530-01BC-B2A7171405AA}"/>
              </a:ext>
            </a:extLst>
          </p:cNvPr>
          <p:cNvGrpSpPr/>
          <p:nvPr/>
        </p:nvGrpSpPr>
        <p:grpSpPr>
          <a:xfrm>
            <a:off x="2223712" y="1594978"/>
            <a:ext cx="7860324" cy="5007070"/>
            <a:chOff x="1540350" y="826005"/>
            <a:chExt cx="6259025" cy="3378825"/>
          </a:xfrm>
        </p:grpSpPr>
        <p:sp>
          <p:nvSpPr>
            <p:cNvPr id="3" name="Google Shape;2032;p98">
              <a:extLst>
                <a:ext uri="{FF2B5EF4-FFF2-40B4-BE49-F238E27FC236}">
                  <a16:creationId xmlns:a16="http://schemas.microsoft.com/office/drawing/2014/main" id="{341259AF-01EA-418A-95C3-11A5031781CF}"/>
                </a:ext>
              </a:extLst>
            </p:cNvPr>
            <p:cNvSpPr/>
            <p:nvPr/>
          </p:nvSpPr>
          <p:spPr>
            <a:xfrm rot="-129175">
              <a:off x="1789023" y="1167494"/>
              <a:ext cx="5957405" cy="2926472"/>
            </a:xfrm>
            <a:prstGeom prst="roundRect">
              <a:avLst>
                <a:gd name="adj" fmla="val 24491"/>
              </a:avLst>
            </a:prstGeom>
            <a:noFill/>
            <a:ln w="28575" cap="flat" cmpd="sng">
              <a:no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4" name="Google Shape;2033;p98">
              <a:extLst>
                <a:ext uri="{FF2B5EF4-FFF2-40B4-BE49-F238E27FC236}">
                  <a16:creationId xmlns:a16="http://schemas.microsoft.com/office/drawing/2014/main" id="{CB60D804-D322-5884-6575-6E0E0D51631B}"/>
                </a:ext>
              </a:extLst>
            </p:cNvPr>
            <p:cNvSpPr/>
            <p:nvPr/>
          </p:nvSpPr>
          <p:spPr>
            <a:xfrm rot="-129175">
              <a:off x="1593297" y="936869"/>
              <a:ext cx="5957405" cy="2926472"/>
            </a:xfrm>
            <a:prstGeom prst="roundRect">
              <a:avLst>
                <a:gd name="adj" fmla="val 24491"/>
              </a:avLst>
            </a:prstGeom>
            <a:solidFill>
              <a:srgbClr val="FFD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grpSp>
      <p:sp>
        <p:nvSpPr>
          <p:cNvPr id="31" name="TextBox 30">
            <a:hlinkClick r:id="rId7"/>
            <a:extLst>
              <a:ext uri="{FF2B5EF4-FFF2-40B4-BE49-F238E27FC236}">
                <a16:creationId xmlns:a16="http://schemas.microsoft.com/office/drawing/2014/main" id="{D2A9D4FF-1335-E741-B2A8-9C221002AAD4}"/>
              </a:ext>
            </a:extLst>
          </p:cNvPr>
          <p:cNvSpPr txBox="1"/>
          <p:nvPr/>
        </p:nvSpPr>
        <p:spPr>
          <a:xfrm>
            <a:off x="3830238" y="2444290"/>
            <a:ext cx="5465731" cy="3046988"/>
          </a:xfrm>
          <a:prstGeom prst="rect">
            <a:avLst/>
          </a:prstGeom>
          <a:noFill/>
        </p:spPr>
        <p:txBody>
          <a:bodyPr wrap="square" rtlCol="0">
            <a:spAutoFit/>
          </a:bodyPr>
          <a:lstStyle/>
          <a:p>
            <a:pPr algn="ctr"/>
            <a:r>
              <a:rPr lang="en-US" sz="4800" b="1" dirty="0" err="1">
                <a:latin typeface="UTM Avo" panose="02040603050506020204" pitchFamily="18"/>
                <a:cs typeface="+mn-ea"/>
                <a:sym typeface="+mn-lt"/>
              </a:rPr>
              <a:t>Thực</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hành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sử</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dụng</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định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dạng</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kí</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tự</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và</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chèn</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ảnh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để</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trình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bày</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văn</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bản</a:t>
            </a:r>
            <a:endParaRPr lang="en-US" sz="4800" b="1" i="1" dirty="0">
              <a:latin typeface="UTM Avo" panose="02040603050506020204" pitchFamily="18"/>
              <a:cs typeface="+mn-ea"/>
              <a:sym typeface="+mn-lt"/>
            </a:endParaRPr>
          </a:p>
        </p:txBody>
      </p:sp>
      <p:pic>
        <p:nvPicPr>
          <p:cNvPr id="32" name="Picture 2">
            <a:extLst>
              <a:ext uri="{FF2B5EF4-FFF2-40B4-BE49-F238E27FC236}">
                <a16:creationId xmlns:a16="http://schemas.microsoft.com/office/drawing/2014/main" id="{42B53645-3524-C85A-3920-5B46619B7B6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787223" y="3398395"/>
            <a:ext cx="1058473" cy="1058473"/>
          </a:xfrm>
          <a:prstGeom prst="rect">
            <a:avLst/>
          </a:prstGeom>
        </p:spPr>
      </p:pic>
      <p:sp>
        <p:nvSpPr>
          <p:cNvPr id="33" name="Google Shape;2933;p104">
            <a:extLst>
              <a:ext uri="{FF2B5EF4-FFF2-40B4-BE49-F238E27FC236}">
                <a16:creationId xmlns:a16="http://schemas.microsoft.com/office/drawing/2014/main" id="{D63FA753-9E36-82D1-9F6B-F4780442F750}"/>
              </a:ext>
            </a:extLst>
          </p:cNvPr>
          <p:cNvSpPr/>
          <p:nvPr/>
        </p:nvSpPr>
        <p:spPr>
          <a:xfrm>
            <a:off x="10518691" y="1246079"/>
            <a:ext cx="757130" cy="7278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34" name="Google Shape;2934;p104">
            <a:extLst>
              <a:ext uri="{FF2B5EF4-FFF2-40B4-BE49-F238E27FC236}">
                <a16:creationId xmlns:a16="http://schemas.microsoft.com/office/drawing/2014/main" id="{0E99B7E4-2108-976E-9F92-264CAD7C1FC0}"/>
              </a:ext>
            </a:extLst>
          </p:cNvPr>
          <p:cNvSpPr/>
          <p:nvPr/>
        </p:nvSpPr>
        <p:spPr>
          <a:xfrm rot="20422277">
            <a:off x="446175" y="4770943"/>
            <a:ext cx="659852" cy="63436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35" name="Google Shape;2935;p104">
            <a:extLst>
              <a:ext uri="{FF2B5EF4-FFF2-40B4-BE49-F238E27FC236}">
                <a16:creationId xmlns:a16="http://schemas.microsoft.com/office/drawing/2014/main" id="{C9C14864-91BC-B27C-6954-833FDADE7D7E}"/>
              </a:ext>
            </a:extLst>
          </p:cNvPr>
          <p:cNvSpPr/>
          <p:nvPr/>
        </p:nvSpPr>
        <p:spPr>
          <a:xfrm rot="20422277">
            <a:off x="3100441" y="5347647"/>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pic>
        <p:nvPicPr>
          <p:cNvPr id="37" name="Graphic 36">
            <a:extLst>
              <a:ext uri="{FF2B5EF4-FFF2-40B4-BE49-F238E27FC236}">
                <a16:creationId xmlns:a16="http://schemas.microsoft.com/office/drawing/2014/main" id="{C4C31D34-2152-B225-06B6-F71473921AF7}"/>
              </a:ext>
            </a:extLst>
          </p:cNvPr>
          <p:cNvPicPr>
            <a:picLocks noChangeAspect="1"/>
          </p:cNvPicPr>
          <p:nvPr/>
        </p:nvPicPr>
        <p:blipFill rotWithShape="1">
          <a:blip r:embed="rId9">
            <a:extLst>
              <a:ext uri="{96DAC541-7B7A-43D3-8B79-37D633B846F1}">
                <asvg:svgBlip xmlns="" xmlns:asvg="http://schemas.microsoft.com/office/drawing/2016/SVG/main" r:embed="rId10"/>
              </a:ext>
            </a:extLst>
          </a:blip>
          <a:srcRect r="78836" b="68287"/>
          <a:stretch/>
        </p:blipFill>
        <p:spPr>
          <a:xfrm>
            <a:off x="1873101" y="1646837"/>
            <a:ext cx="1937788" cy="1756542"/>
          </a:xfrm>
          <a:prstGeom prst="rect">
            <a:avLst/>
          </a:prstGeom>
        </p:spPr>
      </p:pic>
      <p:pic>
        <p:nvPicPr>
          <p:cNvPr id="64" name="Picture 63">
            <a:extLst>
              <a:ext uri="{FF2B5EF4-FFF2-40B4-BE49-F238E27FC236}">
                <a16:creationId xmlns:a16="http://schemas.microsoft.com/office/drawing/2014/main" id="{B62CE04E-6E84-19BF-E76C-D9F4729036AE}"/>
              </a:ext>
            </a:extLst>
          </p:cNvPr>
          <p:cNvPicPr>
            <a:picLocks noChangeAspect="1"/>
          </p:cNvPicPr>
          <p:nvPr/>
        </p:nvPicPr>
        <p:blipFill rotWithShape="1">
          <a:blip r:embed="rId11"/>
          <a:srcRect l="62377" t="54947"/>
          <a:stretch/>
        </p:blipFill>
        <p:spPr>
          <a:xfrm>
            <a:off x="8560466" y="4678544"/>
            <a:ext cx="2580190" cy="187099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77A0E15E-C82E-4018-D562-944DBA8BB9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607EB3-6A3B-B714-AF0C-688D70252923}"/>
              </a:ext>
            </a:extLst>
          </p:cNvPr>
          <p:cNvPicPr>
            <a:picLocks noChangeAspect="1"/>
          </p:cNvPicPr>
          <p:nvPr/>
        </p:nvPicPr>
        <p:blipFill>
          <a:blip r:embed="rId5"/>
          <a:stretch>
            <a:fillRect/>
          </a:stretch>
        </p:blipFill>
        <p:spPr>
          <a:xfrm>
            <a:off x="-36284" y="0"/>
            <a:ext cx="12211955" cy="6858000"/>
          </a:xfrm>
          <a:prstGeom prst="rect">
            <a:avLst/>
          </a:prstGeom>
        </p:spPr>
      </p:pic>
      <p:pic>
        <p:nvPicPr>
          <p:cNvPr id="6" name="Picture 5">
            <a:extLst>
              <a:ext uri="{FF2B5EF4-FFF2-40B4-BE49-F238E27FC236}">
                <a16:creationId xmlns:a16="http://schemas.microsoft.com/office/drawing/2014/main" id="{F0F5E49C-5769-9FDA-D173-BAF55AB224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1001" t="34248" r="11111" b="2976"/>
          <a:stretch/>
        </p:blipFill>
        <p:spPr>
          <a:xfrm>
            <a:off x="117316" y="2352854"/>
            <a:ext cx="6924407" cy="4564232"/>
          </a:xfrm>
          <a:prstGeom prst="rect">
            <a:avLst/>
          </a:prstGeom>
        </p:spPr>
      </p:pic>
      <p:grpSp>
        <p:nvGrpSpPr>
          <p:cNvPr id="8" name="Group 7">
            <a:extLst>
              <a:ext uri="{FF2B5EF4-FFF2-40B4-BE49-F238E27FC236}">
                <a16:creationId xmlns:a16="http://schemas.microsoft.com/office/drawing/2014/main" id="{B97F624E-47F3-E2D3-1A21-0FE8790A0F41}"/>
              </a:ext>
            </a:extLst>
          </p:cNvPr>
          <p:cNvGrpSpPr/>
          <p:nvPr/>
        </p:nvGrpSpPr>
        <p:grpSpPr>
          <a:xfrm>
            <a:off x="6857998" y="993492"/>
            <a:ext cx="5633359" cy="6142094"/>
            <a:chOff x="386280" y="1080841"/>
            <a:chExt cx="5419436" cy="3010104"/>
          </a:xfrm>
        </p:grpSpPr>
        <p:grpSp>
          <p:nvGrpSpPr>
            <p:cNvPr id="9" name="Google Shape;630;p63">
              <a:extLst>
                <a:ext uri="{FF2B5EF4-FFF2-40B4-BE49-F238E27FC236}">
                  <a16:creationId xmlns:a16="http://schemas.microsoft.com/office/drawing/2014/main" id="{C4C1034F-99BA-587F-81EE-CAD0CF1C105A}"/>
                </a:ext>
              </a:extLst>
            </p:cNvPr>
            <p:cNvGrpSpPr/>
            <p:nvPr/>
          </p:nvGrpSpPr>
          <p:grpSpPr>
            <a:xfrm>
              <a:off x="386280" y="1080841"/>
              <a:ext cx="4637391" cy="2698984"/>
              <a:chOff x="1447312" y="876336"/>
              <a:chExt cx="6105232" cy="3275038"/>
            </a:xfrm>
          </p:grpSpPr>
          <p:sp>
            <p:nvSpPr>
              <p:cNvPr id="20" name="Google Shape;631;p63">
                <a:extLst>
                  <a:ext uri="{FF2B5EF4-FFF2-40B4-BE49-F238E27FC236}">
                    <a16:creationId xmlns:a16="http://schemas.microsoft.com/office/drawing/2014/main" id="{6C27DF4E-55B4-360C-355F-9BCFD49B1BB7}"/>
                  </a:ext>
                </a:extLst>
              </p:cNvPr>
              <p:cNvSpPr/>
              <p:nvPr/>
            </p:nvSpPr>
            <p:spPr>
              <a:xfrm rot="21542202">
                <a:off x="1447312" y="1357514"/>
                <a:ext cx="5960042" cy="27938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21" name="Google Shape;632;p63">
                <a:extLst>
                  <a:ext uri="{FF2B5EF4-FFF2-40B4-BE49-F238E27FC236}">
                    <a16:creationId xmlns:a16="http://schemas.microsoft.com/office/drawing/2014/main" id="{0416BC58-1419-17C5-DD33-5ABE2920507A}"/>
                  </a:ext>
                </a:extLst>
              </p:cNvPr>
              <p:cNvSpPr/>
              <p:nvPr/>
            </p:nvSpPr>
            <p:spPr>
              <a:xfrm rot="33568">
                <a:off x="1592159" y="876336"/>
                <a:ext cx="5960385" cy="2987428"/>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sp>
          <p:nvSpPr>
            <p:cNvPr id="10" name="Google Shape;648;p63">
              <a:extLst>
                <a:ext uri="{FF2B5EF4-FFF2-40B4-BE49-F238E27FC236}">
                  <a16:creationId xmlns:a16="http://schemas.microsoft.com/office/drawing/2014/main" id="{22CD8379-1F8D-1CCB-1750-A677347266A9}"/>
                </a:ext>
              </a:extLst>
            </p:cNvPr>
            <p:cNvSpPr/>
            <p:nvPr/>
          </p:nvSpPr>
          <p:spPr>
            <a:xfrm>
              <a:off x="3957650" y="3642148"/>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1" name="TextBox 10">
              <a:extLst>
                <a:ext uri="{FF2B5EF4-FFF2-40B4-BE49-F238E27FC236}">
                  <a16:creationId xmlns:a16="http://schemas.microsoft.com/office/drawing/2014/main" id="{5535A3B9-D3DA-22D2-4EDF-2058BADCBD2D}"/>
                </a:ext>
              </a:extLst>
            </p:cNvPr>
            <p:cNvSpPr txBox="1"/>
            <p:nvPr/>
          </p:nvSpPr>
          <p:spPr>
            <a:xfrm>
              <a:off x="608162" y="1158997"/>
              <a:ext cx="4173380" cy="2182307"/>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ea typeface="+mn-ea"/>
                  <a:cs typeface="Times New Roman" panose="02020603050405020304" pitchFamily="18" charset="0"/>
                  <a:sym typeface="+mn-lt"/>
                </a:rPr>
                <a:t>Em hãy q</a:t>
              </a:r>
              <a:r>
                <a:rPr lang="en-US" sz="3200" dirty="0" err="1">
                  <a:latin typeface="Times New Roman" panose="02020603050405020304" pitchFamily="18" charset="0"/>
                  <a:ea typeface="+mn-ea"/>
                  <a:cs typeface="Times New Roman" panose="02020603050405020304" pitchFamily="18" charset="0"/>
                  <a:sym typeface="+mn-lt"/>
                </a:rPr>
                <a:t>uan</a:t>
              </a:r>
              <a:r>
                <a:rPr lang="en-US" sz="3200" dirty="0">
                  <a:latin typeface="Times New Roman" panose="02020603050405020304" pitchFamily="18" charset="0"/>
                  <a:ea typeface="+mn-ea"/>
                  <a:cs typeface="Times New Roman" panose="02020603050405020304" pitchFamily="18" charset="0"/>
                  <a:sym typeface="+mn-lt"/>
                </a:rPr>
                <a:t> s</a:t>
              </a:r>
              <a:r>
                <a:rPr lang="vi-VN" sz="3200" dirty="0">
                  <a:latin typeface="Times New Roman" panose="02020603050405020304" pitchFamily="18" charset="0"/>
                  <a:ea typeface="+mn-ea"/>
                  <a:cs typeface="Times New Roman" panose="02020603050405020304" pitchFamily="18" charset="0"/>
                  <a:sym typeface="+mn-lt"/>
                </a:rPr>
                <a:t>át bảng bên cạnh và cho biết lệnh nào làm nhân vật thay đổi màu sắc, lệnh nào làm nhân vật thay đổi kích thước.</a:t>
              </a:r>
              <a:endParaRPr lang="en-US" sz="3200" i="1" dirty="0">
                <a:latin typeface="Times New Roman" panose="02020603050405020304" pitchFamily="18" charset="0"/>
                <a:ea typeface="+mn-ea"/>
                <a:cs typeface="Times New Roman" panose="02020603050405020304" pitchFamily="18" charset="0"/>
                <a:sym typeface="+mn-lt"/>
              </a:endParaRPr>
            </a:p>
          </p:txBody>
        </p:sp>
        <p:grpSp>
          <p:nvGrpSpPr>
            <p:cNvPr id="12" name="Google Shape;4244;p117">
              <a:extLst>
                <a:ext uri="{FF2B5EF4-FFF2-40B4-BE49-F238E27FC236}">
                  <a16:creationId xmlns:a16="http://schemas.microsoft.com/office/drawing/2014/main" id="{040307D9-4D60-6E2D-4DE4-3D08AD568DFC}"/>
                </a:ext>
              </a:extLst>
            </p:cNvPr>
            <p:cNvGrpSpPr/>
            <p:nvPr/>
          </p:nvGrpSpPr>
          <p:grpSpPr>
            <a:xfrm>
              <a:off x="4766542" y="1519567"/>
              <a:ext cx="1039174" cy="1063973"/>
              <a:chOff x="2845703" y="3516969"/>
              <a:chExt cx="873877" cy="801025"/>
            </a:xfrm>
          </p:grpSpPr>
          <p:sp>
            <p:nvSpPr>
              <p:cNvPr id="18" name="Google Shape;4245;p117">
                <a:extLst>
                  <a:ext uri="{FF2B5EF4-FFF2-40B4-BE49-F238E27FC236}">
                    <a16:creationId xmlns:a16="http://schemas.microsoft.com/office/drawing/2014/main" id="{113D3396-908A-C964-4F12-A31BFB88D3D2}"/>
                  </a:ext>
                </a:extLst>
              </p:cNvPr>
              <p:cNvSpPr/>
              <p:nvPr/>
            </p:nvSpPr>
            <p:spPr>
              <a:xfrm>
                <a:off x="2845703" y="3516969"/>
                <a:ext cx="873877" cy="801025"/>
              </a:xfrm>
              <a:custGeom>
                <a:avLst/>
                <a:gdLst/>
                <a:ahLst/>
                <a:cxnLst/>
                <a:rect l="l" t="t" r="r" b="b"/>
                <a:pathLst>
                  <a:path w="34955" h="32041" extrusionOk="0">
                    <a:moveTo>
                      <a:pt x="6817" y="31809"/>
                    </a:moveTo>
                    <a:cubicBezTo>
                      <a:pt x="6224" y="32041"/>
                      <a:pt x="5782" y="31697"/>
                      <a:pt x="5906" y="31069"/>
                    </a:cubicBezTo>
                    <a:cubicBezTo>
                      <a:pt x="6057" y="30293"/>
                      <a:pt x="6249" y="29522"/>
                      <a:pt x="6444" y="28757"/>
                    </a:cubicBezTo>
                    <a:cubicBezTo>
                      <a:pt x="6768" y="27493"/>
                      <a:pt x="6860" y="26192"/>
                      <a:pt x="7123" y="24923"/>
                    </a:cubicBezTo>
                    <a:cubicBezTo>
                      <a:pt x="7178" y="24668"/>
                      <a:pt x="7092" y="24556"/>
                      <a:pt x="6863" y="24490"/>
                    </a:cubicBezTo>
                    <a:cubicBezTo>
                      <a:pt x="6611" y="24419"/>
                      <a:pt x="6364" y="24318"/>
                      <a:pt x="6109" y="24250"/>
                    </a:cubicBezTo>
                    <a:cubicBezTo>
                      <a:pt x="2923" y="23396"/>
                      <a:pt x="17" y="19608"/>
                      <a:pt x="9" y="15817"/>
                    </a:cubicBezTo>
                    <a:cubicBezTo>
                      <a:pt x="0" y="12413"/>
                      <a:pt x="1195" y="9499"/>
                      <a:pt x="3430" y="6980"/>
                    </a:cubicBezTo>
                    <a:cubicBezTo>
                      <a:pt x="5186" y="5006"/>
                      <a:pt x="7327" y="3559"/>
                      <a:pt x="9705" y="2456"/>
                    </a:cubicBezTo>
                    <a:cubicBezTo>
                      <a:pt x="12298" y="1249"/>
                      <a:pt x="15000" y="398"/>
                      <a:pt x="17866" y="186"/>
                    </a:cubicBezTo>
                    <a:cubicBezTo>
                      <a:pt x="20422" y="0"/>
                      <a:pt x="22977" y="57"/>
                      <a:pt x="25496" y="573"/>
                    </a:cubicBezTo>
                    <a:cubicBezTo>
                      <a:pt x="28929" y="1275"/>
                      <a:pt x="31562" y="3163"/>
                      <a:pt x="33158" y="6290"/>
                    </a:cubicBezTo>
                    <a:cubicBezTo>
                      <a:pt x="34430" y="8788"/>
                      <a:pt x="34955" y="11450"/>
                      <a:pt x="34479" y="14293"/>
                    </a:cubicBezTo>
                    <a:cubicBezTo>
                      <a:pt x="34121" y="16422"/>
                      <a:pt x="33384" y="18361"/>
                      <a:pt x="32127" y="20104"/>
                    </a:cubicBezTo>
                    <a:cubicBezTo>
                      <a:pt x="31373" y="21152"/>
                      <a:pt x="30390" y="21975"/>
                      <a:pt x="29287" y="22639"/>
                    </a:cubicBezTo>
                    <a:cubicBezTo>
                      <a:pt x="28178" y="23313"/>
                      <a:pt x="26989" y="23849"/>
                      <a:pt x="25754" y="24241"/>
                    </a:cubicBezTo>
                    <a:cubicBezTo>
                      <a:pt x="23410" y="24986"/>
                      <a:pt x="21032" y="25482"/>
                      <a:pt x="18573" y="25568"/>
                    </a:cubicBezTo>
                    <a:cubicBezTo>
                      <a:pt x="18046" y="25585"/>
                      <a:pt x="17516" y="25568"/>
                      <a:pt x="16989" y="25568"/>
                    </a:cubicBezTo>
                    <a:cubicBezTo>
                      <a:pt x="15846" y="25533"/>
                      <a:pt x="14699" y="25525"/>
                      <a:pt x="13559" y="25407"/>
                    </a:cubicBezTo>
                    <a:cubicBezTo>
                      <a:pt x="13235" y="25376"/>
                      <a:pt x="13046" y="25476"/>
                      <a:pt x="12860" y="25745"/>
                    </a:cubicBezTo>
                    <a:cubicBezTo>
                      <a:pt x="12115" y="26808"/>
                      <a:pt x="11350" y="27857"/>
                      <a:pt x="10505" y="28846"/>
                    </a:cubicBezTo>
                    <a:cubicBezTo>
                      <a:pt x="9547" y="29960"/>
                      <a:pt x="8413" y="30857"/>
                      <a:pt x="7166" y="31622"/>
                    </a:cubicBezTo>
                    <a:cubicBezTo>
                      <a:pt x="7058" y="31694"/>
                      <a:pt x="6940" y="31757"/>
                      <a:pt x="6820" y="318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9" name="Google Shape;4246;p117">
                <a:extLst>
                  <a:ext uri="{FF2B5EF4-FFF2-40B4-BE49-F238E27FC236}">
                    <a16:creationId xmlns:a16="http://schemas.microsoft.com/office/drawing/2014/main" id="{BB24B0FF-3FB3-347A-82BC-C32A4A864E48}"/>
                  </a:ext>
                </a:extLst>
              </p:cNvPr>
              <p:cNvSpPr/>
              <p:nvPr/>
            </p:nvSpPr>
            <p:spPr>
              <a:xfrm>
                <a:off x="2862179" y="3544894"/>
                <a:ext cx="825800" cy="729201"/>
              </a:xfrm>
              <a:custGeom>
                <a:avLst/>
                <a:gdLst/>
                <a:ahLst/>
                <a:cxnLst/>
                <a:rect l="l" t="t" r="r" b="b"/>
                <a:pathLst>
                  <a:path w="33032" h="29168" extrusionOk="0">
                    <a:moveTo>
                      <a:pt x="6559" y="29167"/>
                    </a:moveTo>
                    <a:cubicBezTo>
                      <a:pt x="6768" y="28084"/>
                      <a:pt x="7026" y="27107"/>
                      <a:pt x="7138" y="26101"/>
                    </a:cubicBezTo>
                    <a:cubicBezTo>
                      <a:pt x="7241" y="25207"/>
                      <a:pt x="7378" y="24313"/>
                      <a:pt x="7467" y="23416"/>
                    </a:cubicBezTo>
                    <a:cubicBezTo>
                      <a:pt x="7522" y="22861"/>
                      <a:pt x="7416" y="22737"/>
                      <a:pt x="6883" y="22548"/>
                    </a:cubicBezTo>
                    <a:cubicBezTo>
                      <a:pt x="6427" y="22388"/>
                      <a:pt x="5966" y="22239"/>
                      <a:pt x="5507" y="22084"/>
                    </a:cubicBezTo>
                    <a:cubicBezTo>
                      <a:pt x="4209" y="21646"/>
                      <a:pt x="3227" y="20780"/>
                      <a:pt x="2373" y="19749"/>
                    </a:cubicBezTo>
                    <a:cubicBezTo>
                      <a:pt x="138" y="17050"/>
                      <a:pt x="0" y="14029"/>
                      <a:pt x="1049" y="10846"/>
                    </a:cubicBezTo>
                    <a:cubicBezTo>
                      <a:pt x="1843" y="8428"/>
                      <a:pt x="3355" y="6505"/>
                      <a:pt x="5310" y="4926"/>
                    </a:cubicBezTo>
                    <a:cubicBezTo>
                      <a:pt x="8378" y="2445"/>
                      <a:pt x="11923" y="1026"/>
                      <a:pt x="15777" y="336"/>
                    </a:cubicBezTo>
                    <a:cubicBezTo>
                      <a:pt x="17651" y="1"/>
                      <a:pt x="19548" y="9"/>
                      <a:pt x="21442" y="135"/>
                    </a:cubicBezTo>
                    <a:cubicBezTo>
                      <a:pt x="22341" y="195"/>
                      <a:pt x="23238" y="273"/>
                      <a:pt x="24132" y="419"/>
                    </a:cubicBezTo>
                    <a:cubicBezTo>
                      <a:pt x="26768" y="849"/>
                      <a:pt x="28920" y="2087"/>
                      <a:pt x="30608" y="4161"/>
                    </a:cubicBezTo>
                    <a:cubicBezTo>
                      <a:pt x="31533" y="5302"/>
                      <a:pt x="32003" y="6645"/>
                      <a:pt x="32442" y="8009"/>
                    </a:cubicBezTo>
                    <a:cubicBezTo>
                      <a:pt x="33032" y="9837"/>
                      <a:pt x="33023" y="11697"/>
                      <a:pt x="32651" y="13557"/>
                    </a:cubicBezTo>
                    <a:cubicBezTo>
                      <a:pt x="31980" y="16912"/>
                      <a:pt x="30324" y="19560"/>
                      <a:pt x="27161" y="21107"/>
                    </a:cubicBezTo>
                    <a:cubicBezTo>
                      <a:pt x="24863" y="22230"/>
                      <a:pt x="22427" y="22863"/>
                      <a:pt x="19903" y="23193"/>
                    </a:cubicBezTo>
                    <a:cubicBezTo>
                      <a:pt x="17485" y="23508"/>
                      <a:pt x="15066" y="23348"/>
                      <a:pt x="12654" y="23181"/>
                    </a:cubicBezTo>
                    <a:cubicBezTo>
                      <a:pt x="12055" y="23138"/>
                      <a:pt x="11725" y="23348"/>
                      <a:pt x="11416" y="23826"/>
                    </a:cubicBezTo>
                    <a:cubicBezTo>
                      <a:pt x="10631" y="25050"/>
                      <a:pt x="9751" y="26210"/>
                      <a:pt x="8782" y="27293"/>
                    </a:cubicBezTo>
                    <a:cubicBezTo>
                      <a:pt x="8149" y="28001"/>
                      <a:pt x="7433" y="28606"/>
                      <a:pt x="6559" y="29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nvGrpSpPr>
            <p:cNvPr id="13" name="Google Shape;615;p62">
              <a:extLst>
                <a:ext uri="{FF2B5EF4-FFF2-40B4-BE49-F238E27FC236}">
                  <a16:creationId xmlns:a16="http://schemas.microsoft.com/office/drawing/2014/main" id="{52B20DC1-F43A-BFC4-F546-4B9447106106}"/>
                </a:ext>
              </a:extLst>
            </p:cNvPr>
            <p:cNvGrpSpPr/>
            <p:nvPr/>
          </p:nvGrpSpPr>
          <p:grpSpPr>
            <a:xfrm rot="1366365">
              <a:off x="5030835" y="1644144"/>
              <a:ext cx="422564" cy="588426"/>
              <a:chOff x="2164614" y="1892635"/>
              <a:chExt cx="481250" cy="670148"/>
            </a:xfrm>
          </p:grpSpPr>
          <p:sp>
            <p:nvSpPr>
              <p:cNvPr id="14" name="Google Shape;616;p62">
                <a:extLst>
                  <a:ext uri="{FF2B5EF4-FFF2-40B4-BE49-F238E27FC236}">
                    <a16:creationId xmlns:a16="http://schemas.microsoft.com/office/drawing/2014/main" id="{CDE7E749-97BB-2739-686A-3F24BD430ED9}"/>
                  </a:ext>
                </a:extLst>
              </p:cNvPr>
              <p:cNvSpPr/>
              <p:nvPr/>
            </p:nvSpPr>
            <p:spPr>
              <a:xfrm>
                <a:off x="2172673" y="1926384"/>
                <a:ext cx="413925" cy="481125"/>
              </a:xfrm>
              <a:custGeom>
                <a:avLst/>
                <a:gdLst/>
                <a:ahLst/>
                <a:cxnLst/>
                <a:rect l="l" t="t" r="r" b="b"/>
                <a:pathLst>
                  <a:path w="16557" h="19245" extrusionOk="0">
                    <a:moveTo>
                      <a:pt x="7225" y="1"/>
                    </a:moveTo>
                    <a:cubicBezTo>
                      <a:pt x="4767" y="1"/>
                      <a:pt x="2207" y="979"/>
                      <a:pt x="1138" y="3144"/>
                    </a:cubicBezTo>
                    <a:cubicBezTo>
                      <a:pt x="1" y="5459"/>
                      <a:pt x="287" y="9700"/>
                      <a:pt x="2528" y="11348"/>
                    </a:cubicBezTo>
                    <a:cubicBezTo>
                      <a:pt x="3201" y="10408"/>
                      <a:pt x="3969" y="9442"/>
                      <a:pt x="4774" y="8631"/>
                    </a:cubicBezTo>
                    <a:cubicBezTo>
                      <a:pt x="4795" y="8611"/>
                      <a:pt x="4815" y="8605"/>
                      <a:pt x="4829" y="8591"/>
                    </a:cubicBezTo>
                    <a:cubicBezTo>
                      <a:pt x="3479" y="7806"/>
                      <a:pt x="3888" y="3859"/>
                      <a:pt x="6240" y="3859"/>
                    </a:cubicBezTo>
                    <a:cubicBezTo>
                      <a:pt x="6480" y="3859"/>
                      <a:pt x="6740" y="3900"/>
                      <a:pt x="7021" y="3989"/>
                    </a:cubicBezTo>
                    <a:cubicBezTo>
                      <a:pt x="10643" y="5141"/>
                      <a:pt x="10118" y="10224"/>
                      <a:pt x="7127" y="11714"/>
                    </a:cubicBezTo>
                    <a:cubicBezTo>
                      <a:pt x="7068" y="11744"/>
                      <a:pt x="7005" y="11759"/>
                      <a:pt x="6941" y="11759"/>
                    </a:cubicBezTo>
                    <a:cubicBezTo>
                      <a:pt x="6930" y="11759"/>
                      <a:pt x="6920" y="11758"/>
                      <a:pt x="6909" y="11757"/>
                    </a:cubicBezTo>
                    <a:lnTo>
                      <a:pt x="6909" y="11757"/>
                    </a:lnTo>
                    <a:cubicBezTo>
                      <a:pt x="7012" y="14290"/>
                      <a:pt x="7201" y="16726"/>
                      <a:pt x="7542" y="19245"/>
                    </a:cubicBezTo>
                    <a:cubicBezTo>
                      <a:pt x="8010" y="19196"/>
                      <a:pt x="8533" y="19129"/>
                      <a:pt x="9030" y="19129"/>
                    </a:cubicBezTo>
                    <a:cubicBezTo>
                      <a:pt x="9238" y="19129"/>
                      <a:pt x="9441" y="19141"/>
                      <a:pt x="9634" y="19170"/>
                    </a:cubicBezTo>
                    <a:cubicBezTo>
                      <a:pt x="9663" y="17620"/>
                      <a:pt x="9600" y="16061"/>
                      <a:pt x="9743" y="14520"/>
                    </a:cubicBezTo>
                    <a:cubicBezTo>
                      <a:pt x="9479" y="14322"/>
                      <a:pt x="9465" y="13823"/>
                      <a:pt x="9875" y="13717"/>
                    </a:cubicBezTo>
                    <a:cubicBezTo>
                      <a:pt x="16557" y="11921"/>
                      <a:pt x="16333" y="2872"/>
                      <a:pt x="10193" y="519"/>
                    </a:cubicBezTo>
                    <a:cubicBezTo>
                      <a:pt x="9305" y="179"/>
                      <a:pt x="8274" y="1"/>
                      <a:pt x="7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5" name="Google Shape;617;p62">
                <a:extLst>
                  <a:ext uri="{FF2B5EF4-FFF2-40B4-BE49-F238E27FC236}">
                    <a16:creationId xmlns:a16="http://schemas.microsoft.com/office/drawing/2014/main" id="{6FB3DBAD-6E31-A5A9-35A1-A15AB34797FB}"/>
                  </a:ext>
                </a:extLst>
              </p:cNvPr>
              <p:cNvSpPr/>
              <p:nvPr/>
            </p:nvSpPr>
            <p:spPr>
              <a:xfrm>
                <a:off x="2359799" y="2453358"/>
                <a:ext cx="104600" cy="109425"/>
              </a:xfrm>
              <a:custGeom>
                <a:avLst/>
                <a:gdLst/>
                <a:ahLst/>
                <a:cxnLst/>
                <a:rect l="l" t="t" r="r" b="b"/>
                <a:pathLst>
                  <a:path w="4184" h="4377" extrusionOk="0">
                    <a:moveTo>
                      <a:pt x="3313" y="868"/>
                    </a:moveTo>
                    <a:lnTo>
                      <a:pt x="3313" y="3427"/>
                    </a:lnTo>
                    <a:cubicBezTo>
                      <a:pt x="2980" y="3436"/>
                      <a:pt x="2654" y="3444"/>
                      <a:pt x="2327" y="3461"/>
                    </a:cubicBezTo>
                    <a:cubicBezTo>
                      <a:pt x="2158" y="3465"/>
                      <a:pt x="1762" y="3534"/>
                      <a:pt x="1433" y="3534"/>
                    </a:cubicBezTo>
                    <a:cubicBezTo>
                      <a:pt x="1221" y="3534"/>
                      <a:pt x="1037" y="3506"/>
                      <a:pt x="958" y="3413"/>
                    </a:cubicBezTo>
                    <a:cubicBezTo>
                      <a:pt x="829" y="3258"/>
                      <a:pt x="963" y="2427"/>
                      <a:pt x="966" y="2224"/>
                    </a:cubicBezTo>
                    <a:cubicBezTo>
                      <a:pt x="972" y="1800"/>
                      <a:pt x="978" y="1378"/>
                      <a:pt x="980" y="954"/>
                    </a:cubicBezTo>
                    <a:cubicBezTo>
                      <a:pt x="1760" y="949"/>
                      <a:pt x="2539" y="908"/>
                      <a:pt x="3313" y="868"/>
                    </a:cubicBezTo>
                    <a:close/>
                    <a:moveTo>
                      <a:pt x="3780" y="0"/>
                    </a:moveTo>
                    <a:cubicBezTo>
                      <a:pt x="3767" y="0"/>
                      <a:pt x="3753" y="1"/>
                      <a:pt x="3740" y="3"/>
                    </a:cubicBezTo>
                    <a:cubicBezTo>
                      <a:pt x="2789" y="126"/>
                      <a:pt x="1829" y="241"/>
                      <a:pt x="883" y="410"/>
                    </a:cubicBezTo>
                    <a:cubicBezTo>
                      <a:pt x="800" y="319"/>
                      <a:pt x="678" y="273"/>
                      <a:pt x="556" y="273"/>
                    </a:cubicBezTo>
                    <a:cubicBezTo>
                      <a:pt x="367" y="273"/>
                      <a:pt x="178" y="383"/>
                      <a:pt x="132" y="602"/>
                    </a:cubicBezTo>
                    <a:cubicBezTo>
                      <a:pt x="84" y="662"/>
                      <a:pt x="75" y="745"/>
                      <a:pt x="107" y="814"/>
                    </a:cubicBezTo>
                    <a:cubicBezTo>
                      <a:pt x="101" y="1453"/>
                      <a:pt x="92" y="2098"/>
                      <a:pt x="84" y="2734"/>
                    </a:cubicBezTo>
                    <a:cubicBezTo>
                      <a:pt x="75" y="3186"/>
                      <a:pt x="1" y="3734"/>
                      <a:pt x="333" y="4092"/>
                    </a:cubicBezTo>
                    <a:cubicBezTo>
                      <a:pt x="555" y="4332"/>
                      <a:pt x="855" y="4377"/>
                      <a:pt x="1160" y="4377"/>
                    </a:cubicBezTo>
                    <a:cubicBezTo>
                      <a:pt x="1291" y="4377"/>
                      <a:pt x="1423" y="4368"/>
                      <a:pt x="1551" y="4364"/>
                    </a:cubicBezTo>
                    <a:lnTo>
                      <a:pt x="3748" y="4290"/>
                    </a:lnTo>
                    <a:cubicBezTo>
                      <a:pt x="3981" y="4278"/>
                      <a:pt x="4184" y="4095"/>
                      <a:pt x="4184" y="3854"/>
                    </a:cubicBezTo>
                    <a:lnTo>
                      <a:pt x="4158" y="424"/>
                    </a:lnTo>
                    <a:cubicBezTo>
                      <a:pt x="4158" y="227"/>
                      <a:pt x="3988" y="0"/>
                      <a:pt x="37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6" name="Google Shape;618;p62">
                <a:extLst>
                  <a:ext uri="{FF2B5EF4-FFF2-40B4-BE49-F238E27FC236}">
                    <a16:creationId xmlns:a16="http://schemas.microsoft.com/office/drawing/2014/main" id="{27C855E4-A1C6-338D-24C1-AFB4E84BF19D}"/>
                  </a:ext>
                </a:extLst>
              </p:cNvPr>
              <p:cNvSpPr/>
              <p:nvPr/>
            </p:nvSpPr>
            <p:spPr>
              <a:xfrm>
                <a:off x="2164614" y="1892635"/>
                <a:ext cx="481250" cy="527927"/>
              </a:xfrm>
              <a:custGeom>
                <a:avLst/>
                <a:gdLst/>
                <a:ahLst/>
                <a:cxnLst/>
                <a:rect l="l" t="t" r="r" b="b"/>
                <a:pathLst>
                  <a:path w="19250" h="21117" extrusionOk="0">
                    <a:moveTo>
                      <a:pt x="8296" y="896"/>
                    </a:moveTo>
                    <a:cubicBezTo>
                      <a:pt x="9345" y="896"/>
                      <a:pt x="10376" y="1074"/>
                      <a:pt x="11264" y="1414"/>
                    </a:cubicBezTo>
                    <a:cubicBezTo>
                      <a:pt x="17404" y="3767"/>
                      <a:pt x="17628" y="12816"/>
                      <a:pt x="10946" y="14612"/>
                    </a:cubicBezTo>
                    <a:cubicBezTo>
                      <a:pt x="10536" y="14721"/>
                      <a:pt x="10550" y="15217"/>
                      <a:pt x="10811" y="15412"/>
                    </a:cubicBezTo>
                    <a:cubicBezTo>
                      <a:pt x="10668" y="16956"/>
                      <a:pt x="10734" y="18515"/>
                      <a:pt x="10705" y="20062"/>
                    </a:cubicBezTo>
                    <a:cubicBezTo>
                      <a:pt x="10512" y="20034"/>
                      <a:pt x="10309" y="20022"/>
                      <a:pt x="10102" y="20022"/>
                    </a:cubicBezTo>
                    <a:cubicBezTo>
                      <a:pt x="9603" y="20022"/>
                      <a:pt x="9080" y="20088"/>
                      <a:pt x="8611" y="20137"/>
                    </a:cubicBezTo>
                    <a:cubicBezTo>
                      <a:pt x="8270" y="17618"/>
                      <a:pt x="8083" y="15185"/>
                      <a:pt x="7977" y="12652"/>
                    </a:cubicBezTo>
                    <a:lnTo>
                      <a:pt x="7977" y="12652"/>
                    </a:lnTo>
                    <a:cubicBezTo>
                      <a:pt x="7987" y="12653"/>
                      <a:pt x="7997" y="12653"/>
                      <a:pt x="8007" y="12653"/>
                    </a:cubicBezTo>
                    <a:cubicBezTo>
                      <a:pt x="8073" y="12653"/>
                      <a:pt x="8138" y="12637"/>
                      <a:pt x="8195" y="12607"/>
                    </a:cubicBezTo>
                    <a:cubicBezTo>
                      <a:pt x="11189" y="11117"/>
                      <a:pt x="11714" y="6036"/>
                      <a:pt x="8092" y="4882"/>
                    </a:cubicBezTo>
                    <a:cubicBezTo>
                      <a:pt x="7811" y="4792"/>
                      <a:pt x="7551" y="4751"/>
                      <a:pt x="7311" y="4751"/>
                    </a:cubicBezTo>
                    <a:cubicBezTo>
                      <a:pt x="4958" y="4751"/>
                      <a:pt x="4548" y="8698"/>
                      <a:pt x="5900" y="9483"/>
                    </a:cubicBezTo>
                    <a:cubicBezTo>
                      <a:pt x="5886" y="9500"/>
                      <a:pt x="5866" y="9503"/>
                      <a:pt x="5845" y="9523"/>
                    </a:cubicBezTo>
                    <a:cubicBezTo>
                      <a:pt x="5040" y="10334"/>
                      <a:pt x="4272" y="11300"/>
                      <a:pt x="3599" y="12240"/>
                    </a:cubicBezTo>
                    <a:cubicBezTo>
                      <a:pt x="1358" y="10592"/>
                      <a:pt x="1072" y="6354"/>
                      <a:pt x="2209" y="4039"/>
                    </a:cubicBezTo>
                    <a:cubicBezTo>
                      <a:pt x="3278" y="1874"/>
                      <a:pt x="5838" y="896"/>
                      <a:pt x="8296" y="896"/>
                    </a:cubicBezTo>
                    <a:close/>
                    <a:moveTo>
                      <a:pt x="8396" y="0"/>
                    </a:moveTo>
                    <a:cubicBezTo>
                      <a:pt x="5484" y="0"/>
                      <a:pt x="2235" y="1219"/>
                      <a:pt x="1118" y="3913"/>
                    </a:cubicBezTo>
                    <a:cubicBezTo>
                      <a:pt x="0" y="6615"/>
                      <a:pt x="559" y="11297"/>
                      <a:pt x="3292" y="12830"/>
                    </a:cubicBezTo>
                    <a:cubicBezTo>
                      <a:pt x="3342" y="12863"/>
                      <a:pt x="3398" y="12879"/>
                      <a:pt x="3454" y="12879"/>
                    </a:cubicBezTo>
                    <a:cubicBezTo>
                      <a:pt x="3536" y="12879"/>
                      <a:pt x="3616" y="12846"/>
                      <a:pt x="3674" y="12781"/>
                    </a:cubicBezTo>
                    <a:cubicBezTo>
                      <a:pt x="3680" y="12782"/>
                      <a:pt x="3686" y="12782"/>
                      <a:pt x="3693" y="12782"/>
                    </a:cubicBezTo>
                    <a:cubicBezTo>
                      <a:pt x="3749" y="12782"/>
                      <a:pt x="3804" y="12760"/>
                      <a:pt x="3845" y="12721"/>
                    </a:cubicBezTo>
                    <a:cubicBezTo>
                      <a:pt x="4737" y="11925"/>
                      <a:pt x="5656" y="11019"/>
                      <a:pt x="6404" y="10085"/>
                    </a:cubicBezTo>
                    <a:cubicBezTo>
                      <a:pt x="6519" y="9950"/>
                      <a:pt x="6533" y="9758"/>
                      <a:pt x="6444" y="9609"/>
                    </a:cubicBezTo>
                    <a:cubicBezTo>
                      <a:pt x="6573" y="9578"/>
                      <a:pt x="6651" y="9406"/>
                      <a:pt x="6536" y="9311"/>
                    </a:cubicBezTo>
                    <a:cubicBezTo>
                      <a:pt x="5934" y="8798"/>
                      <a:pt x="5969" y="7773"/>
                      <a:pt x="6052" y="7051"/>
                    </a:cubicBezTo>
                    <a:cubicBezTo>
                      <a:pt x="6055" y="6758"/>
                      <a:pt x="6126" y="6469"/>
                      <a:pt x="6255" y="6205"/>
                    </a:cubicBezTo>
                    <a:cubicBezTo>
                      <a:pt x="6725" y="6022"/>
                      <a:pt x="7201" y="5839"/>
                      <a:pt x="7671" y="5655"/>
                    </a:cubicBezTo>
                    <a:cubicBezTo>
                      <a:pt x="8258" y="5675"/>
                      <a:pt x="8966" y="6432"/>
                      <a:pt x="9252" y="6873"/>
                    </a:cubicBezTo>
                    <a:cubicBezTo>
                      <a:pt x="10447" y="8715"/>
                      <a:pt x="9585" y="10887"/>
                      <a:pt x="7739" y="11830"/>
                    </a:cubicBezTo>
                    <a:cubicBezTo>
                      <a:pt x="7631" y="11882"/>
                      <a:pt x="7550" y="11982"/>
                      <a:pt x="7522" y="12099"/>
                    </a:cubicBezTo>
                    <a:cubicBezTo>
                      <a:pt x="7473" y="12134"/>
                      <a:pt x="7439" y="12185"/>
                      <a:pt x="7427" y="12245"/>
                    </a:cubicBezTo>
                    <a:cubicBezTo>
                      <a:pt x="6943" y="14939"/>
                      <a:pt x="7121" y="17988"/>
                      <a:pt x="7888" y="20612"/>
                    </a:cubicBezTo>
                    <a:cubicBezTo>
                      <a:pt x="7948" y="20812"/>
                      <a:pt x="8088" y="20896"/>
                      <a:pt x="8232" y="20896"/>
                    </a:cubicBezTo>
                    <a:cubicBezTo>
                      <a:pt x="8317" y="20896"/>
                      <a:pt x="8404" y="20866"/>
                      <a:pt x="8476" y="20813"/>
                    </a:cubicBezTo>
                    <a:cubicBezTo>
                      <a:pt x="8977" y="20862"/>
                      <a:pt x="9548" y="20938"/>
                      <a:pt x="10091" y="20938"/>
                    </a:cubicBezTo>
                    <a:cubicBezTo>
                      <a:pt x="10306" y="20938"/>
                      <a:pt x="10517" y="20926"/>
                      <a:pt x="10717" y="20896"/>
                    </a:cubicBezTo>
                    <a:cubicBezTo>
                      <a:pt x="10774" y="21043"/>
                      <a:pt x="10922" y="21116"/>
                      <a:pt x="11073" y="21116"/>
                    </a:cubicBezTo>
                    <a:cubicBezTo>
                      <a:pt x="11274" y="21116"/>
                      <a:pt x="11481" y="20987"/>
                      <a:pt x="11496" y="20727"/>
                    </a:cubicBezTo>
                    <a:cubicBezTo>
                      <a:pt x="11596" y="18991"/>
                      <a:pt x="11654" y="17174"/>
                      <a:pt x="11244" y="15472"/>
                    </a:cubicBezTo>
                    <a:cubicBezTo>
                      <a:pt x="19250" y="13306"/>
                      <a:pt x="18235" y="2013"/>
                      <a:pt x="10493" y="228"/>
                    </a:cubicBezTo>
                    <a:cubicBezTo>
                      <a:pt x="9842" y="78"/>
                      <a:pt x="9130" y="0"/>
                      <a:pt x="83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7" name="Google Shape;619;p62">
                <a:extLst>
                  <a:ext uri="{FF2B5EF4-FFF2-40B4-BE49-F238E27FC236}">
                    <a16:creationId xmlns:a16="http://schemas.microsoft.com/office/drawing/2014/main" id="{DDC6EE29-8D07-2C5C-8320-B820A457747C}"/>
                  </a:ext>
                </a:extLst>
              </p:cNvPr>
              <p:cNvSpPr/>
              <p:nvPr/>
            </p:nvSpPr>
            <p:spPr>
              <a:xfrm>
                <a:off x="2396375" y="2471549"/>
                <a:ext cx="62125" cy="66675"/>
              </a:xfrm>
              <a:custGeom>
                <a:avLst/>
                <a:gdLst/>
                <a:ahLst/>
                <a:cxnLst/>
                <a:rect l="l" t="t" r="r" b="b"/>
                <a:pathLst>
                  <a:path w="2485" h="2667" extrusionOk="0">
                    <a:moveTo>
                      <a:pt x="2485" y="0"/>
                    </a:moveTo>
                    <a:cubicBezTo>
                      <a:pt x="1711" y="40"/>
                      <a:pt x="932" y="78"/>
                      <a:pt x="152" y="86"/>
                    </a:cubicBezTo>
                    <a:cubicBezTo>
                      <a:pt x="150" y="510"/>
                      <a:pt x="144" y="932"/>
                      <a:pt x="138" y="1356"/>
                    </a:cubicBezTo>
                    <a:cubicBezTo>
                      <a:pt x="135" y="1559"/>
                      <a:pt x="1" y="2390"/>
                      <a:pt x="130" y="2545"/>
                    </a:cubicBezTo>
                    <a:cubicBezTo>
                      <a:pt x="209" y="2638"/>
                      <a:pt x="393" y="2666"/>
                      <a:pt x="605" y="2666"/>
                    </a:cubicBezTo>
                    <a:cubicBezTo>
                      <a:pt x="934" y="2666"/>
                      <a:pt x="1330" y="2597"/>
                      <a:pt x="1499" y="2593"/>
                    </a:cubicBezTo>
                    <a:cubicBezTo>
                      <a:pt x="1826" y="2576"/>
                      <a:pt x="2152" y="2568"/>
                      <a:pt x="2485" y="2559"/>
                    </a:cubicBezTo>
                    <a:lnTo>
                      <a:pt x="2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pic>
        <p:nvPicPr>
          <p:cNvPr id="22" name="Picture 11">
            <a:hlinkClick r:id="rId8"/>
            <a:extLst>
              <a:ext uri="{FF2B5EF4-FFF2-40B4-BE49-F238E27FC236}">
                <a16:creationId xmlns:a16="http://schemas.microsoft.com/office/drawing/2014/main" id="{5196ADC3-3A52-8E80-E2AA-4F574E5DF42B}"/>
              </a:ext>
            </a:extLst>
          </p:cNvPr>
          <p:cNvPicPr>
            <a:picLocks noChangeAspect="1"/>
          </p:cNvPicPr>
          <p:nvPr/>
        </p:nvPicPr>
        <p:blipFill>
          <a:blip r:embed="rId9"/>
          <a:srcRect/>
          <a:stretch>
            <a:fillRect/>
          </a:stretch>
        </p:blipFill>
        <p:spPr>
          <a:xfrm>
            <a:off x="10398416" y="5078186"/>
            <a:ext cx="1423006" cy="1761327"/>
          </a:xfrm>
          <a:prstGeom prst="rect">
            <a:avLst/>
          </a:prstGeom>
        </p:spPr>
      </p:pic>
      <p:sp>
        <p:nvSpPr>
          <p:cNvPr id="3" name="TextBox 2">
            <a:hlinkClick r:id="rId10"/>
            <a:extLst>
              <a:ext uri="{FF2B5EF4-FFF2-40B4-BE49-F238E27FC236}">
                <a16:creationId xmlns:a16="http://schemas.microsoft.com/office/drawing/2014/main" id="{674B1F81-EE4A-809D-2158-89B7089865D1}"/>
              </a:ext>
            </a:extLst>
          </p:cNvPr>
          <p:cNvSpPr txBox="1"/>
          <p:nvPr/>
        </p:nvSpPr>
        <p:spPr>
          <a:xfrm>
            <a:off x="861278" y="1286788"/>
            <a:ext cx="5363213" cy="544830"/>
          </a:xfrm>
          <a:prstGeom prst="roundRect">
            <a:avLst/>
          </a:prstGeom>
          <a:solidFill>
            <a:srgbClr val="FEB444"/>
          </a:solidFill>
          <a:ln>
            <a:solidFill>
              <a:schemeClr val="accent1">
                <a:lumMod val="50000"/>
              </a:schemeClr>
            </a:solidFill>
            <a:prstDash val="lgDash"/>
          </a:ln>
        </p:spPr>
        <p:txBody>
          <a:bodyPr wrap="square" rtlCol="0">
            <a:spAutoFit/>
          </a:bodyPr>
          <a:lstStyle/>
          <a:p>
            <a:r>
              <a:rPr lang="en-US" sz="2600" b="1" dirty="0">
                <a:latin typeface="UTM Avo" panose="02040603050506020204" pitchFamily="18"/>
                <a:ea typeface="+mn-ea"/>
                <a:cs typeface="+mn-ea"/>
                <a:sym typeface="+mn-lt"/>
              </a:rPr>
              <a:t> 1. </a:t>
            </a:r>
            <a:r>
              <a:rPr lang="en-US" sz="2600" b="1" dirty="0" err="1">
                <a:latin typeface="UTM Avo" panose="02040603050506020204" pitchFamily="18"/>
                <a:ea typeface="+mn-ea"/>
                <a:cs typeface="+mn-ea"/>
                <a:sym typeface="+mn-lt"/>
              </a:rPr>
              <a:t>Tạo</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các</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hiệu</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ứng</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hình</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ảnh</a:t>
            </a:r>
            <a:r>
              <a:rPr lang="en-US" sz="2600" b="1" dirty="0">
                <a:latin typeface="UTM Avo" panose="02040603050506020204" pitchFamily="18"/>
                <a:ea typeface="+mn-ea"/>
                <a:cs typeface="+mn-ea"/>
                <a:sym typeface="+mn-lt"/>
              </a:rPr>
              <a:t> </a:t>
            </a:r>
          </a:p>
        </p:txBody>
      </p:sp>
      <p:sp>
        <p:nvSpPr>
          <p:cNvPr id="7" name="TextBox 6">
            <a:extLst>
              <a:ext uri="{FF2B5EF4-FFF2-40B4-BE49-F238E27FC236}">
                <a16:creationId xmlns:a16="http://schemas.microsoft.com/office/drawing/2014/main" id="{78751372-D089-37D6-C831-21BFF4D4D8B1}"/>
              </a:ext>
            </a:extLst>
          </p:cNvPr>
          <p:cNvSpPr txBox="1"/>
          <p:nvPr/>
        </p:nvSpPr>
        <p:spPr>
          <a:xfrm>
            <a:off x="8403723" y="204871"/>
            <a:ext cx="3505200" cy="583750"/>
          </a:xfrm>
          <a:prstGeom prst="rect">
            <a:avLst/>
          </a:prstGeom>
          <a:solidFill>
            <a:schemeClr val="accent1">
              <a:lumMod val="60000"/>
              <a:lumOff val="40000"/>
            </a:schemeClr>
          </a:solidFill>
        </p:spPr>
        <p:txBody>
          <a:bodyPr wrap="square">
            <a:spAutoFit/>
          </a:bodyPr>
          <a:lstStyle/>
          <a:p>
            <a:pPr algn="just">
              <a:lnSpc>
                <a:spcPct val="107000"/>
              </a:lnSpc>
              <a:spcAft>
                <a:spcPts val="800"/>
              </a:spcAft>
            </a:pPr>
            <a:r>
              <a:rPr lang="en-US" sz="3200" b="1" dirty="0" err="1">
                <a:latin typeface="Times New Roman" panose="02020603050405020304" pitchFamily="18" charset="0"/>
                <a:ea typeface="Times New Roman" panose="02020603050405020304" pitchFamily="18" charset="0"/>
              </a:rPr>
              <a:t>Thảo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 2</a:t>
            </a:r>
          </a:p>
        </p:txBody>
      </p:sp>
      <p:sp>
        <p:nvSpPr>
          <p:cNvPr id="4" name="TextBox 3">
            <a:extLst>
              <a:ext uri="{FF2B5EF4-FFF2-40B4-BE49-F238E27FC236}">
                <a16:creationId xmlns:a16="http://schemas.microsoft.com/office/drawing/2014/main" id="{4E4E5CA3-27B7-BED2-10ED-43A9F1D69FB4}"/>
              </a:ext>
            </a:extLst>
          </p:cNvPr>
          <p:cNvSpPr txBox="1"/>
          <p:nvPr/>
        </p:nvSpPr>
        <p:spPr>
          <a:xfrm>
            <a:off x="-243975" y="1825020"/>
            <a:ext cx="7124064" cy="574388"/>
          </a:xfrm>
          <a:prstGeom prst="rect">
            <a:avLst/>
          </a:prstGeom>
          <a:noFill/>
        </p:spPr>
        <p:txBody>
          <a:bodyPr wrap="square" rtlCol="0">
            <a:spAutoFit/>
          </a:bodyPr>
          <a:lstStyle/>
          <a:p>
            <a:pPr algn="ctr">
              <a:lnSpc>
                <a:spcPct val="150000"/>
              </a:lnSpc>
            </a:pPr>
            <a:r>
              <a:rPr lang="en-US" sz="2400" b="1" dirty="0" err="1">
                <a:solidFill>
                  <a:srgbClr val="C00000"/>
                </a:solidFill>
                <a:latin typeface="UTM Avo" panose="02040603050506020204" pitchFamily="18"/>
                <a:ea typeface="+mn-ea"/>
                <a:cs typeface="+mn-ea"/>
                <a:sym typeface="+mn-lt"/>
              </a:rPr>
              <a:t>Một</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số</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trong</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nhóm</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Hiển</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thị</a:t>
            </a:r>
            <a:r>
              <a:rPr lang="en-US" sz="2400" b="1" dirty="0">
                <a:solidFill>
                  <a:srgbClr val="C00000"/>
                </a:solidFill>
                <a:latin typeface="UTM Avo" panose="02040603050506020204" pitchFamily="18"/>
                <a:ea typeface="+mn-ea"/>
                <a:cs typeface="+mn-ea"/>
                <a:sym typeface="+mn-lt"/>
              </a:rPr>
              <a:t>:</a:t>
            </a:r>
            <a:endParaRPr lang="en-US" sz="2400" b="1" i="1" dirty="0">
              <a:solidFill>
                <a:srgbClr val="C00000"/>
              </a:solidFill>
              <a:latin typeface="UTM Avo" panose="02040603050506020204" pitchFamily="18"/>
              <a:ea typeface="+mn-ea"/>
              <a:cs typeface="+mn-ea"/>
              <a:sym typeface="+mn-lt"/>
            </a:endParaRPr>
          </a:p>
        </p:txBody>
      </p:sp>
      <p:grpSp>
        <p:nvGrpSpPr>
          <p:cNvPr id="5" name="Group 4">
            <a:extLst>
              <a:ext uri="{FF2B5EF4-FFF2-40B4-BE49-F238E27FC236}">
                <a16:creationId xmlns:a16="http://schemas.microsoft.com/office/drawing/2014/main" id="{0BE4A78E-E816-1815-F512-D5F49896E60C}"/>
              </a:ext>
            </a:extLst>
          </p:cNvPr>
          <p:cNvGrpSpPr/>
          <p:nvPr/>
        </p:nvGrpSpPr>
        <p:grpSpPr>
          <a:xfrm>
            <a:off x="-23079" y="12921"/>
            <a:ext cx="12246934" cy="6831677"/>
            <a:chOff x="-23079" y="12921"/>
            <a:chExt cx="12246934" cy="6831677"/>
          </a:xfrm>
        </p:grpSpPr>
        <p:pic>
          <p:nvPicPr>
            <p:cNvPr id="23" name="Picture 22">
              <a:extLst>
                <a:ext uri="{FF2B5EF4-FFF2-40B4-BE49-F238E27FC236}">
                  <a16:creationId xmlns:a16="http://schemas.microsoft.com/office/drawing/2014/main" id="{772F72EB-767B-58A4-2E9F-C0DF54175EF5}"/>
                </a:ext>
              </a:extLst>
            </p:cNvPr>
            <p:cNvPicPr>
              <a:picLocks noChangeAspect="1"/>
            </p:cNvPicPr>
            <p:nvPr/>
          </p:nvPicPr>
          <p:blipFill>
            <a:blip r:embed="rId11"/>
            <a:stretch>
              <a:fillRect/>
            </a:stretch>
          </p:blipFill>
          <p:spPr>
            <a:xfrm>
              <a:off x="-10886" y="246776"/>
              <a:ext cx="12234741" cy="6597822"/>
            </a:xfrm>
            <a:prstGeom prst="rect">
              <a:avLst/>
            </a:prstGeom>
          </p:spPr>
        </p:pic>
        <p:pic>
          <p:nvPicPr>
            <p:cNvPr id="24" name="Picture 23">
              <a:extLst>
                <a:ext uri="{FF2B5EF4-FFF2-40B4-BE49-F238E27FC236}">
                  <a16:creationId xmlns:a16="http://schemas.microsoft.com/office/drawing/2014/main" id="{8F00FEE5-0FCF-1931-3773-2DEE5E58BDD1}"/>
                </a:ext>
              </a:extLst>
            </p:cNvPr>
            <p:cNvPicPr>
              <a:picLocks noChangeAspect="1"/>
            </p:cNvPicPr>
            <p:nvPr/>
          </p:nvPicPr>
          <p:blipFill>
            <a:blip r:embed="rId12"/>
            <a:stretch>
              <a:fillRect/>
            </a:stretch>
          </p:blipFill>
          <p:spPr>
            <a:xfrm>
              <a:off x="-23079" y="12921"/>
              <a:ext cx="12246934" cy="234698"/>
            </a:xfrm>
            <a:prstGeom prst="rect">
              <a:avLst/>
            </a:prstGeom>
          </p:spPr>
        </p:pic>
      </p:grpSp>
      <p:pic>
        <p:nvPicPr>
          <p:cNvPr id="26" name="Picture 25">
            <a:hlinkClick r:id="rId13" action="ppaction://hlinksldjump"/>
            <a:extLst>
              <a:ext uri="{FF2B5EF4-FFF2-40B4-BE49-F238E27FC236}">
                <a16:creationId xmlns:a16="http://schemas.microsoft.com/office/drawing/2014/main" id="{48DF7277-4672-C258-A152-F3BDB0876D3A}"/>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tretch>
            <a:fillRect/>
          </a:stretch>
        </p:blipFill>
        <p:spPr>
          <a:xfrm>
            <a:off x="354951" y="1316455"/>
            <a:ext cx="11586961" cy="5571088"/>
          </a:xfrm>
          <a:prstGeom prst="rect">
            <a:avLst/>
          </a:prstGeom>
        </p:spPr>
      </p:pic>
    </p:spTree>
    <p:custDataLst>
      <p:tags r:id="rId1"/>
    </p:custDataLst>
    <p:extLst>
      <p:ext uri="{BB962C8B-B14F-4D97-AF65-F5344CB8AC3E}">
        <p14:creationId xmlns:p14="http://schemas.microsoft.com/office/powerpoint/2010/main" val="1425065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77A0E15E-C82E-4018-D562-944DBA8BB9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607EB3-6A3B-B714-AF0C-688D70252923}"/>
              </a:ext>
            </a:extLst>
          </p:cNvPr>
          <p:cNvPicPr>
            <a:picLocks noChangeAspect="1"/>
          </p:cNvPicPr>
          <p:nvPr/>
        </p:nvPicPr>
        <p:blipFill>
          <a:blip r:embed="rId5"/>
          <a:stretch>
            <a:fillRect/>
          </a:stretch>
        </p:blipFill>
        <p:spPr>
          <a:xfrm>
            <a:off x="-36284" y="0"/>
            <a:ext cx="12211955" cy="6858000"/>
          </a:xfrm>
          <a:prstGeom prst="rect">
            <a:avLst/>
          </a:prstGeom>
        </p:spPr>
      </p:pic>
      <p:pic>
        <p:nvPicPr>
          <p:cNvPr id="6" name="Picture 5">
            <a:extLst>
              <a:ext uri="{FF2B5EF4-FFF2-40B4-BE49-F238E27FC236}">
                <a16:creationId xmlns:a16="http://schemas.microsoft.com/office/drawing/2014/main" id="{F0F5E49C-5769-9FDA-D173-BAF55AB224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1001" t="34248" r="11111" b="2976"/>
          <a:stretch/>
        </p:blipFill>
        <p:spPr>
          <a:xfrm>
            <a:off x="117316" y="2352854"/>
            <a:ext cx="6924407" cy="4564232"/>
          </a:xfrm>
          <a:prstGeom prst="rect">
            <a:avLst/>
          </a:prstGeom>
        </p:spPr>
      </p:pic>
      <p:grpSp>
        <p:nvGrpSpPr>
          <p:cNvPr id="8" name="Group 7">
            <a:extLst>
              <a:ext uri="{FF2B5EF4-FFF2-40B4-BE49-F238E27FC236}">
                <a16:creationId xmlns:a16="http://schemas.microsoft.com/office/drawing/2014/main" id="{B97F624E-47F3-E2D3-1A21-0FE8790A0F41}"/>
              </a:ext>
            </a:extLst>
          </p:cNvPr>
          <p:cNvGrpSpPr/>
          <p:nvPr/>
        </p:nvGrpSpPr>
        <p:grpSpPr>
          <a:xfrm>
            <a:off x="6857998" y="993492"/>
            <a:ext cx="5633359" cy="6142094"/>
            <a:chOff x="386280" y="1080841"/>
            <a:chExt cx="5419436" cy="3010104"/>
          </a:xfrm>
        </p:grpSpPr>
        <p:grpSp>
          <p:nvGrpSpPr>
            <p:cNvPr id="9" name="Google Shape;630;p63">
              <a:extLst>
                <a:ext uri="{FF2B5EF4-FFF2-40B4-BE49-F238E27FC236}">
                  <a16:creationId xmlns:a16="http://schemas.microsoft.com/office/drawing/2014/main" id="{C4C1034F-99BA-587F-81EE-CAD0CF1C105A}"/>
                </a:ext>
              </a:extLst>
            </p:cNvPr>
            <p:cNvGrpSpPr/>
            <p:nvPr/>
          </p:nvGrpSpPr>
          <p:grpSpPr>
            <a:xfrm>
              <a:off x="386280" y="1080841"/>
              <a:ext cx="4637391" cy="2698984"/>
              <a:chOff x="1447312" y="876336"/>
              <a:chExt cx="6105232" cy="3275038"/>
            </a:xfrm>
          </p:grpSpPr>
          <p:sp>
            <p:nvSpPr>
              <p:cNvPr id="20" name="Google Shape;631;p63">
                <a:extLst>
                  <a:ext uri="{FF2B5EF4-FFF2-40B4-BE49-F238E27FC236}">
                    <a16:creationId xmlns:a16="http://schemas.microsoft.com/office/drawing/2014/main" id="{6C27DF4E-55B4-360C-355F-9BCFD49B1BB7}"/>
                  </a:ext>
                </a:extLst>
              </p:cNvPr>
              <p:cNvSpPr/>
              <p:nvPr/>
            </p:nvSpPr>
            <p:spPr>
              <a:xfrm rot="21542202">
                <a:off x="1447312" y="1357514"/>
                <a:ext cx="5960042" cy="27938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21" name="Google Shape;632;p63">
                <a:extLst>
                  <a:ext uri="{FF2B5EF4-FFF2-40B4-BE49-F238E27FC236}">
                    <a16:creationId xmlns:a16="http://schemas.microsoft.com/office/drawing/2014/main" id="{0416BC58-1419-17C5-DD33-5ABE2920507A}"/>
                  </a:ext>
                </a:extLst>
              </p:cNvPr>
              <p:cNvSpPr/>
              <p:nvPr/>
            </p:nvSpPr>
            <p:spPr>
              <a:xfrm rot="33568">
                <a:off x="1592159" y="876336"/>
                <a:ext cx="5960385" cy="2987428"/>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sp>
          <p:nvSpPr>
            <p:cNvPr id="10" name="Google Shape;648;p63">
              <a:extLst>
                <a:ext uri="{FF2B5EF4-FFF2-40B4-BE49-F238E27FC236}">
                  <a16:creationId xmlns:a16="http://schemas.microsoft.com/office/drawing/2014/main" id="{22CD8379-1F8D-1CCB-1750-A677347266A9}"/>
                </a:ext>
              </a:extLst>
            </p:cNvPr>
            <p:cNvSpPr/>
            <p:nvPr/>
          </p:nvSpPr>
          <p:spPr>
            <a:xfrm>
              <a:off x="3957650" y="3642148"/>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1" name="TextBox 10">
              <a:extLst>
                <a:ext uri="{FF2B5EF4-FFF2-40B4-BE49-F238E27FC236}">
                  <a16:creationId xmlns:a16="http://schemas.microsoft.com/office/drawing/2014/main" id="{5535A3B9-D3DA-22D2-4EDF-2058BADCBD2D}"/>
                </a:ext>
              </a:extLst>
            </p:cNvPr>
            <p:cNvSpPr txBox="1"/>
            <p:nvPr/>
          </p:nvSpPr>
          <p:spPr>
            <a:xfrm>
              <a:off x="608162" y="1158997"/>
              <a:ext cx="4173380" cy="2182307"/>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ea typeface="+mn-ea"/>
                  <a:cs typeface="Times New Roman" panose="02020603050405020304" pitchFamily="18" charset="0"/>
                  <a:sym typeface="+mn-lt"/>
                </a:rPr>
                <a:t>Em hãy q</a:t>
              </a:r>
              <a:r>
                <a:rPr lang="en-US" sz="3200" dirty="0" err="1">
                  <a:latin typeface="Times New Roman" panose="02020603050405020304" pitchFamily="18" charset="0"/>
                  <a:ea typeface="+mn-ea"/>
                  <a:cs typeface="Times New Roman" panose="02020603050405020304" pitchFamily="18" charset="0"/>
                  <a:sym typeface="+mn-lt"/>
                </a:rPr>
                <a:t>uan</a:t>
              </a:r>
              <a:r>
                <a:rPr lang="en-US" sz="3200" dirty="0">
                  <a:latin typeface="Times New Roman" panose="02020603050405020304" pitchFamily="18" charset="0"/>
                  <a:ea typeface="+mn-ea"/>
                  <a:cs typeface="Times New Roman" panose="02020603050405020304" pitchFamily="18" charset="0"/>
                  <a:sym typeface="+mn-lt"/>
                </a:rPr>
                <a:t> s</a:t>
              </a:r>
              <a:r>
                <a:rPr lang="vi-VN" sz="3200" dirty="0">
                  <a:latin typeface="Times New Roman" panose="02020603050405020304" pitchFamily="18" charset="0"/>
                  <a:ea typeface="+mn-ea"/>
                  <a:cs typeface="Times New Roman" panose="02020603050405020304" pitchFamily="18" charset="0"/>
                  <a:sym typeface="+mn-lt"/>
                </a:rPr>
                <a:t>át bảng bên cạnh và cho biết lệnh nào làm nhân vật thay đổi màu sắc, lệnh nào làm nhân vật thay đổi kích thước.</a:t>
              </a:r>
              <a:endParaRPr lang="en-US" sz="3200" i="1" dirty="0">
                <a:latin typeface="Times New Roman" panose="02020603050405020304" pitchFamily="18" charset="0"/>
                <a:ea typeface="+mn-ea"/>
                <a:cs typeface="Times New Roman" panose="02020603050405020304" pitchFamily="18" charset="0"/>
                <a:sym typeface="+mn-lt"/>
              </a:endParaRPr>
            </a:p>
          </p:txBody>
        </p:sp>
        <p:grpSp>
          <p:nvGrpSpPr>
            <p:cNvPr id="12" name="Google Shape;4244;p117">
              <a:extLst>
                <a:ext uri="{FF2B5EF4-FFF2-40B4-BE49-F238E27FC236}">
                  <a16:creationId xmlns:a16="http://schemas.microsoft.com/office/drawing/2014/main" id="{040307D9-4D60-6E2D-4DE4-3D08AD568DFC}"/>
                </a:ext>
              </a:extLst>
            </p:cNvPr>
            <p:cNvGrpSpPr/>
            <p:nvPr/>
          </p:nvGrpSpPr>
          <p:grpSpPr>
            <a:xfrm>
              <a:off x="4766542" y="1519567"/>
              <a:ext cx="1039174" cy="1063973"/>
              <a:chOff x="2845703" y="3516969"/>
              <a:chExt cx="873877" cy="801025"/>
            </a:xfrm>
          </p:grpSpPr>
          <p:sp>
            <p:nvSpPr>
              <p:cNvPr id="18" name="Google Shape;4245;p117">
                <a:extLst>
                  <a:ext uri="{FF2B5EF4-FFF2-40B4-BE49-F238E27FC236}">
                    <a16:creationId xmlns:a16="http://schemas.microsoft.com/office/drawing/2014/main" id="{113D3396-908A-C964-4F12-A31BFB88D3D2}"/>
                  </a:ext>
                </a:extLst>
              </p:cNvPr>
              <p:cNvSpPr/>
              <p:nvPr/>
            </p:nvSpPr>
            <p:spPr>
              <a:xfrm>
                <a:off x="2845703" y="3516969"/>
                <a:ext cx="873877" cy="801025"/>
              </a:xfrm>
              <a:custGeom>
                <a:avLst/>
                <a:gdLst/>
                <a:ahLst/>
                <a:cxnLst/>
                <a:rect l="l" t="t" r="r" b="b"/>
                <a:pathLst>
                  <a:path w="34955" h="32041" extrusionOk="0">
                    <a:moveTo>
                      <a:pt x="6817" y="31809"/>
                    </a:moveTo>
                    <a:cubicBezTo>
                      <a:pt x="6224" y="32041"/>
                      <a:pt x="5782" y="31697"/>
                      <a:pt x="5906" y="31069"/>
                    </a:cubicBezTo>
                    <a:cubicBezTo>
                      <a:pt x="6057" y="30293"/>
                      <a:pt x="6249" y="29522"/>
                      <a:pt x="6444" y="28757"/>
                    </a:cubicBezTo>
                    <a:cubicBezTo>
                      <a:pt x="6768" y="27493"/>
                      <a:pt x="6860" y="26192"/>
                      <a:pt x="7123" y="24923"/>
                    </a:cubicBezTo>
                    <a:cubicBezTo>
                      <a:pt x="7178" y="24668"/>
                      <a:pt x="7092" y="24556"/>
                      <a:pt x="6863" y="24490"/>
                    </a:cubicBezTo>
                    <a:cubicBezTo>
                      <a:pt x="6611" y="24419"/>
                      <a:pt x="6364" y="24318"/>
                      <a:pt x="6109" y="24250"/>
                    </a:cubicBezTo>
                    <a:cubicBezTo>
                      <a:pt x="2923" y="23396"/>
                      <a:pt x="17" y="19608"/>
                      <a:pt x="9" y="15817"/>
                    </a:cubicBezTo>
                    <a:cubicBezTo>
                      <a:pt x="0" y="12413"/>
                      <a:pt x="1195" y="9499"/>
                      <a:pt x="3430" y="6980"/>
                    </a:cubicBezTo>
                    <a:cubicBezTo>
                      <a:pt x="5186" y="5006"/>
                      <a:pt x="7327" y="3559"/>
                      <a:pt x="9705" y="2456"/>
                    </a:cubicBezTo>
                    <a:cubicBezTo>
                      <a:pt x="12298" y="1249"/>
                      <a:pt x="15000" y="398"/>
                      <a:pt x="17866" y="186"/>
                    </a:cubicBezTo>
                    <a:cubicBezTo>
                      <a:pt x="20422" y="0"/>
                      <a:pt x="22977" y="57"/>
                      <a:pt x="25496" y="573"/>
                    </a:cubicBezTo>
                    <a:cubicBezTo>
                      <a:pt x="28929" y="1275"/>
                      <a:pt x="31562" y="3163"/>
                      <a:pt x="33158" y="6290"/>
                    </a:cubicBezTo>
                    <a:cubicBezTo>
                      <a:pt x="34430" y="8788"/>
                      <a:pt x="34955" y="11450"/>
                      <a:pt x="34479" y="14293"/>
                    </a:cubicBezTo>
                    <a:cubicBezTo>
                      <a:pt x="34121" y="16422"/>
                      <a:pt x="33384" y="18361"/>
                      <a:pt x="32127" y="20104"/>
                    </a:cubicBezTo>
                    <a:cubicBezTo>
                      <a:pt x="31373" y="21152"/>
                      <a:pt x="30390" y="21975"/>
                      <a:pt x="29287" y="22639"/>
                    </a:cubicBezTo>
                    <a:cubicBezTo>
                      <a:pt x="28178" y="23313"/>
                      <a:pt x="26989" y="23849"/>
                      <a:pt x="25754" y="24241"/>
                    </a:cubicBezTo>
                    <a:cubicBezTo>
                      <a:pt x="23410" y="24986"/>
                      <a:pt x="21032" y="25482"/>
                      <a:pt x="18573" y="25568"/>
                    </a:cubicBezTo>
                    <a:cubicBezTo>
                      <a:pt x="18046" y="25585"/>
                      <a:pt x="17516" y="25568"/>
                      <a:pt x="16989" y="25568"/>
                    </a:cubicBezTo>
                    <a:cubicBezTo>
                      <a:pt x="15846" y="25533"/>
                      <a:pt x="14699" y="25525"/>
                      <a:pt x="13559" y="25407"/>
                    </a:cubicBezTo>
                    <a:cubicBezTo>
                      <a:pt x="13235" y="25376"/>
                      <a:pt x="13046" y="25476"/>
                      <a:pt x="12860" y="25745"/>
                    </a:cubicBezTo>
                    <a:cubicBezTo>
                      <a:pt x="12115" y="26808"/>
                      <a:pt x="11350" y="27857"/>
                      <a:pt x="10505" y="28846"/>
                    </a:cubicBezTo>
                    <a:cubicBezTo>
                      <a:pt x="9547" y="29960"/>
                      <a:pt x="8413" y="30857"/>
                      <a:pt x="7166" y="31622"/>
                    </a:cubicBezTo>
                    <a:cubicBezTo>
                      <a:pt x="7058" y="31694"/>
                      <a:pt x="6940" y="31757"/>
                      <a:pt x="6820" y="318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9" name="Google Shape;4246;p117">
                <a:extLst>
                  <a:ext uri="{FF2B5EF4-FFF2-40B4-BE49-F238E27FC236}">
                    <a16:creationId xmlns:a16="http://schemas.microsoft.com/office/drawing/2014/main" id="{BB24B0FF-3FB3-347A-82BC-C32A4A864E48}"/>
                  </a:ext>
                </a:extLst>
              </p:cNvPr>
              <p:cNvSpPr/>
              <p:nvPr/>
            </p:nvSpPr>
            <p:spPr>
              <a:xfrm>
                <a:off x="2862179" y="3544894"/>
                <a:ext cx="825800" cy="729201"/>
              </a:xfrm>
              <a:custGeom>
                <a:avLst/>
                <a:gdLst/>
                <a:ahLst/>
                <a:cxnLst/>
                <a:rect l="l" t="t" r="r" b="b"/>
                <a:pathLst>
                  <a:path w="33032" h="29168" extrusionOk="0">
                    <a:moveTo>
                      <a:pt x="6559" y="29167"/>
                    </a:moveTo>
                    <a:cubicBezTo>
                      <a:pt x="6768" y="28084"/>
                      <a:pt x="7026" y="27107"/>
                      <a:pt x="7138" y="26101"/>
                    </a:cubicBezTo>
                    <a:cubicBezTo>
                      <a:pt x="7241" y="25207"/>
                      <a:pt x="7378" y="24313"/>
                      <a:pt x="7467" y="23416"/>
                    </a:cubicBezTo>
                    <a:cubicBezTo>
                      <a:pt x="7522" y="22861"/>
                      <a:pt x="7416" y="22737"/>
                      <a:pt x="6883" y="22548"/>
                    </a:cubicBezTo>
                    <a:cubicBezTo>
                      <a:pt x="6427" y="22388"/>
                      <a:pt x="5966" y="22239"/>
                      <a:pt x="5507" y="22084"/>
                    </a:cubicBezTo>
                    <a:cubicBezTo>
                      <a:pt x="4209" y="21646"/>
                      <a:pt x="3227" y="20780"/>
                      <a:pt x="2373" y="19749"/>
                    </a:cubicBezTo>
                    <a:cubicBezTo>
                      <a:pt x="138" y="17050"/>
                      <a:pt x="0" y="14029"/>
                      <a:pt x="1049" y="10846"/>
                    </a:cubicBezTo>
                    <a:cubicBezTo>
                      <a:pt x="1843" y="8428"/>
                      <a:pt x="3355" y="6505"/>
                      <a:pt x="5310" y="4926"/>
                    </a:cubicBezTo>
                    <a:cubicBezTo>
                      <a:pt x="8378" y="2445"/>
                      <a:pt x="11923" y="1026"/>
                      <a:pt x="15777" y="336"/>
                    </a:cubicBezTo>
                    <a:cubicBezTo>
                      <a:pt x="17651" y="1"/>
                      <a:pt x="19548" y="9"/>
                      <a:pt x="21442" y="135"/>
                    </a:cubicBezTo>
                    <a:cubicBezTo>
                      <a:pt x="22341" y="195"/>
                      <a:pt x="23238" y="273"/>
                      <a:pt x="24132" y="419"/>
                    </a:cubicBezTo>
                    <a:cubicBezTo>
                      <a:pt x="26768" y="849"/>
                      <a:pt x="28920" y="2087"/>
                      <a:pt x="30608" y="4161"/>
                    </a:cubicBezTo>
                    <a:cubicBezTo>
                      <a:pt x="31533" y="5302"/>
                      <a:pt x="32003" y="6645"/>
                      <a:pt x="32442" y="8009"/>
                    </a:cubicBezTo>
                    <a:cubicBezTo>
                      <a:pt x="33032" y="9837"/>
                      <a:pt x="33023" y="11697"/>
                      <a:pt x="32651" y="13557"/>
                    </a:cubicBezTo>
                    <a:cubicBezTo>
                      <a:pt x="31980" y="16912"/>
                      <a:pt x="30324" y="19560"/>
                      <a:pt x="27161" y="21107"/>
                    </a:cubicBezTo>
                    <a:cubicBezTo>
                      <a:pt x="24863" y="22230"/>
                      <a:pt x="22427" y="22863"/>
                      <a:pt x="19903" y="23193"/>
                    </a:cubicBezTo>
                    <a:cubicBezTo>
                      <a:pt x="17485" y="23508"/>
                      <a:pt x="15066" y="23348"/>
                      <a:pt x="12654" y="23181"/>
                    </a:cubicBezTo>
                    <a:cubicBezTo>
                      <a:pt x="12055" y="23138"/>
                      <a:pt x="11725" y="23348"/>
                      <a:pt x="11416" y="23826"/>
                    </a:cubicBezTo>
                    <a:cubicBezTo>
                      <a:pt x="10631" y="25050"/>
                      <a:pt x="9751" y="26210"/>
                      <a:pt x="8782" y="27293"/>
                    </a:cubicBezTo>
                    <a:cubicBezTo>
                      <a:pt x="8149" y="28001"/>
                      <a:pt x="7433" y="28606"/>
                      <a:pt x="6559" y="29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nvGrpSpPr>
            <p:cNvPr id="13" name="Google Shape;615;p62">
              <a:extLst>
                <a:ext uri="{FF2B5EF4-FFF2-40B4-BE49-F238E27FC236}">
                  <a16:creationId xmlns:a16="http://schemas.microsoft.com/office/drawing/2014/main" id="{52B20DC1-F43A-BFC4-F546-4B9447106106}"/>
                </a:ext>
              </a:extLst>
            </p:cNvPr>
            <p:cNvGrpSpPr/>
            <p:nvPr/>
          </p:nvGrpSpPr>
          <p:grpSpPr>
            <a:xfrm rot="1366365">
              <a:off x="5030835" y="1644144"/>
              <a:ext cx="422564" cy="588426"/>
              <a:chOff x="2164614" y="1892635"/>
              <a:chExt cx="481250" cy="670148"/>
            </a:xfrm>
          </p:grpSpPr>
          <p:sp>
            <p:nvSpPr>
              <p:cNvPr id="14" name="Google Shape;616;p62">
                <a:extLst>
                  <a:ext uri="{FF2B5EF4-FFF2-40B4-BE49-F238E27FC236}">
                    <a16:creationId xmlns:a16="http://schemas.microsoft.com/office/drawing/2014/main" id="{CDE7E749-97BB-2739-686A-3F24BD430ED9}"/>
                  </a:ext>
                </a:extLst>
              </p:cNvPr>
              <p:cNvSpPr/>
              <p:nvPr/>
            </p:nvSpPr>
            <p:spPr>
              <a:xfrm>
                <a:off x="2172673" y="1926384"/>
                <a:ext cx="413925" cy="481125"/>
              </a:xfrm>
              <a:custGeom>
                <a:avLst/>
                <a:gdLst/>
                <a:ahLst/>
                <a:cxnLst/>
                <a:rect l="l" t="t" r="r" b="b"/>
                <a:pathLst>
                  <a:path w="16557" h="19245" extrusionOk="0">
                    <a:moveTo>
                      <a:pt x="7225" y="1"/>
                    </a:moveTo>
                    <a:cubicBezTo>
                      <a:pt x="4767" y="1"/>
                      <a:pt x="2207" y="979"/>
                      <a:pt x="1138" y="3144"/>
                    </a:cubicBezTo>
                    <a:cubicBezTo>
                      <a:pt x="1" y="5459"/>
                      <a:pt x="287" y="9700"/>
                      <a:pt x="2528" y="11348"/>
                    </a:cubicBezTo>
                    <a:cubicBezTo>
                      <a:pt x="3201" y="10408"/>
                      <a:pt x="3969" y="9442"/>
                      <a:pt x="4774" y="8631"/>
                    </a:cubicBezTo>
                    <a:cubicBezTo>
                      <a:pt x="4795" y="8611"/>
                      <a:pt x="4815" y="8605"/>
                      <a:pt x="4829" y="8591"/>
                    </a:cubicBezTo>
                    <a:cubicBezTo>
                      <a:pt x="3479" y="7806"/>
                      <a:pt x="3888" y="3859"/>
                      <a:pt x="6240" y="3859"/>
                    </a:cubicBezTo>
                    <a:cubicBezTo>
                      <a:pt x="6480" y="3859"/>
                      <a:pt x="6740" y="3900"/>
                      <a:pt x="7021" y="3989"/>
                    </a:cubicBezTo>
                    <a:cubicBezTo>
                      <a:pt x="10643" y="5141"/>
                      <a:pt x="10118" y="10224"/>
                      <a:pt x="7127" y="11714"/>
                    </a:cubicBezTo>
                    <a:cubicBezTo>
                      <a:pt x="7068" y="11744"/>
                      <a:pt x="7005" y="11759"/>
                      <a:pt x="6941" y="11759"/>
                    </a:cubicBezTo>
                    <a:cubicBezTo>
                      <a:pt x="6930" y="11759"/>
                      <a:pt x="6920" y="11758"/>
                      <a:pt x="6909" y="11757"/>
                    </a:cubicBezTo>
                    <a:lnTo>
                      <a:pt x="6909" y="11757"/>
                    </a:lnTo>
                    <a:cubicBezTo>
                      <a:pt x="7012" y="14290"/>
                      <a:pt x="7201" y="16726"/>
                      <a:pt x="7542" y="19245"/>
                    </a:cubicBezTo>
                    <a:cubicBezTo>
                      <a:pt x="8010" y="19196"/>
                      <a:pt x="8533" y="19129"/>
                      <a:pt x="9030" y="19129"/>
                    </a:cubicBezTo>
                    <a:cubicBezTo>
                      <a:pt x="9238" y="19129"/>
                      <a:pt x="9441" y="19141"/>
                      <a:pt x="9634" y="19170"/>
                    </a:cubicBezTo>
                    <a:cubicBezTo>
                      <a:pt x="9663" y="17620"/>
                      <a:pt x="9600" y="16061"/>
                      <a:pt x="9743" y="14520"/>
                    </a:cubicBezTo>
                    <a:cubicBezTo>
                      <a:pt x="9479" y="14322"/>
                      <a:pt x="9465" y="13823"/>
                      <a:pt x="9875" y="13717"/>
                    </a:cubicBezTo>
                    <a:cubicBezTo>
                      <a:pt x="16557" y="11921"/>
                      <a:pt x="16333" y="2872"/>
                      <a:pt x="10193" y="519"/>
                    </a:cubicBezTo>
                    <a:cubicBezTo>
                      <a:pt x="9305" y="179"/>
                      <a:pt x="8274" y="1"/>
                      <a:pt x="7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5" name="Google Shape;617;p62">
                <a:extLst>
                  <a:ext uri="{FF2B5EF4-FFF2-40B4-BE49-F238E27FC236}">
                    <a16:creationId xmlns:a16="http://schemas.microsoft.com/office/drawing/2014/main" id="{6FB3DBAD-6E31-A5A9-35A1-A15AB34797FB}"/>
                  </a:ext>
                </a:extLst>
              </p:cNvPr>
              <p:cNvSpPr/>
              <p:nvPr/>
            </p:nvSpPr>
            <p:spPr>
              <a:xfrm>
                <a:off x="2359799" y="2453358"/>
                <a:ext cx="104600" cy="109425"/>
              </a:xfrm>
              <a:custGeom>
                <a:avLst/>
                <a:gdLst/>
                <a:ahLst/>
                <a:cxnLst/>
                <a:rect l="l" t="t" r="r" b="b"/>
                <a:pathLst>
                  <a:path w="4184" h="4377" extrusionOk="0">
                    <a:moveTo>
                      <a:pt x="3313" y="868"/>
                    </a:moveTo>
                    <a:lnTo>
                      <a:pt x="3313" y="3427"/>
                    </a:lnTo>
                    <a:cubicBezTo>
                      <a:pt x="2980" y="3436"/>
                      <a:pt x="2654" y="3444"/>
                      <a:pt x="2327" y="3461"/>
                    </a:cubicBezTo>
                    <a:cubicBezTo>
                      <a:pt x="2158" y="3465"/>
                      <a:pt x="1762" y="3534"/>
                      <a:pt x="1433" y="3534"/>
                    </a:cubicBezTo>
                    <a:cubicBezTo>
                      <a:pt x="1221" y="3534"/>
                      <a:pt x="1037" y="3506"/>
                      <a:pt x="958" y="3413"/>
                    </a:cubicBezTo>
                    <a:cubicBezTo>
                      <a:pt x="829" y="3258"/>
                      <a:pt x="963" y="2427"/>
                      <a:pt x="966" y="2224"/>
                    </a:cubicBezTo>
                    <a:cubicBezTo>
                      <a:pt x="972" y="1800"/>
                      <a:pt x="978" y="1378"/>
                      <a:pt x="980" y="954"/>
                    </a:cubicBezTo>
                    <a:cubicBezTo>
                      <a:pt x="1760" y="949"/>
                      <a:pt x="2539" y="908"/>
                      <a:pt x="3313" y="868"/>
                    </a:cubicBezTo>
                    <a:close/>
                    <a:moveTo>
                      <a:pt x="3780" y="0"/>
                    </a:moveTo>
                    <a:cubicBezTo>
                      <a:pt x="3767" y="0"/>
                      <a:pt x="3753" y="1"/>
                      <a:pt x="3740" y="3"/>
                    </a:cubicBezTo>
                    <a:cubicBezTo>
                      <a:pt x="2789" y="126"/>
                      <a:pt x="1829" y="241"/>
                      <a:pt x="883" y="410"/>
                    </a:cubicBezTo>
                    <a:cubicBezTo>
                      <a:pt x="800" y="319"/>
                      <a:pt x="678" y="273"/>
                      <a:pt x="556" y="273"/>
                    </a:cubicBezTo>
                    <a:cubicBezTo>
                      <a:pt x="367" y="273"/>
                      <a:pt x="178" y="383"/>
                      <a:pt x="132" y="602"/>
                    </a:cubicBezTo>
                    <a:cubicBezTo>
                      <a:pt x="84" y="662"/>
                      <a:pt x="75" y="745"/>
                      <a:pt x="107" y="814"/>
                    </a:cubicBezTo>
                    <a:cubicBezTo>
                      <a:pt x="101" y="1453"/>
                      <a:pt x="92" y="2098"/>
                      <a:pt x="84" y="2734"/>
                    </a:cubicBezTo>
                    <a:cubicBezTo>
                      <a:pt x="75" y="3186"/>
                      <a:pt x="1" y="3734"/>
                      <a:pt x="333" y="4092"/>
                    </a:cubicBezTo>
                    <a:cubicBezTo>
                      <a:pt x="555" y="4332"/>
                      <a:pt x="855" y="4377"/>
                      <a:pt x="1160" y="4377"/>
                    </a:cubicBezTo>
                    <a:cubicBezTo>
                      <a:pt x="1291" y="4377"/>
                      <a:pt x="1423" y="4368"/>
                      <a:pt x="1551" y="4364"/>
                    </a:cubicBezTo>
                    <a:lnTo>
                      <a:pt x="3748" y="4290"/>
                    </a:lnTo>
                    <a:cubicBezTo>
                      <a:pt x="3981" y="4278"/>
                      <a:pt x="4184" y="4095"/>
                      <a:pt x="4184" y="3854"/>
                    </a:cubicBezTo>
                    <a:lnTo>
                      <a:pt x="4158" y="424"/>
                    </a:lnTo>
                    <a:cubicBezTo>
                      <a:pt x="4158" y="227"/>
                      <a:pt x="3988" y="0"/>
                      <a:pt x="37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6" name="Google Shape;618;p62">
                <a:extLst>
                  <a:ext uri="{FF2B5EF4-FFF2-40B4-BE49-F238E27FC236}">
                    <a16:creationId xmlns:a16="http://schemas.microsoft.com/office/drawing/2014/main" id="{27C855E4-A1C6-338D-24C1-AFB4E84BF19D}"/>
                  </a:ext>
                </a:extLst>
              </p:cNvPr>
              <p:cNvSpPr/>
              <p:nvPr/>
            </p:nvSpPr>
            <p:spPr>
              <a:xfrm>
                <a:off x="2164614" y="1892635"/>
                <a:ext cx="481250" cy="527927"/>
              </a:xfrm>
              <a:custGeom>
                <a:avLst/>
                <a:gdLst/>
                <a:ahLst/>
                <a:cxnLst/>
                <a:rect l="l" t="t" r="r" b="b"/>
                <a:pathLst>
                  <a:path w="19250" h="21117" extrusionOk="0">
                    <a:moveTo>
                      <a:pt x="8296" y="896"/>
                    </a:moveTo>
                    <a:cubicBezTo>
                      <a:pt x="9345" y="896"/>
                      <a:pt x="10376" y="1074"/>
                      <a:pt x="11264" y="1414"/>
                    </a:cubicBezTo>
                    <a:cubicBezTo>
                      <a:pt x="17404" y="3767"/>
                      <a:pt x="17628" y="12816"/>
                      <a:pt x="10946" y="14612"/>
                    </a:cubicBezTo>
                    <a:cubicBezTo>
                      <a:pt x="10536" y="14721"/>
                      <a:pt x="10550" y="15217"/>
                      <a:pt x="10811" y="15412"/>
                    </a:cubicBezTo>
                    <a:cubicBezTo>
                      <a:pt x="10668" y="16956"/>
                      <a:pt x="10734" y="18515"/>
                      <a:pt x="10705" y="20062"/>
                    </a:cubicBezTo>
                    <a:cubicBezTo>
                      <a:pt x="10512" y="20034"/>
                      <a:pt x="10309" y="20022"/>
                      <a:pt x="10102" y="20022"/>
                    </a:cubicBezTo>
                    <a:cubicBezTo>
                      <a:pt x="9603" y="20022"/>
                      <a:pt x="9080" y="20088"/>
                      <a:pt x="8611" y="20137"/>
                    </a:cubicBezTo>
                    <a:cubicBezTo>
                      <a:pt x="8270" y="17618"/>
                      <a:pt x="8083" y="15185"/>
                      <a:pt x="7977" y="12652"/>
                    </a:cubicBezTo>
                    <a:lnTo>
                      <a:pt x="7977" y="12652"/>
                    </a:lnTo>
                    <a:cubicBezTo>
                      <a:pt x="7987" y="12653"/>
                      <a:pt x="7997" y="12653"/>
                      <a:pt x="8007" y="12653"/>
                    </a:cubicBezTo>
                    <a:cubicBezTo>
                      <a:pt x="8073" y="12653"/>
                      <a:pt x="8138" y="12637"/>
                      <a:pt x="8195" y="12607"/>
                    </a:cubicBezTo>
                    <a:cubicBezTo>
                      <a:pt x="11189" y="11117"/>
                      <a:pt x="11714" y="6036"/>
                      <a:pt x="8092" y="4882"/>
                    </a:cubicBezTo>
                    <a:cubicBezTo>
                      <a:pt x="7811" y="4792"/>
                      <a:pt x="7551" y="4751"/>
                      <a:pt x="7311" y="4751"/>
                    </a:cubicBezTo>
                    <a:cubicBezTo>
                      <a:pt x="4958" y="4751"/>
                      <a:pt x="4548" y="8698"/>
                      <a:pt x="5900" y="9483"/>
                    </a:cubicBezTo>
                    <a:cubicBezTo>
                      <a:pt x="5886" y="9500"/>
                      <a:pt x="5866" y="9503"/>
                      <a:pt x="5845" y="9523"/>
                    </a:cubicBezTo>
                    <a:cubicBezTo>
                      <a:pt x="5040" y="10334"/>
                      <a:pt x="4272" y="11300"/>
                      <a:pt x="3599" y="12240"/>
                    </a:cubicBezTo>
                    <a:cubicBezTo>
                      <a:pt x="1358" y="10592"/>
                      <a:pt x="1072" y="6354"/>
                      <a:pt x="2209" y="4039"/>
                    </a:cubicBezTo>
                    <a:cubicBezTo>
                      <a:pt x="3278" y="1874"/>
                      <a:pt x="5838" y="896"/>
                      <a:pt x="8296" y="896"/>
                    </a:cubicBezTo>
                    <a:close/>
                    <a:moveTo>
                      <a:pt x="8396" y="0"/>
                    </a:moveTo>
                    <a:cubicBezTo>
                      <a:pt x="5484" y="0"/>
                      <a:pt x="2235" y="1219"/>
                      <a:pt x="1118" y="3913"/>
                    </a:cubicBezTo>
                    <a:cubicBezTo>
                      <a:pt x="0" y="6615"/>
                      <a:pt x="559" y="11297"/>
                      <a:pt x="3292" y="12830"/>
                    </a:cubicBezTo>
                    <a:cubicBezTo>
                      <a:pt x="3342" y="12863"/>
                      <a:pt x="3398" y="12879"/>
                      <a:pt x="3454" y="12879"/>
                    </a:cubicBezTo>
                    <a:cubicBezTo>
                      <a:pt x="3536" y="12879"/>
                      <a:pt x="3616" y="12846"/>
                      <a:pt x="3674" y="12781"/>
                    </a:cubicBezTo>
                    <a:cubicBezTo>
                      <a:pt x="3680" y="12782"/>
                      <a:pt x="3686" y="12782"/>
                      <a:pt x="3693" y="12782"/>
                    </a:cubicBezTo>
                    <a:cubicBezTo>
                      <a:pt x="3749" y="12782"/>
                      <a:pt x="3804" y="12760"/>
                      <a:pt x="3845" y="12721"/>
                    </a:cubicBezTo>
                    <a:cubicBezTo>
                      <a:pt x="4737" y="11925"/>
                      <a:pt x="5656" y="11019"/>
                      <a:pt x="6404" y="10085"/>
                    </a:cubicBezTo>
                    <a:cubicBezTo>
                      <a:pt x="6519" y="9950"/>
                      <a:pt x="6533" y="9758"/>
                      <a:pt x="6444" y="9609"/>
                    </a:cubicBezTo>
                    <a:cubicBezTo>
                      <a:pt x="6573" y="9578"/>
                      <a:pt x="6651" y="9406"/>
                      <a:pt x="6536" y="9311"/>
                    </a:cubicBezTo>
                    <a:cubicBezTo>
                      <a:pt x="5934" y="8798"/>
                      <a:pt x="5969" y="7773"/>
                      <a:pt x="6052" y="7051"/>
                    </a:cubicBezTo>
                    <a:cubicBezTo>
                      <a:pt x="6055" y="6758"/>
                      <a:pt x="6126" y="6469"/>
                      <a:pt x="6255" y="6205"/>
                    </a:cubicBezTo>
                    <a:cubicBezTo>
                      <a:pt x="6725" y="6022"/>
                      <a:pt x="7201" y="5839"/>
                      <a:pt x="7671" y="5655"/>
                    </a:cubicBezTo>
                    <a:cubicBezTo>
                      <a:pt x="8258" y="5675"/>
                      <a:pt x="8966" y="6432"/>
                      <a:pt x="9252" y="6873"/>
                    </a:cubicBezTo>
                    <a:cubicBezTo>
                      <a:pt x="10447" y="8715"/>
                      <a:pt x="9585" y="10887"/>
                      <a:pt x="7739" y="11830"/>
                    </a:cubicBezTo>
                    <a:cubicBezTo>
                      <a:pt x="7631" y="11882"/>
                      <a:pt x="7550" y="11982"/>
                      <a:pt x="7522" y="12099"/>
                    </a:cubicBezTo>
                    <a:cubicBezTo>
                      <a:pt x="7473" y="12134"/>
                      <a:pt x="7439" y="12185"/>
                      <a:pt x="7427" y="12245"/>
                    </a:cubicBezTo>
                    <a:cubicBezTo>
                      <a:pt x="6943" y="14939"/>
                      <a:pt x="7121" y="17988"/>
                      <a:pt x="7888" y="20612"/>
                    </a:cubicBezTo>
                    <a:cubicBezTo>
                      <a:pt x="7948" y="20812"/>
                      <a:pt x="8088" y="20896"/>
                      <a:pt x="8232" y="20896"/>
                    </a:cubicBezTo>
                    <a:cubicBezTo>
                      <a:pt x="8317" y="20896"/>
                      <a:pt x="8404" y="20866"/>
                      <a:pt x="8476" y="20813"/>
                    </a:cubicBezTo>
                    <a:cubicBezTo>
                      <a:pt x="8977" y="20862"/>
                      <a:pt x="9548" y="20938"/>
                      <a:pt x="10091" y="20938"/>
                    </a:cubicBezTo>
                    <a:cubicBezTo>
                      <a:pt x="10306" y="20938"/>
                      <a:pt x="10517" y="20926"/>
                      <a:pt x="10717" y="20896"/>
                    </a:cubicBezTo>
                    <a:cubicBezTo>
                      <a:pt x="10774" y="21043"/>
                      <a:pt x="10922" y="21116"/>
                      <a:pt x="11073" y="21116"/>
                    </a:cubicBezTo>
                    <a:cubicBezTo>
                      <a:pt x="11274" y="21116"/>
                      <a:pt x="11481" y="20987"/>
                      <a:pt x="11496" y="20727"/>
                    </a:cubicBezTo>
                    <a:cubicBezTo>
                      <a:pt x="11596" y="18991"/>
                      <a:pt x="11654" y="17174"/>
                      <a:pt x="11244" y="15472"/>
                    </a:cubicBezTo>
                    <a:cubicBezTo>
                      <a:pt x="19250" y="13306"/>
                      <a:pt x="18235" y="2013"/>
                      <a:pt x="10493" y="228"/>
                    </a:cubicBezTo>
                    <a:cubicBezTo>
                      <a:pt x="9842" y="78"/>
                      <a:pt x="9130" y="0"/>
                      <a:pt x="83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7" name="Google Shape;619;p62">
                <a:extLst>
                  <a:ext uri="{FF2B5EF4-FFF2-40B4-BE49-F238E27FC236}">
                    <a16:creationId xmlns:a16="http://schemas.microsoft.com/office/drawing/2014/main" id="{DDC6EE29-8D07-2C5C-8320-B820A457747C}"/>
                  </a:ext>
                </a:extLst>
              </p:cNvPr>
              <p:cNvSpPr/>
              <p:nvPr/>
            </p:nvSpPr>
            <p:spPr>
              <a:xfrm>
                <a:off x="2396375" y="2471549"/>
                <a:ext cx="62125" cy="66675"/>
              </a:xfrm>
              <a:custGeom>
                <a:avLst/>
                <a:gdLst/>
                <a:ahLst/>
                <a:cxnLst/>
                <a:rect l="l" t="t" r="r" b="b"/>
                <a:pathLst>
                  <a:path w="2485" h="2667" extrusionOk="0">
                    <a:moveTo>
                      <a:pt x="2485" y="0"/>
                    </a:moveTo>
                    <a:cubicBezTo>
                      <a:pt x="1711" y="40"/>
                      <a:pt x="932" y="78"/>
                      <a:pt x="152" y="86"/>
                    </a:cubicBezTo>
                    <a:cubicBezTo>
                      <a:pt x="150" y="510"/>
                      <a:pt x="144" y="932"/>
                      <a:pt x="138" y="1356"/>
                    </a:cubicBezTo>
                    <a:cubicBezTo>
                      <a:pt x="135" y="1559"/>
                      <a:pt x="1" y="2390"/>
                      <a:pt x="130" y="2545"/>
                    </a:cubicBezTo>
                    <a:cubicBezTo>
                      <a:pt x="209" y="2638"/>
                      <a:pt x="393" y="2666"/>
                      <a:pt x="605" y="2666"/>
                    </a:cubicBezTo>
                    <a:cubicBezTo>
                      <a:pt x="934" y="2666"/>
                      <a:pt x="1330" y="2597"/>
                      <a:pt x="1499" y="2593"/>
                    </a:cubicBezTo>
                    <a:cubicBezTo>
                      <a:pt x="1826" y="2576"/>
                      <a:pt x="2152" y="2568"/>
                      <a:pt x="2485" y="2559"/>
                    </a:cubicBezTo>
                    <a:lnTo>
                      <a:pt x="2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pic>
        <p:nvPicPr>
          <p:cNvPr id="22" name="Picture 11">
            <a:hlinkClick r:id="rId8"/>
            <a:extLst>
              <a:ext uri="{FF2B5EF4-FFF2-40B4-BE49-F238E27FC236}">
                <a16:creationId xmlns:a16="http://schemas.microsoft.com/office/drawing/2014/main" id="{5196ADC3-3A52-8E80-E2AA-4F574E5DF42B}"/>
              </a:ext>
            </a:extLst>
          </p:cNvPr>
          <p:cNvPicPr>
            <a:picLocks noChangeAspect="1"/>
          </p:cNvPicPr>
          <p:nvPr/>
        </p:nvPicPr>
        <p:blipFill>
          <a:blip r:embed="rId9"/>
          <a:srcRect/>
          <a:stretch>
            <a:fillRect/>
          </a:stretch>
        </p:blipFill>
        <p:spPr>
          <a:xfrm>
            <a:off x="10398416" y="5078186"/>
            <a:ext cx="1423006" cy="1761327"/>
          </a:xfrm>
          <a:prstGeom prst="rect">
            <a:avLst/>
          </a:prstGeom>
        </p:spPr>
      </p:pic>
      <p:sp>
        <p:nvSpPr>
          <p:cNvPr id="3" name="TextBox 2">
            <a:hlinkClick r:id="rId10"/>
            <a:extLst>
              <a:ext uri="{FF2B5EF4-FFF2-40B4-BE49-F238E27FC236}">
                <a16:creationId xmlns:a16="http://schemas.microsoft.com/office/drawing/2014/main" id="{674B1F81-EE4A-809D-2158-89B7089865D1}"/>
              </a:ext>
            </a:extLst>
          </p:cNvPr>
          <p:cNvSpPr txBox="1"/>
          <p:nvPr/>
        </p:nvSpPr>
        <p:spPr>
          <a:xfrm>
            <a:off x="861278" y="1286788"/>
            <a:ext cx="5363213" cy="544830"/>
          </a:xfrm>
          <a:prstGeom prst="roundRect">
            <a:avLst/>
          </a:prstGeom>
          <a:solidFill>
            <a:srgbClr val="FEB444"/>
          </a:solidFill>
          <a:ln>
            <a:solidFill>
              <a:schemeClr val="accent1">
                <a:lumMod val="50000"/>
              </a:schemeClr>
            </a:solidFill>
            <a:prstDash val="lgDash"/>
          </a:ln>
        </p:spPr>
        <p:txBody>
          <a:bodyPr wrap="square" rtlCol="0">
            <a:spAutoFit/>
          </a:bodyPr>
          <a:lstStyle/>
          <a:p>
            <a:r>
              <a:rPr lang="en-US" sz="2600" b="1" dirty="0">
                <a:latin typeface="UTM Avo" panose="02040603050506020204" pitchFamily="18"/>
                <a:ea typeface="+mn-ea"/>
                <a:cs typeface="+mn-ea"/>
                <a:sym typeface="+mn-lt"/>
              </a:rPr>
              <a:t> 1. </a:t>
            </a:r>
            <a:r>
              <a:rPr lang="en-US" sz="2600" b="1" dirty="0" err="1">
                <a:latin typeface="UTM Avo" panose="02040603050506020204" pitchFamily="18"/>
                <a:ea typeface="+mn-ea"/>
                <a:cs typeface="+mn-ea"/>
                <a:sym typeface="+mn-lt"/>
              </a:rPr>
              <a:t>Tạo</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các</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hiệu</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ứng</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hình</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ảnh</a:t>
            </a:r>
            <a:r>
              <a:rPr lang="en-US" sz="2600" b="1" dirty="0">
                <a:latin typeface="UTM Avo" panose="02040603050506020204" pitchFamily="18"/>
                <a:ea typeface="+mn-ea"/>
                <a:cs typeface="+mn-ea"/>
                <a:sym typeface="+mn-lt"/>
              </a:rPr>
              <a:t> </a:t>
            </a:r>
          </a:p>
        </p:txBody>
      </p:sp>
      <p:sp>
        <p:nvSpPr>
          <p:cNvPr id="7" name="TextBox 6">
            <a:extLst>
              <a:ext uri="{FF2B5EF4-FFF2-40B4-BE49-F238E27FC236}">
                <a16:creationId xmlns:a16="http://schemas.microsoft.com/office/drawing/2014/main" id="{78751372-D089-37D6-C831-21BFF4D4D8B1}"/>
              </a:ext>
            </a:extLst>
          </p:cNvPr>
          <p:cNvSpPr txBox="1"/>
          <p:nvPr/>
        </p:nvSpPr>
        <p:spPr>
          <a:xfrm>
            <a:off x="8403723" y="204871"/>
            <a:ext cx="3505200" cy="583750"/>
          </a:xfrm>
          <a:prstGeom prst="rect">
            <a:avLst/>
          </a:prstGeom>
          <a:solidFill>
            <a:schemeClr val="accent1">
              <a:lumMod val="60000"/>
              <a:lumOff val="40000"/>
            </a:schemeClr>
          </a:solidFill>
        </p:spPr>
        <p:txBody>
          <a:bodyPr wrap="square">
            <a:spAutoFit/>
          </a:bodyPr>
          <a:lstStyle/>
          <a:p>
            <a:pPr algn="just">
              <a:lnSpc>
                <a:spcPct val="107000"/>
              </a:lnSpc>
              <a:spcAft>
                <a:spcPts val="800"/>
              </a:spcAft>
            </a:pPr>
            <a:r>
              <a:rPr lang="en-US" sz="3200" b="1" dirty="0" err="1">
                <a:latin typeface="Times New Roman" panose="02020603050405020304" pitchFamily="18" charset="0"/>
                <a:ea typeface="Times New Roman" panose="02020603050405020304" pitchFamily="18" charset="0"/>
              </a:rPr>
              <a:t>Thảo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 2</a:t>
            </a:r>
          </a:p>
        </p:txBody>
      </p:sp>
      <p:sp>
        <p:nvSpPr>
          <p:cNvPr id="4" name="TextBox 3">
            <a:extLst>
              <a:ext uri="{FF2B5EF4-FFF2-40B4-BE49-F238E27FC236}">
                <a16:creationId xmlns:a16="http://schemas.microsoft.com/office/drawing/2014/main" id="{4E4E5CA3-27B7-BED2-10ED-43A9F1D69FB4}"/>
              </a:ext>
            </a:extLst>
          </p:cNvPr>
          <p:cNvSpPr txBox="1"/>
          <p:nvPr/>
        </p:nvSpPr>
        <p:spPr>
          <a:xfrm>
            <a:off x="-243975" y="1825020"/>
            <a:ext cx="7124064" cy="574388"/>
          </a:xfrm>
          <a:prstGeom prst="rect">
            <a:avLst/>
          </a:prstGeom>
          <a:noFill/>
        </p:spPr>
        <p:txBody>
          <a:bodyPr wrap="square" rtlCol="0">
            <a:spAutoFit/>
          </a:bodyPr>
          <a:lstStyle/>
          <a:p>
            <a:pPr algn="ctr">
              <a:lnSpc>
                <a:spcPct val="150000"/>
              </a:lnSpc>
            </a:pPr>
            <a:r>
              <a:rPr lang="en-US" sz="2400" b="1" dirty="0" err="1">
                <a:solidFill>
                  <a:srgbClr val="C00000"/>
                </a:solidFill>
                <a:latin typeface="UTM Avo" panose="02040603050506020204" pitchFamily="18"/>
                <a:ea typeface="+mn-ea"/>
                <a:cs typeface="+mn-ea"/>
                <a:sym typeface="+mn-lt"/>
              </a:rPr>
              <a:t>Một</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số</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trong</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nhóm</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Hiển</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thị</a:t>
            </a:r>
            <a:r>
              <a:rPr lang="en-US" sz="2400" b="1" dirty="0">
                <a:solidFill>
                  <a:srgbClr val="C00000"/>
                </a:solidFill>
                <a:latin typeface="UTM Avo" panose="02040603050506020204" pitchFamily="18"/>
                <a:ea typeface="+mn-ea"/>
                <a:cs typeface="+mn-ea"/>
                <a:sym typeface="+mn-lt"/>
              </a:rPr>
              <a:t>:</a:t>
            </a:r>
            <a:endParaRPr lang="en-US" sz="2400" b="1" i="1" dirty="0">
              <a:solidFill>
                <a:srgbClr val="C00000"/>
              </a:solidFill>
              <a:latin typeface="UTM Avo" panose="02040603050506020204" pitchFamily="18"/>
              <a:ea typeface="+mn-ea"/>
              <a:cs typeface="+mn-ea"/>
              <a:sym typeface="+mn-lt"/>
            </a:endParaRPr>
          </a:p>
        </p:txBody>
      </p:sp>
      <p:grpSp>
        <p:nvGrpSpPr>
          <p:cNvPr id="5" name="Group 4">
            <a:extLst>
              <a:ext uri="{FF2B5EF4-FFF2-40B4-BE49-F238E27FC236}">
                <a16:creationId xmlns:a16="http://schemas.microsoft.com/office/drawing/2014/main" id="{0BE4A78E-E816-1815-F512-D5F49896E60C}"/>
              </a:ext>
            </a:extLst>
          </p:cNvPr>
          <p:cNvGrpSpPr/>
          <p:nvPr/>
        </p:nvGrpSpPr>
        <p:grpSpPr>
          <a:xfrm>
            <a:off x="-23079" y="12921"/>
            <a:ext cx="12246934" cy="6831677"/>
            <a:chOff x="-23079" y="12921"/>
            <a:chExt cx="12246934" cy="6831677"/>
          </a:xfrm>
        </p:grpSpPr>
        <p:pic>
          <p:nvPicPr>
            <p:cNvPr id="23" name="Picture 22">
              <a:extLst>
                <a:ext uri="{FF2B5EF4-FFF2-40B4-BE49-F238E27FC236}">
                  <a16:creationId xmlns:a16="http://schemas.microsoft.com/office/drawing/2014/main" id="{772F72EB-767B-58A4-2E9F-C0DF54175EF5}"/>
                </a:ext>
              </a:extLst>
            </p:cNvPr>
            <p:cNvPicPr>
              <a:picLocks noChangeAspect="1"/>
            </p:cNvPicPr>
            <p:nvPr/>
          </p:nvPicPr>
          <p:blipFill>
            <a:blip r:embed="rId11"/>
            <a:stretch>
              <a:fillRect/>
            </a:stretch>
          </p:blipFill>
          <p:spPr>
            <a:xfrm>
              <a:off x="-10886" y="246776"/>
              <a:ext cx="12234741" cy="6597822"/>
            </a:xfrm>
            <a:prstGeom prst="rect">
              <a:avLst/>
            </a:prstGeom>
          </p:spPr>
        </p:pic>
        <p:pic>
          <p:nvPicPr>
            <p:cNvPr id="24" name="Picture 23">
              <a:extLst>
                <a:ext uri="{FF2B5EF4-FFF2-40B4-BE49-F238E27FC236}">
                  <a16:creationId xmlns:a16="http://schemas.microsoft.com/office/drawing/2014/main" id="{8F00FEE5-0FCF-1931-3773-2DEE5E58BDD1}"/>
                </a:ext>
              </a:extLst>
            </p:cNvPr>
            <p:cNvPicPr>
              <a:picLocks noChangeAspect="1"/>
            </p:cNvPicPr>
            <p:nvPr/>
          </p:nvPicPr>
          <p:blipFill>
            <a:blip r:embed="rId12"/>
            <a:stretch>
              <a:fillRect/>
            </a:stretch>
          </p:blipFill>
          <p:spPr>
            <a:xfrm>
              <a:off x="-23079" y="12921"/>
              <a:ext cx="12246934" cy="234698"/>
            </a:xfrm>
            <a:prstGeom prst="rect">
              <a:avLst/>
            </a:prstGeom>
          </p:spPr>
        </p:pic>
      </p:grpSp>
      <p:pic>
        <p:nvPicPr>
          <p:cNvPr id="26" name="Picture 25">
            <a:extLst>
              <a:ext uri="{FF2B5EF4-FFF2-40B4-BE49-F238E27FC236}">
                <a16:creationId xmlns:a16="http://schemas.microsoft.com/office/drawing/2014/main" id="{EE00AC7B-229C-F781-0EA6-EE2E5E7B86FA}"/>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17316" y="1390580"/>
            <a:ext cx="12127017" cy="1724266"/>
          </a:xfrm>
          <a:prstGeom prst="rect">
            <a:avLst/>
          </a:prstGeom>
        </p:spPr>
      </p:pic>
      <p:pic>
        <p:nvPicPr>
          <p:cNvPr id="29" name="Picture 28">
            <a:extLst>
              <a:ext uri="{FF2B5EF4-FFF2-40B4-BE49-F238E27FC236}">
                <a16:creationId xmlns:a16="http://schemas.microsoft.com/office/drawing/2014/main" id="{B535B6C1-1077-5FC3-7C56-4BEAF066C07C}"/>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17316" y="3344020"/>
            <a:ext cx="10621857" cy="704948"/>
          </a:xfrm>
          <a:prstGeom prst="rect">
            <a:avLst/>
          </a:prstGeom>
        </p:spPr>
      </p:pic>
      <p:pic>
        <p:nvPicPr>
          <p:cNvPr id="31" name="Picture 30">
            <a:extLst>
              <a:ext uri="{FF2B5EF4-FFF2-40B4-BE49-F238E27FC236}">
                <a16:creationId xmlns:a16="http://schemas.microsoft.com/office/drawing/2014/main" id="{20149CA2-5F33-E6C5-494A-611AAD0702C4}"/>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15207" y="4336444"/>
            <a:ext cx="11976793" cy="907915"/>
          </a:xfrm>
          <a:prstGeom prst="rect">
            <a:avLst/>
          </a:prstGeom>
        </p:spPr>
      </p:pic>
      <p:pic>
        <p:nvPicPr>
          <p:cNvPr id="33" name="Picture 32">
            <a:extLst>
              <a:ext uri="{FF2B5EF4-FFF2-40B4-BE49-F238E27FC236}">
                <a16:creationId xmlns:a16="http://schemas.microsoft.com/office/drawing/2014/main" id="{2D7243CB-BC94-FDDF-CB24-4A64A48E975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6838" y="5434806"/>
            <a:ext cx="4334480" cy="781159"/>
          </a:xfrm>
          <a:prstGeom prst="rect">
            <a:avLst/>
          </a:prstGeom>
        </p:spPr>
      </p:pic>
      <p:pic>
        <p:nvPicPr>
          <p:cNvPr id="34" name="Picture 33">
            <a:extLst>
              <a:ext uri="{FF2B5EF4-FFF2-40B4-BE49-F238E27FC236}">
                <a16:creationId xmlns:a16="http://schemas.microsoft.com/office/drawing/2014/main" id="{4D2F8E37-3D73-4F04-04D8-67354ED75959}"/>
              </a:ext>
            </a:extLst>
          </p:cNvPr>
          <p:cNvPicPr>
            <a:picLocks noChangeAspect="1"/>
          </p:cNvPicPr>
          <p:nvPr/>
        </p:nvPicPr>
        <p:blipFill rotWithShape="1">
          <a:blip r:embed="rId17">
            <a:clrChange>
              <a:clrFrom>
                <a:srgbClr val="000020"/>
              </a:clrFrom>
              <a:clrTo>
                <a:srgbClr val="000020">
                  <a:alpha val="0"/>
                </a:srgbClr>
              </a:clrTo>
            </a:clrChange>
            <a:extLst>
              <a:ext uri="{BEBA8EAE-BF5A-486C-A8C5-ECC9F3942E4B}">
                <a14:imgProps xmlns:a14="http://schemas.microsoft.com/office/drawing/2010/main">
                  <a14:imgLayer r:embed="rId18">
                    <a14:imgEffect>
                      <a14:sharpenSoften amount="50000"/>
                    </a14:imgEffect>
                    <a14:imgEffect>
                      <a14:saturation sat="400000"/>
                    </a14:imgEffect>
                  </a14:imgLayer>
                </a14:imgProps>
              </a:ext>
            </a:extLst>
          </a:blip>
          <a:srcRect t="106" r="61188" b="87801"/>
          <a:stretch/>
        </p:blipFill>
        <p:spPr>
          <a:xfrm>
            <a:off x="356265" y="452225"/>
            <a:ext cx="5868226" cy="747522"/>
          </a:xfrm>
          <a:prstGeom prst="rect">
            <a:avLst/>
          </a:prstGeom>
        </p:spPr>
      </p:pic>
      <p:pic>
        <p:nvPicPr>
          <p:cNvPr id="27" name="Picture 26">
            <a:extLst>
              <a:ext uri="{FF2B5EF4-FFF2-40B4-BE49-F238E27FC236}">
                <a16:creationId xmlns:a16="http://schemas.microsoft.com/office/drawing/2014/main" id="{14E11386-C2F5-EB69-66AA-62F562015A23}"/>
              </a:ext>
            </a:extLst>
          </p:cNvPr>
          <p:cNvPicPr>
            <a:picLocks noChangeAspect="1"/>
          </p:cNvPicPr>
          <p:nvPr/>
        </p:nvPicPr>
        <p:blipFill>
          <a:blip r:embed="rId19"/>
          <a:stretch>
            <a:fillRect/>
          </a:stretch>
        </p:blipFill>
        <p:spPr>
          <a:xfrm>
            <a:off x="11360932" y="5979318"/>
            <a:ext cx="838317" cy="866896"/>
          </a:xfrm>
          <a:prstGeom prst="rect">
            <a:avLst/>
          </a:prstGeom>
        </p:spPr>
      </p:pic>
      <p:sp>
        <p:nvSpPr>
          <p:cNvPr id="28" name="Sun 27">
            <a:hlinkClick r:id="rId20" action="ppaction://hlinksldjump"/>
            <a:extLst>
              <a:ext uri="{FF2B5EF4-FFF2-40B4-BE49-F238E27FC236}">
                <a16:creationId xmlns:a16="http://schemas.microsoft.com/office/drawing/2014/main" id="{435DDD1A-BEE4-E561-33BB-379CBEFE6EEB}"/>
              </a:ext>
            </a:extLst>
          </p:cNvPr>
          <p:cNvSpPr/>
          <p:nvPr/>
        </p:nvSpPr>
        <p:spPr>
          <a:xfrm>
            <a:off x="215207" y="6215965"/>
            <a:ext cx="808921" cy="642035"/>
          </a:xfrm>
          <a:prstGeom prst="sun">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57851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0-#ppt_w/2"/>
                                          </p:val>
                                        </p:tav>
                                        <p:tav tm="100000">
                                          <p:val>
                                            <p:strVal val="#ppt_x"/>
                                          </p:val>
                                        </p:tav>
                                      </p:tavLst>
                                    </p:anim>
                                    <p:anim calcmode="lin" valueType="num">
                                      <p:cBhvr additive="base">
                                        <p:cTn id="30"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67387D08-73EB-D4BF-2CF6-0E2EDF067453}"/>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96D40BF2-5357-55FF-FC33-6EDAFFF2F7E8}"/>
              </a:ext>
            </a:extLst>
          </p:cNvPr>
          <p:cNvGrpSpPr/>
          <p:nvPr/>
        </p:nvGrpSpPr>
        <p:grpSpPr>
          <a:xfrm>
            <a:off x="-36283" y="12921"/>
            <a:ext cx="12260138" cy="6831677"/>
            <a:chOff x="-23079" y="12921"/>
            <a:chExt cx="12246934" cy="6831677"/>
          </a:xfrm>
        </p:grpSpPr>
        <p:pic>
          <p:nvPicPr>
            <p:cNvPr id="29" name="Picture 28">
              <a:extLst>
                <a:ext uri="{FF2B5EF4-FFF2-40B4-BE49-F238E27FC236}">
                  <a16:creationId xmlns:a16="http://schemas.microsoft.com/office/drawing/2014/main" id="{46FD0B47-E122-FB8F-BFA5-270063D5FA1D}"/>
                </a:ext>
              </a:extLst>
            </p:cNvPr>
            <p:cNvPicPr>
              <a:picLocks noChangeAspect="1"/>
            </p:cNvPicPr>
            <p:nvPr/>
          </p:nvPicPr>
          <p:blipFill>
            <a:blip r:embed="rId5"/>
            <a:stretch>
              <a:fillRect/>
            </a:stretch>
          </p:blipFill>
          <p:spPr>
            <a:xfrm>
              <a:off x="-10886" y="246776"/>
              <a:ext cx="12234741" cy="6597822"/>
            </a:xfrm>
            <a:prstGeom prst="rect">
              <a:avLst/>
            </a:prstGeom>
          </p:spPr>
        </p:pic>
        <p:pic>
          <p:nvPicPr>
            <p:cNvPr id="30" name="Picture 29">
              <a:extLst>
                <a:ext uri="{FF2B5EF4-FFF2-40B4-BE49-F238E27FC236}">
                  <a16:creationId xmlns:a16="http://schemas.microsoft.com/office/drawing/2014/main" id="{440781C3-6204-D6C5-2E05-3B69C9588F99}"/>
                </a:ext>
              </a:extLst>
            </p:cNvPr>
            <p:cNvPicPr>
              <a:picLocks noChangeAspect="1"/>
            </p:cNvPicPr>
            <p:nvPr/>
          </p:nvPicPr>
          <p:blipFill>
            <a:blip r:embed="rId6"/>
            <a:stretch>
              <a:fillRect/>
            </a:stretch>
          </p:blipFill>
          <p:spPr>
            <a:xfrm>
              <a:off x="-23079" y="12921"/>
              <a:ext cx="12246934" cy="234698"/>
            </a:xfrm>
            <a:prstGeom prst="rect">
              <a:avLst/>
            </a:prstGeom>
          </p:spPr>
        </p:pic>
      </p:grpSp>
      <p:sp>
        <p:nvSpPr>
          <p:cNvPr id="2" name="Google Shape;2919;p104">
            <a:extLst>
              <a:ext uri="{FF2B5EF4-FFF2-40B4-BE49-F238E27FC236}">
                <a16:creationId xmlns:a16="http://schemas.microsoft.com/office/drawing/2014/main" id="{F8953A40-8F38-3BC0-A434-27CCCFA8CAF4}"/>
              </a:ext>
            </a:extLst>
          </p:cNvPr>
          <p:cNvSpPr/>
          <p:nvPr/>
        </p:nvSpPr>
        <p:spPr>
          <a:xfrm>
            <a:off x="7720967" y="1064869"/>
            <a:ext cx="2279555" cy="23011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grpSp>
        <p:nvGrpSpPr>
          <p:cNvPr id="3" name="Google Shape;2920;p104">
            <a:extLst>
              <a:ext uri="{FF2B5EF4-FFF2-40B4-BE49-F238E27FC236}">
                <a16:creationId xmlns:a16="http://schemas.microsoft.com/office/drawing/2014/main" id="{A4E64803-FB36-8C8D-D323-BE964919F993}"/>
              </a:ext>
            </a:extLst>
          </p:cNvPr>
          <p:cNvGrpSpPr/>
          <p:nvPr/>
        </p:nvGrpSpPr>
        <p:grpSpPr>
          <a:xfrm>
            <a:off x="1235080" y="1682610"/>
            <a:ext cx="8297028" cy="4538402"/>
            <a:chOff x="1789023" y="916534"/>
            <a:chExt cx="6091914" cy="3177432"/>
          </a:xfrm>
        </p:grpSpPr>
        <p:sp>
          <p:nvSpPr>
            <p:cNvPr id="4" name="Google Shape;2921;p104">
              <a:extLst>
                <a:ext uri="{FF2B5EF4-FFF2-40B4-BE49-F238E27FC236}">
                  <a16:creationId xmlns:a16="http://schemas.microsoft.com/office/drawing/2014/main" id="{72AA1DE9-FF44-D488-0540-608FA69D24E1}"/>
                </a:ext>
              </a:extLst>
            </p:cNvPr>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5" name="Google Shape;2922;p104">
              <a:extLst>
                <a:ext uri="{FF2B5EF4-FFF2-40B4-BE49-F238E27FC236}">
                  <a16:creationId xmlns:a16="http://schemas.microsoft.com/office/drawing/2014/main" id="{7BCD2EA3-6A39-BC25-9489-6564B9A56977}"/>
                </a:ext>
              </a:extLst>
            </p:cNvPr>
            <p:cNvSpPr/>
            <p:nvPr/>
          </p:nvSpPr>
          <p:spPr>
            <a:xfrm rot="21470825">
              <a:off x="1923532" y="916534"/>
              <a:ext cx="5957405" cy="2926472"/>
            </a:xfrm>
            <a:prstGeom prst="roundRect">
              <a:avLst>
                <a:gd name="adj" fmla="val 24491"/>
              </a:avLst>
            </a:prstGeom>
            <a:solidFill>
              <a:srgbClr val="FFD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sp>
        <p:nvSpPr>
          <p:cNvPr id="6" name="Google Shape;2933;p104">
            <a:extLst>
              <a:ext uri="{FF2B5EF4-FFF2-40B4-BE49-F238E27FC236}">
                <a16:creationId xmlns:a16="http://schemas.microsoft.com/office/drawing/2014/main" id="{1BE90AF0-E372-73EB-A493-F31CEA897363}"/>
              </a:ext>
            </a:extLst>
          </p:cNvPr>
          <p:cNvSpPr/>
          <p:nvPr/>
        </p:nvSpPr>
        <p:spPr>
          <a:xfrm>
            <a:off x="10334085" y="1517690"/>
            <a:ext cx="819616" cy="79540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7" name="Google Shape;2934;p104">
            <a:extLst>
              <a:ext uri="{FF2B5EF4-FFF2-40B4-BE49-F238E27FC236}">
                <a16:creationId xmlns:a16="http://schemas.microsoft.com/office/drawing/2014/main" id="{3158E1A6-BE6D-4CDD-FB2F-365088BAF6F7}"/>
              </a:ext>
            </a:extLst>
          </p:cNvPr>
          <p:cNvSpPr/>
          <p:nvPr/>
        </p:nvSpPr>
        <p:spPr>
          <a:xfrm rot="-1177723">
            <a:off x="11191429" y="2798518"/>
            <a:ext cx="530133" cy="51447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8" name="Google Shape;2935;p104">
            <a:extLst>
              <a:ext uri="{FF2B5EF4-FFF2-40B4-BE49-F238E27FC236}">
                <a16:creationId xmlns:a16="http://schemas.microsoft.com/office/drawing/2014/main" id="{389BA136-85BE-B22E-6EE0-15E3F2CAECA9}"/>
              </a:ext>
            </a:extLst>
          </p:cNvPr>
          <p:cNvSpPr/>
          <p:nvPr/>
        </p:nvSpPr>
        <p:spPr>
          <a:xfrm rot="-1177723">
            <a:off x="9467801" y="5337652"/>
            <a:ext cx="337933" cy="32794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0" name="TextBox 9">
            <a:hlinkClick r:id="rId7"/>
            <a:extLst>
              <a:ext uri="{FF2B5EF4-FFF2-40B4-BE49-F238E27FC236}">
                <a16:creationId xmlns:a16="http://schemas.microsoft.com/office/drawing/2014/main" id="{83CDBF54-450C-47A2-3E0B-B6A85F46393A}"/>
              </a:ext>
            </a:extLst>
          </p:cNvPr>
          <p:cNvSpPr txBox="1"/>
          <p:nvPr/>
        </p:nvSpPr>
        <p:spPr>
          <a:xfrm>
            <a:off x="2214041" y="2114176"/>
            <a:ext cx="6960310" cy="4409797"/>
          </a:xfrm>
          <a:prstGeom prst="rect">
            <a:avLst/>
          </a:prstGeom>
          <a:noFill/>
        </p:spPr>
        <p:txBody>
          <a:bodyPr wrap="square" rtlCol="0">
            <a:spAutoFit/>
          </a:bodyPr>
          <a:lstStyle/>
          <a:p>
            <a:pPr algn="ctr">
              <a:lnSpc>
                <a:spcPct val="150000"/>
              </a:lnSpc>
            </a:pPr>
            <a:r>
              <a:rPr lang="en-US" sz="4800" b="1" dirty="0">
                <a:latin typeface="UTM Avo" panose="02040603050506020204" pitchFamily="18"/>
                <a:ea typeface="+mn-ea"/>
                <a:cs typeface="+mn-ea"/>
                <a:sym typeface="+mn-lt"/>
              </a:rPr>
              <a:t>     </a:t>
            </a:r>
            <a:r>
              <a:rPr lang="en-US" sz="4800" b="1" dirty="0" err="1">
                <a:latin typeface="UTM Avo" panose="02040603050506020204" pitchFamily="18"/>
                <a:cs typeface="+mn-ea"/>
                <a:sym typeface="+mn-lt"/>
              </a:rPr>
              <a:t>Thực</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hành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sử</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dụng</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các</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thao</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tác</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với</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khối</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văn</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bản</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để</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chỉnh</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sửa</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văn</a:t>
            </a:r>
            <a:r>
              <a:rPr lang="en-US" sz="4800" b="1" dirty="0">
                <a:latin typeface="UTM Avo" panose="02040603050506020204" pitchFamily="18"/>
                <a:cs typeface="+mn-ea"/>
                <a:sym typeface="+mn-lt"/>
              </a:rPr>
              <a:t> </a:t>
            </a:r>
            <a:r>
              <a:rPr lang="en-US" sz="4800" b="1" dirty="0" err="1">
                <a:latin typeface="UTM Avo" panose="02040603050506020204" pitchFamily="18"/>
                <a:cs typeface="+mn-ea"/>
                <a:sym typeface="+mn-lt"/>
              </a:rPr>
              <a:t>bản</a:t>
            </a:r>
            <a:endParaRPr lang="en-US" sz="4800" b="1" i="1" dirty="0">
              <a:latin typeface="UTM Avo" panose="02040603050506020204" pitchFamily="18"/>
              <a:cs typeface="+mn-ea"/>
              <a:sym typeface="+mn-lt"/>
            </a:endParaRPr>
          </a:p>
          <a:p>
            <a:pPr algn="ctr">
              <a:lnSpc>
                <a:spcPct val="150000"/>
              </a:lnSpc>
            </a:pPr>
            <a:endParaRPr lang="en-US" sz="4800" b="1" i="1" dirty="0">
              <a:latin typeface="UTM Avo" panose="02040603050506020204" pitchFamily="18"/>
              <a:ea typeface="+mn-ea"/>
              <a:cs typeface="+mn-ea"/>
              <a:sym typeface="+mn-lt"/>
            </a:endParaRPr>
          </a:p>
        </p:txBody>
      </p:sp>
      <p:pic>
        <p:nvPicPr>
          <p:cNvPr id="11" name="Picture 3">
            <a:extLst>
              <a:ext uri="{FF2B5EF4-FFF2-40B4-BE49-F238E27FC236}">
                <a16:creationId xmlns:a16="http://schemas.microsoft.com/office/drawing/2014/main" id="{AF296D75-43EA-20DE-F20D-E8981029557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319205" y="3288129"/>
            <a:ext cx="1096829" cy="1096829"/>
          </a:xfrm>
          <a:prstGeom prst="rect">
            <a:avLst/>
          </a:prstGeom>
        </p:spPr>
      </p:pic>
      <p:grpSp>
        <p:nvGrpSpPr>
          <p:cNvPr id="12" name="Google Shape;2035;p98">
            <a:extLst>
              <a:ext uri="{FF2B5EF4-FFF2-40B4-BE49-F238E27FC236}">
                <a16:creationId xmlns:a16="http://schemas.microsoft.com/office/drawing/2014/main" id="{35809BEC-9B6B-30C0-362C-34DE7140F43D}"/>
              </a:ext>
            </a:extLst>
          </p:cNvPr>
          <p:cNvGrpSpPr/>
          <p:nvPr/>
        </p:nvGrpSpPr>
        <p:grpSpPr>
          <a:xfrm>
            <a:off x="8996238" y="3334775"/>
            <a:ext cx="1798073" cy="1543208"/>
            <a:chOff x="1168000" y="1750950"/>
            <a:chExt cx="405425" cy="344700"/>
          </a:xfrm>
        </p:grpSpPr>
        <p:sp>
          <p:nvSpPr>
            <p:cNvPr id="13" name="Google Shape;2036;p98">
              <a:extLst>
                <a:ext uri="{FF2B5EF4-FFF2-40B4-BE49-F238E27FC236}">
                  <a16:creationId xmlns:a16="http://schemas.microsoft.com/office/drawing/2014/main" id="{07C4E107-1407-6124-82A3-4326BA48C26F}"/>
                </a:ext>
              </a:extLst>
            </p:cNvPr>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4" name="Google Shape;2037;p98">
              <a:extLst>
                <a:ext uri="{FF2B5EF4-FFF2-40B4-BE49-F238E27FC236}">
                  <a16:creationId xmlns:a16="http://schemas.microsoft.com/office/drawing/2014/main" id="{3940537D-3167-0FF7-123E-1BA3C890CBF7}"/>
                </a:ext>
              </a:extLst>
            </p:cNvPr>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5" name="Google Shape;2038;p98">
              <a:extLst>
                <a:ext uri="{FF2B5EF4-FFF2-40B4-BE49-F238E27FC236}">
                  <a16:creationId xmlns:a16="http://schemas.microsoft.com/office/drawing/2014/main" id="{E499D455-DD7D-A9F8-61C9-AB532A033C2F}"/>
                </a:ext>
              </a:extLst>
            </p:cNvPr>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6" name="Google Shape;2039;p98">
              <a:extLst>
                <a:ext uri="{FF2B5EF4-FFF2-40B4-BE49-F238E27FC236}">
                  <a16:creationId xmlns:a16="http://schemas.microsoft.com/office/drawing/2014/main" id="{0E6A7E8D-17AA-8520-E58D-126B8AAF185B}"/>
                </a:ext>
              </a:extLst>
            </p:cNvPr>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7" name="Google Shape;2040;p98">
              <a:extLst>
                <a:ext uri="{FF2B5EF4-FFF2-40B4-BE49-F238E27FC236}">
                  <a16:creationId xmlns:a16="http://schemas.microsoft.com/office/drawing/2014/main" id="{94534D31-B5EA-77BE-E913-13A90B5D8516}"/>
                </a:ext>
              </a:extLst>
            </p:cNvPr>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8" name="Google Shape;2041;p98">
              <a:extLst>
                <a:ext uri="{FF2B5EF4-FFF2-40B4-BE49-F238E27FC236}">
                  <a16:creationId xmlns:a16="http://schemas.microsoft.com/office/drawing/2014/main" id="{BB02E24E-70EE-F737-1D03-9E3AF066F875}"/>
                </a:ext>
              </a:extLst>
            </p:cNvPr>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19" name="Google Shape;2042;p98">
              <a:extLst>
                <a:ext uri="{FF2B5EF4-FFF2-40B4-BE49-F238E27FC236}">
                  <a16:creationId xmlns:a16="http://schemas.microsoft.com/office/drawing/2014/main" id="{0CAFE53A-0008-8A37-962F-DC610BC81E5D}"/>
                </a:ext>
              </a:extLst>
            </p:cNvPr>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grpSp>
      <p:grpSp>
        <p:nvGrpSpPr>
          <p:cNvPr id="20" name="Google Shape;2053;p98">
            <a:extLst>
              <a:ext uri="{FF2B5EF4-FFF2-40B4-BE49-F238E27FC236}">
                <a16:creationId xmlns:a16="http://schemas.microsoft.com/office/drawing/2014/main" id="{7FE367D6-7AFD-4ABB-61CF-5CA2C2BCE355}"/>
              </a:ext>
            </a:extLst>
          </p:cNvPr>
          <p:cNvGrpSpPr/>
          <p:nvPr/>
        </p:nvGrpSpPr>
        <p:grpSpPr>
          <a:xfrm>
            <a:off x="10367760" y="3583566"/>
            <a:ext cx="893343" cy="1235287"/>
            <a:chOff x="1731150" y="1748550"/>
            <a:chExt cx="228625" cy="313175"/>
          </a:xfrm>
        </p:grpSpPr>
        <p:sp>
          <p:nvSpPr>
            <p:cNvPr id="21" name="Google Shape;2054;p98">
              <a:extLst>
                <a:ext uri="{FF2B5EF4-FFF2-40B4-BE49-F238E27FC236}">
                  <a16:creationId xmlns:a16="http://schemas.microsoft.com/office/drawing/2014/main" id="{FAFA950D-314F-976F-C8A5-FAE8F4D3C066}"/>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2" name="Google Shape;2055;p98">
              <a:extLst>
                <a:ext uri="{FF2B5EF4-FFF2-40B4-BE49-F238E27FC236}">
                  <a16:creationId xmlns:a16="http://schemas.microsoft.com/office/drawing/2014/main" id="{DA8BB3D3-9314-6502-DF3C-AD050CAF1F2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3" name="Google Shape;2056;p98">
              <a:extLst>
                <a:ext uri="{FF2B5EF4-FFF2-40B4-BE49-F238E27FC236}">
                  <a16:creationId xmlns:a16="http://schemas.microsoft.com/office/drawing/2014/main" id="{5EC3A843-C1C3-A059-ACDB-45386D261BB1}"/>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4" name="Google Shape;2057;p98">
              <a:extLst>
                <a:ext uri="{FF2B5EF4-FFF2-40B4-BE49-F238E27FC236}">
                  <a16:creationId xmlns:a16="http://schemas.microsoft.com/office/drawing/2014/main" id="{ED223EFC-C28C-6F4E-B032-7A2C4A9364E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5" name="Google Shape;2058;p98">
              <a:extLst>
                <a:ext uri="{FF2B5EF4-FFF2-40B4-BE49-F238E27FC236}">
                  <a16:creationId xmlns:a16="http://schemas.microsoft.com/office/drawing/2014/main" id="{920428CA-AFDD-9206-575D-B6D0E4F9018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6" name="Google Shape;2059;p98">
              <a:extLst>
                <a:ext uri="{FF2B5EF4-FFF2-40B4-BE49-F238E27FC236}">
                  <a16:creationId xmlns:a16="http://schemas.microsoft.com/office/drawing/2014/main" id="{CA6FC75D-0244-10B7-A781-9A58A1096625}"/>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sp>
          <p:nvSpPr>
            <p:cNvPr id="27" name="Google Shape;2060;p98">
              <a:extLst>
                <a:ext uri="{FF2B5EF4-FFF2-40B4-BE49-F238E27FC236}">
                  <a16:creationId xmlns:a16="http://schemas.microsoft.com/office/drawing/2014/main" id="{FE9D2F58-86FE-FB34-2BB1-8C66F3DCB2D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a typeface="+mn-ea"/>
                <a:cs typeface="+mn-ea"/>
                <a:sym typeface="+mn-lt"/>
              </a:endParaRPr>
            </a:p>
          </p:txBody>
        </p:sp>
      </p:grpSp>
    </p:spTree>
    <p:custDataLst>
      <p:tags r:id="rId1"/>
    </p:custDataLst>
    <p:extLst>
      <p:ext uri="{BB962C8B-B14F-4D97-AF65-F5344CB8AC3E}">
        <p14:creationId xmlns:p14="http://schemas.microsoft.com/office/powerpoint/2010/main" val="291555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77A0E15E-C82E-4018-D562-944DBA8BB9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607EB3-6A3B-B714-AF0C-688D70252923}"/>
              </a:ext>
            </a:extLst>
          </p:cNvPr>
          <p:cNvPicPr>
            <a:picLocks noChangeAspect="1"/>
          </p:cNvPicPr>
          <p:nvPr/>
        </p:nvPicPr>
        <p:blipFill>
          <a:blip r:embed="rId5"/>
          <a:stretch>
            <a:fillRect/>
          </a:stretch>
        </p:blipFill>
        <p:spPr>
          <a:xfrm>
            <a:off x="-36284" y="0"/>
            <a:ext cx="12211955" cy="6858000"/>
          </a:xfrm>
          <a:prstGeom prst="rect">
            <a:avLst/>
          </a:prstGeom>
        </p:spPr>
      </p:pic>
      <p:pic>
        <p:nvPicPr>
          <p:cNvPr id="6" name="Picture 5">
            <a:extLst>
              <a:ext uri="{FF2B5EF4-FFF2-40B4-BE49-F238E27FC236}">
                <a16:creationId xmlns:a16="http://schemas.microsoft.com/office/drawing/2014/main" id="{F0F5E49C-5769-9FDA-D173-BAF55AB224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1001" t="34248" r="11111" b="2976"/>
          <a:stretch/>
        </p:blipFill>
        <p:spPr>
          <a:xfrm>
            <a:off x="117316" y="2352854"/>
            <a:ext cx="6924407" cy="4564232"/>
          </a:xfrm>
          <a:prstGeom prst="rect">
            <a:avLst/>
          </a:prstGeom>
        </p:spPr>
      </p:pic>
      <p:grpSp>
        <p:nvGrpSpPr>
          <p:cNvPr id="8" name="Group 7">
            <a:extLst>
              <a:ext uri="{FF2B5EF4-FFF2-40B4-BE49-F238E27FC236}">
                <a16:creationId xmlns:a16="http://schemas.microsoft.com/office/drawing/2014/main" id="{B97F624E-47F3-E2D3-1A21-0FE8790A0F41}"/>
              </a:ext>
            </a:extLst>
          </p:cNvPr>
          <p:cNvGrpSpPr/>
          <p:nvPr/>
        </p:nvGrpSpPr>
        <p:grpSpPr>
          <a:xfrm>
            <a:off x="6857998" y="993492"/>
            <a:ext cx="5633359" cy="6142094"/>
            <a:chOff x="386280" y="1080841"/>
            <a:chExt cx="5419436" cy="3010104"/>
          </a:xfrm>
        </p:grpSpPr>
        <p:grpSp>
          <p:nvGrpSpPr>
            <p:cNvPr id="9" name="Google Shape;630;p63">
              <a:extLst>
                <a:ext uri="{FF2B5EF4-FFF2-40B4-BE49-F238E27FC236}">
                  <a16:creationId xmlns:a16="http://schemas.microsoft.com/office/drawing/2014/main" id="{C4C1034F-99BA-587F-81EE-CAD0CF1C105A}"/>
                </a:ext>
              </a:extLst>
            </p:cNvPr>
            <p:cNvGrpSpPr/>
            <p:nvPr/>
          </p:nvGrpSpPr>
          <p:grpSpPr>
            <a:xfrm>
              <a:off x="386280" y="1080841"/>
              <a:ext cx="4637391" cy="2698984"/>
              <a:chOff x="1447312" y="876336"/>
              <a:chExt cx="6105232" cy="3275038"/>
            </a:xfrm>
          </p:grpSpPr>
          <p:sp>
            <p:nvSpPr>
              <p:cNvPr id="20" name="Google Shape;631;p63">
                <a:extLst>
                  <a:ext uri="{FF2B5EF4-FFF2-40B4-BE49-F238E27FC236}">
                    <a16:creationId xmlns:a16="http://schemas.microsoft.com/office/drawing/2014/main" id="{6C27DF4E-55B4-360C-355F-9BCFD49B1BB7}"/>
                  </a:ext>
                </a:extLst>
              </p:cNvPr>
              <p:cNvSpPr/>
              <p:nvPr/>
            </p:nvSpPr>
            <p:spPr>
              <a:xfrm rot="21542202">
                <a:off x="1447312" y="1357514"/>
                <a:ext cx="5960042" cy="27938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21" name="Google Shape;632;p63">
                <a:extLst>
                  <a:ext uri="{FF2B5EF4-FFF2-40B4-BE49-F238E27FC236}">
                    <a16:creationId xmlns:a16="http://schemas.microsoft.com/office/drawing/2014/main" id="{0416BC58-1419-17C5-DD33-5ABE2920507A}"/>
                  </a:ext>
                </a:extLst>
              </p:cNvPr>
              <p:cNvSpPr/>
              <p:nvPr/>
            </p:nvSpPr>
            <p:spPr>
              <a:xfrm rot="33568">
                <a:off x="1592159" y="876336"/>
                <a:ext cx="5960385" cy="2987428"/>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sp>
          <p:nvSpPr>
            <p:cNvPr id="10" name="Google Shape;648;p63">
              <a:extLst>
                <a:ext uri="{FF2B5EF4-FFF2-40B4-BE49-F238E27FC236}">
                  <a16:creationId xmlns:a16="http://schemas.microsoft.com/office/drawing/2014/main" id="{22CD8379-1F8D-1CCB-1750-A677347266A9}"/>
                </a:ext>
              </a:extLst>
            </p:cNvPr>
            <p:cNvSpPr/>
            <p:nvPr/>
          </p:nvSpPr>
          <p:spPr>
            <a:xfrm>
              <a:off x="3957650" y="3642148"/>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1" name="TextBox 10">
              <a:extLst>
                <a:ext uri="{FF2B5EF4-FFF2-40B4-BE49-F238E27FC236}">
                  <a16:creationId xmlns:a16="http://schemas.microsoft.com/office/drawing/2014/main" id="{5535A3B9-D3DA-22D2-4EDF-2058BADCBD2D}"/>
                </a:ext>
              </a:extLst>
            </p:cNvPr>
            <p:cNvSpPr txBox="1"/>
            <p:nvPr/>
          </p:nvSpPr>
          <p:spPr>
            <a:xfrm>
              <a:off x="608162" y="1158997"/>
              <a:ext cx="4173380" cy="2182307"/>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ea typeface="+mn-ea"/>
                  <a:cs typeface="Times New Roman" panose="02020603050405020304" pitchFamily="18" charset="0"/>
                  <a:sym typeface="+mn-lt"/>
                </a:rPr>
                <a:t>Em hãy q</a:t>
              </a:r>
              <a:r>
                <a:rPr lang="en-US" sz="3200" dirty="0" err="1">
                  <a:latin typeface="Times New Roman" panose="02020603050405020304" pitchFamily="18" charset="0"/>
                  <a:ea typeface="+mn-ea"/>
                  <a:cs typeface="Times New Roman" panose="02020603050405020304" pitchFamily="18" charset="0"/>
                  <a:sym typeface="+mn-lt"/>
                </a:rPr>
                <a:t>uan</a:t>
              </a:r>
              <a:r>
                <a:rPr lang="en-US" sz="3200" dirty="0">
                  <a:latin typeface="Times New Roman" panose="02020603050405020304" pitchFamily="18" charset="0"/>
                  <a:ea typeface="+mn-ea"/>
                  <a:cs typeface="Times New Roman" panose="02020603050405020304" pitchFamily="18" charset="0"/>
                  <a:sym typeface="+mn-lt"/>
                </a:rPr>
                <a:t> s</a:t>
              </a:r>
              <a:r>
                <a:rPr lang="vi-VN" sz="3200" dirty="0">
                  <a:latin typeface="Times New Roman" panose="02020603050405020304" pitchFamily="18" charset="0"/>
                  <a:ea typeface="+mn-ea"/>
                  <a:cs typeface="Times New Roman" panose="02020603050405020304" pitchFamily="18" charset="0"/>
                  <a:sym typeface="+mn-lt"/>
                </a:rPr>
                <a:t>át bảng bên cạnh và cho biết lệnh nào làm nhân vật thay đổi màu sắc, lệnh nào làm nhân vật thay đổi kích thước.</a:t>
              </a:r>
              <a:endParaRPr lang="en-US" sz="3200" i="1" dirty="0">
                <a:latin typeface="Times New Roman" panose="02020603050405020304" pitchFamily="18" charset="0"/>
                <a:ea typeface="+mn-ea"/>
                <a:cs typeface="Times New Roman" panose="02020603050405020304" pitchFamily="18" charset="0"/>
                <a:sym typeface="+mn-lt"/>
              </a:endParaRPr>
            </a:p>
          </p:txBody>
        </p:sp>
        <p:grpSp>
          <p:nvGrpSpPr>
            <p:cNvPr id="12" name="Google Shape;4244;p117">
              <a:extLst>
                <a:ext uri="{FF2B5EF4-FFF2-40B4-BE49-F238E27FC236}">
                  <a16:creationId xmlns:a16="http://schemas.microsoft.com/office/drawing/2014/main" id="{040307D9-4D60-6E2D-4DE4-3D08AD568DFC}"/>
                </a:ext>
              </a:extLst>
            </p:cNvPr>
            <p:cNvGrpSpPr/>
            <p:nvPr/>
          </p:nvGrpSpPr>
          <p:grpSpPr>
            <a:xfrm>
              <a:off x="4766542" y="1519567"/>
              <a:ext cx="1039174" cy="1063973"/>
              <a:chOff x="2845703" y="3516969"/>
              <a:chExt cx="873877" cy="801025"/>
            </a:xfrm>
          </p:grpSpPr>
          <p:sp>
            <p:nvSpPr>
              <p:cNvPr id="18" name="Google Shape;4245;p117">
                <a:extLst>
                  <a:ext uri="{FF2B5EF4-FFF2-40B4-BE49-F238E27FC236}">
                    <a16:creationId xmlns:a16="http://schemas.microsoft.com/office/drawing/2014/main" id="{113D3396-908A-C964-4F12-A31BFB88D3D2}"/>
                  </a:ext>
                </a:extLst>
              </p:cNvPr>
              <p:cNvSpPr/>
              <p:nvPr/>
            </p:nvSpPr>
            <p:spPr>
              <a:xfrm>
                <a:off x="2845703" y="3516969"/>
                <a:ext cx="873877" cy="801025"/>
              </a:xfrm>
              <a:custGeom>
                <a:avLst/>
                <a:gdLst/>
                <a:ahLst/>
                <a:cxnLst/>
                <a:rect l="l" t="t" r="r" b="b"/>
                <a:pathLst>
                  <a:path w="34955" h="32041" extrusionOk="0">
                    <a:moveTo>
                      <a:pt x="6817" y="31809"/>
                    </a:moveTo>
                    <a:cubicBezTo>
                      <a:pt x="6224" y="32041"/>
                      <a:pt x="5782" y="31697"/>
                      <a:pt x="5906" y="31069"/>
                    </a:cubicBezTo>
                    <a:cubicBezTo>
                      <a:pt x="6057" y="30293"/>
                      <a:pt x="6249" y="29522"/>
                      <a:pt x="6444" y="28757"/>
                    </a:cubicBezTo>
                    <a:cubicBezTo>
                      <a:pt x="6768" y="27493"/>
                      <a:pt x="6860" y="26192"/>
                      <a:pt x="7123" y="24923"/>
                    </a:cubicBezTo>
                    <a:cubicBezTo>
                      <a:pt x="7178" y="24668"/>
                      <a:pt x="7092" y="24556"/>
                      <a:pt x="6863" y="24490"/>
                    </a:cubicBezTo>
                    <a:cubicBezTo>
                      <a:pt x="6611" y="24419"/>
                      <a:pt x="6364" y="24318"/>
                      <a:pt x="6109" y="24250"/>
                    </a:cubicBezTo>
                    <a:cubicBezTo>
                      <a:pt x="2923" y="23396"/>
                      <a:pt x="17" y="19608"/>
                      <a:pt x="9" y="15817"/>
                    </a:cubicBezTo>
                    <a:cubicBezTo>
                      <a:pt x="0" y="12413"/>
                      <a:pt x="1195" y="9499"/>
                      <a:pt x="3430" y="6980"/>
                    </a:cubicBezTo>
                    <a:cubicBezTo>
                      <a:pt x="5186" y="5006"/>
                      <a:pt x="7327" y="3559"/>
                      <a:pt x="9705" y="2456"/>
                    </a:cubicBezTo>
                    <a:cubicBezTo>
                      <a:pt x="12298" y="1249"/>
                      <a:pt x="15000" y="398"/>
                      <a:pt x="17866" y="186"/>
                    </a:cubicBezTo>
                    <a:cubicBezTo>
                      <a:pt x="20422" y="0"/>
                      <a:pt x="22977" y="57"/>
                      <a:pt x="25496" y="573"/>
                    </a:cubicBezTo>
                    <a:cubicBezTo>
                      <a:pt x="28929" y="1275"/>
                      <a:pt x="31562" y="3163"/>
                      <a:pt x="33158" y="6290"/>
                    </a:cubicBezTo>
                    <a:cubicBezTo>
                      <a:pt x="34430" y="8788"/>
                      <a:pt x="34955" y="11450"/>
                      <a:pt x="34479" y="14293"/>
                    </a:cubicBezTo>
                    <a:cubicBezTo>
                      <a:pt x="34121" y="16422"/>
                      <a:pt x="33384" y="18361"/>
                      <a:pt x="32127" y="20104"/>
                    </a:cubicBezTo>
                    <a:cubicBezTo>
                      <a:pt x="31373" y="21152"/>
                      <a:pt x="30390" y="21975"/>
                      <a:pt x="29287" y="22639"/>
                    </a:cubicBezTo>
                    <a:cubicBezTo>
                      <a:pt x="28178" y="23313"/>
                      <a:pt x="26989" y="23849"/>
                      <a:pt x="25754" y="24241"/>
                    </a:cubicBezTo>
                    <a:cubicBezTo>
                      <a:pt x="23410" y="24986"/>
                      <a:pt x="21032" y="25482"/>
                      <a:pt x="18573" y="25568"/>
                    </a:cubicBezTo>
                    <a:cubicBezTo>
                      <a:pt x="18046" y="25585"/>
                      <a:pt x="17516" y="25568"/>
                      <a:pt x="16989" y="25568"/>
                    </a:cubicBezTo>
                    <a:cubicBezTo>
                      <a:pt x="15846" y="25533"/>
                      <a:pt x="14699" y="25525"/>
                      <a:pt x="13559" y="25407"/>
                    </a:cubicBezTo>
                    <a:cubicBezTo>
                      <a:pt x="13235" y="25376"/>
                      <a:pt x="13046" y="25476"/>
                      <a:pt x="12860" y="25745"/>
                    </a:cubicBezTo>
                    <a:cubicBezTo>
                      <a:pt x="12115" y="26808"/>
                      <a:pt x="11350" y="27857"/>
                      <a:pt x="10505" y="28846"/>
                    </a:cubicBezTo>
                    <a:cubicBezTo>
                      <a:pt x="9547" y="29960"/>
                      <a:pt x="8413" y="30857"/>
                      <a:pt x="7166" y="31622"/>
                    </a:cubicBezTo>
                    <a:cubicBezTo>
                      <a:pt x="7058" y="31694"/>
                      <a:pt x="6940" y="31757"/>
                      <a:pt x="6820" y="318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9" name="Google Shape;4246;p117">
                <a:extLst>
                  <a:ext uri="{FF2B5EF4-FFF2-40B4-BE49-F238E27FC236}">
                    <a16:creationId xmlns:a16="http://schemas.microsoft.com/office/drawing/2014/main" id="{BB24B0FF-3FB3-347A-82BC-C32A4A864E48}"/>
                  </a:ext>
                </a:extLst>
              </p:cNvPr>
              <p:cNvSpPr/>
              <p:nvPr/>
            </p:nvSpPr>
            <p:spPr>
              <a:xfrm>
                <a:off x="2862179" y="3544894"/>
                <a:ext cx="825800" cy="729201"/>
              </a:xfrm>
              <a:custGeom>
                <a:avLst/>
                <a:gdLst/>
                <a:ahLst/>
                <a:cxnLst/>
                <a:rect l="l" t="t" r="r" b="b"/>
                <a:pathLst>
                  <a:path w="33032" h="29168" extrusionOk="0">
                    <a:moveTo>
                      <a:pt x="6559" y="29167"/>
                    </a:moveTo>
                    <a:cubicBezTo>
                      <a:pt x="6768" y="28084"/>
                      <a:pt x="7026" y="27107"/>
                      <a:pt x="7138" y="26101"/>
                    </a:cubicBezTo>
                    <a:cubicBezTo>
                      <a:pt x="7241" y="25207"/>
                      <a:pt x="7378" y="24313"/>
                      <a:pt x="7467" y="23416"/>
                    </a:cubicBezTo>
                    <a:cubicBezTo>
                      <a:pt x="7522" y="22861"/>
                      <a:pt x="7416" y="22737"/>
                      <a:pt x="6883" y="22548"/>
                    </a:cubicBezTo>
                    <a:cubicBezTo>
                      <a:pt x="6427" y="22388"/>
                      <a:pt x="5966" y="22239"/>
                      <a:pt x="5507" y="22084"/>
                    </a:cubicBezTo>
                    <a:cubicBezTo>
                      <a:pt x="4209" y="21646"/>
                      <a:pt x="3227" y="20780"/>
                      <a:pt x="2373" y="19749"/>
                    </a:cubicBezTo>
                    <a:cubicBezTo>
                      <a:pt x="138" y="17050"/>
                      <a:pt x="0" y="14029"/>
                      <a:pt x="1049" y="10846"/>
                    </a:cubicBezTo>
                    <a:cubicBezTo>
                      <a:pt x="1843" y="8428"/>
                      <a:pt x="3355" y="6505"/>
                      <a:pt x="5310" y="4926"/>
                    </a:cubicBezTo>
                    <a:cubicBezTo>
                      <a:pt x="8378" y="2445"/>
                      <a:pt x="11923" y="1026"/>
                      <a:pt x="15777" y="336"/>
                    </a:cubicBezTo>
                    <a:cubicBezTo>
                      <a:pt x="17651" y="1"/>
                      <a:pt x="19548" y="9"/>
                      <a:pt x="21442" y="135"/>
                    </a:cubicBezTo>
                    <a:cubicBezTo>
                      <a:pt x="22341" y="195"/>
                      <a:pt x="23238" y="273"/>
                      <a:pt x="24132" y="419"/>
                    </a:cubicBezTo>
                    <a:cubicBezTo>
                      <a:pt x="26768" y="849"/>
                      <a:pt x="28920" y="2087"/>
                      <a:pt x="30608" y="4161"/>
                    </a:cubicBezTo>
                    <a:cubicBezTo>
                      <a:pt x="31533" y="5302"/>
                      <a:pt x="32003" y="6645"/>
                      <a:pt x="32442" y="8009"/>
                    </a:cubicBezTo>
                    <a:cubicBezTo>
                      <a:pt x="33032" y="9837"/>
                      <a:pt x="33023" y="11697"/>
                      <a:pt x="32651" y="13557"/>
                    </a:cubicBezTo>
                    <a:cubicBezTo>
                      <a:pt x="31980" y="16912"/>
                      <a:pt x="30324" y="19560"/>
                      <a:pt x="27161" y="21107"/>
                    </a:cubicBezTo>
                    <a:cubicBezTo>
                      <a:pt x="24863" y="22230"/>
                      <a:pt x="22427" y="22863"/>
                      <a:pt x="19903" y="23193"/>
                    </a:cubicBezTo>
                    <a:cubicBezTo>
                      <a:pt x="17485" y="23508"/>
                      <a:pt x="15066" y="23348"/>
                      <a:pt x="12654" y="23181"/>
                    </a:cubicBezTo>
                    <a:cubicBezTo>
                      <a:pt x="12055" y="23138"/>
                      <a:pt x="11725" y="23348"/>
                      <a:pt x="11416" y="23826"/>
                    </a:cubicBezTo>
                    <a:cubicBezTo>
                      <a:pt x="10631" y="25050"/>
                      <a:pt x="9751" y="26210"/>
                      <a:pt x="8782" y="27293"/>
                    </a:cubicBezTo>
                    <a:cubicBezTo>
                      <a:pt x="8149" y="28001"/>
                      <a:pt x="7433" y="28606"/>
                      <a:pt x="6559" y="29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nvGrpSpPr>
            <p:cNvPr id="13" name="Google Shape;615;p62">
              <a:extLst>
                <a:ext uri="{FF2B5EF4-FFF2-40B4-BE49-F238E27FC236}">
                  <a16:creationId xmlns:a16="http://schemas.microsoft.com/office/drawing/2014/main" id="{52B20DC1-F43A-BFC4-F546-4B9447106106}"/>
                </a:ext>
              </a:extLst>
            </p:cNvPr>
            <p:cNvGrpSpPr/>
            <p:nvPr/>
          </p:nvGrpSpPr>
          <p:grpSpPr>
            <a:xfrm rot="1366365">
              <a:off x="5030835" y="1644144"/>
              <a:ext cx="422564" cy="588426"/>
              <a:chOff x="2164614" y="1892635"/>
              <a:chExt cx="481250" cy="670148"/>
            </a:xfrm>
          </p:grpSpPr>
          <p:sp>
            <p:nvSpPr>
              <p:cNvPr id="14" name="Google Shape;616;p62">
                <a:extLst>
                  <a:ext uri="{FF2B5EF4-FFF2-40B4-BE49-F238E27FC236}">
                    <a16:creationId xmlns:a16="http://schemas.microsoft.com/office/drawing/2014/main" id="{CDE7E749-97BB-2739-686A-3F24BD430ED9}"/>
                  </a:ext>
                </a:extLst>
              </p:cNvPr>
              <p:cNvSpPr/>
              <p:nvPr/>
            </p:nvSpPr>
            <p:spPr>
              <a:xfrm>
                <a:off x="2172673" y="1926384"/>
                <a:ext cx="413925" cy="481125"/>
              </a:xfrm>
              <a:custGeom>
                <a:avLst/>
                <a:gdLst/>
                <a:ahLst/>
                <a:cxnLst/>
                <a:rect l="l" t="t" r="r" b="b"/>
                <a:pathLst>
                  <a:path w="16557" h="19245" extrusionOk="0">
                    <a:moveTo>
                      <a:pt x="7225" y="1"/>
                    </a:moveTo>
                    <a:cubicBezTo>
                      <a:pt x="4767" y="1"/>
                      <a:pt x="2207" y="979"/>
                      <a:pt x="1138" y="3144"/>
                    </a:cubicBezTo>
                    <a:cubicBezTo>
                      <a:pt x="1" y="5459"/>
                      <a:pt x="287" y="9700"/>
                      <a:pt x="2528" y="11348"/>
                    </a:cubicBezTo>
                    <a:cubicBezTo>
                      <a:pt x="3201" y="10408"/>
                      <a:pt x="3969" y="9442"/>
                      <a:pt x="4774" y="8631"/>
                    </a:cubicBezTo>
                    <a:cubicBezTo>
                      <a:pt x="4795" y="8611"/>
                      <a:pt x="4815" y="8605"/>
                      <a:pt x="4829" y="8591"/>
                    </a:cubicBezTo>
                    <a:cubicBezTo>
                      <a:pt x="3479" y="7806"/>
                      <a:pt x="3888" y="3859"/>
                      <a:pt x="6240" y="3859"/>
                    </a:cubicBezTo>
                    <a:cubicBezTo>
                      <a:pt x="6480" y="3859"/>
                      <a:pt x="6740" y="3900"/>
                      <a:pt x="7021" y="3989"/>
                    </a:cubicBezTo>
                    <a:cubicBezTo>
                      <a:pt x="10643" y="5141"/>
                      <a:pt x="10118" y="10224"/>
                      <a:pt x="7127" y="11714"/>
                    </a:cubicBezTo>
                    <a:cubicBezTo>
                      <a:pt x="7068" y="11744"/>
                      <a:pt x="7005" y="11759"/>
                      <a:pt x="6941" y="11759"/>
                    </a:cubicBezTo>
                    <a:cubicBezTo>
                      <a:pt x="6930" y="11759"/>
                      <a:pt x="6920" y="11758"/>
                      <a:pt x="6909" y="11757"/>
                    </a:cubicBezTo>
                    <a:lnTo>
                      <a:pt x="6909" y="11757"/>
                    </a:lnTo>
                    <a:cubicBezTo>
                      <a:pt x="7012" y="14290"/>
                      <a:pt x="7201" y="16726"/>
                      <a:pt x="7542" y="19245"/>
                    </a:cubicBezTo>
                    <a:cubicBezTo>
                      <a:pt x="8010" y="19196"/>
                      <a:pt x="8533" y="19129"/>
                      <a:pt x="9030" y="19129"/>
                    </a:cubicBezTo>
                    <a:cubicBezTo>
                      <a:pt x="9238" y="19129"/>
                      <a:pt x="9441" y="19141"/>
                      <a:pt x="9634" y="19170"/>
                    </a:cubicBezTo>
                    <a:cubicBezTo>
                      <a:pt x="9663" y="17620"/>
                      <a:pt x="9600" y="16061"/>
                      <a:pt x="9743" y="14520"/>
                    </a:cubicBezTo>
                    <a:cubicBezTo>
                      <a:pt x="9479" y="14322"/>
                      <a:pt x="9465" y="13823"/>
                      <a:pt x="9875" y="13717"/>
                    </a:cubicBezTo>
                    <a:cubicBezTo>
                      <a:pt x="16557" y="11921"/>
                      <a:pt x="16333" y="2872"/>
                      <a:pt x="10193" y="519"/>
                    </a:cubicBezTo>
                    <a:cubicBezTo>
                      <a:pt x="9305" y="179"/>
                      <a:pt x="8274" y="1"/>
                      <a:pt x="7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5" name="Google Shape;617;p62">
                <a:extLst>
                  <a:ext uri="{FF2B5EF4-FFF2-40B4-BE49-F238E27FC236}">
                    <a16:creationId xmlns:a16="http://schemas.microsoft.com/office/drawing/2014/main" id="{6FB3DBAD-6E31-A5A9-35A1-A15AB34797FB}"/>
                  </a:ext>
                </a:extLst>
              </p:cNvPr>
              <p:cNvSpPr/>
              <p:nvPr/>
            </p:nvSpPr>
            <p:spPr>
              <a:xfrm>
                <a:off x="2359799" y="2453358"/>
                <a:ext cx="104600" cy="109425"/>
              </a:xfrm>
              <a:custGeom>
                <a:avLst/>
                <a:gdLst/>
                <a:ahLst/>
                <a:cxnLst/>
                <a:rect l="l" t="t" r="r" b="b"/>
                <a:pathLst>
                  <a:path w="4184" h="4377" extrusionOk="0">
                    <a:moveTo>
                      <a:pt x="3313" y="868"/>
                    </a:moveTo>
                    <a:lnTo>
                      <a:pt x="3313" y="3427"/>
                    </a:lnTo>
                    <a:cubicBezTo>
                      <a:pt x="2980" y="3436"/>
                      <a:pt x="2654" y="3444"/>
                      <a:pt x="2327" y="3461"/>
                    </a:cubicBezTo>
                    <a:cubicBezTo>
                      <a:pt x="2158" y="3465"/>
                      <a:pt x="1762" y="3534"/>
                      <a:pt x="1433" y="3534"/>
                    </a:cubicBezTo>
                    <a:cubicBezTo>
                      <a:pt x="1221" y="3534"/>
                      <a:pt x="1037" y="3506"/>
                      <a:pt x="958" y="3413"/>
                    </a:cubicBezTo>
                    <a:cubicBezTo>
                      <a:pt x="829" y="3258"/>
                      <a:pt x="963" y="2427"/>
                      <a:pt x="966" y="2224"/>
                    </a:cubicBezTo>
                    <a:cubicBezTo>
                      <a:pt x="972" y="1800"/>
                      <a:pt x="978" y="1378"/>
                      <a:pt x="980" y="954"/>
                    </a:cubicBezTo>
                    <a:cubicBezTo>
                      <a:pt x="1760" y="949"/>
                      <a:pt x="2539" y="908"/>
                      <a:pt x="3313" y="868"/>
                    </a:cubicBezTo>
                    <a:close/>
                    <a:moveTo>
                      <a:pt x="3780" y="0"/>
                    </a:moveTo>
                    <a:cubicBezTo>
                      <a:pt x="3767" y="0"/>
                      <a:pt x="3753" y="1"/>
                      <a:pt x="3740" y="3"/>
                    </a:cubicBezTo>
                    <a:cubicBezTo>
                      <a:pt x="2789" y="126"/>
                      <a:pt x="1829" y="241"/>
                      <a:pt x="883" y="410"/>
                    </a:cubicBezTo>
                    <a:cubicBezTo>
                      <a:pt x="800" y="319"/>
                      <a:pt x="678" y="273"/>
                      <a:pt x="556" y="273"/>
                    </a:cubicBezTo>
                    <a:cubicBezTo>
                      <a:pt x="367" y="273"/>
                      <a:pt x="178" y="383"/>
                      <a:pt x="132" y="602"/>
                    </a:cubicBezTo>
                    <a:cubicBezTo>
                      <a:pt x="84" y="662"/>
                      <a:pt x="75" y="745"/>
                      <a:pt x="107" y="814"/>
                    </a:cubicBezTo>
                    <a:cubicBezTo>
                      <a:pt x="101" y="1453"/>
                      <a:pt x="92" y="2098"/>
                      <a:pt x="84" y="2734"/>
                    </a:cubicBezTo>
                    <a:cubicBezTo>
                      <a:pt x="75" y="3186"/>
                      <a:pt x="1" y="3734"/>
                      <a:pt x="333" y="4092"/>
                    </a:cubicBezTo>
                    <a:cubicBezTo>
                      <a:pt x="555" y="4332"/>
                      <a:pt x="855" y="4377"/>
                      <a:pt x="1160" y="4377"/>
                    </a:cubicBezTo>
                    <a:cubicBezTo>
                      <a:pt x="1291" y="4377"/>
                      <a:pt x="1423" y="4368"/>
                      <a:pt x="1551" y="4364"/>
                    </a:cubicBezTo>
                    <a:lnTo>
                      <a:pt x="3748" y="4290"/>
                    </a:lnTo>
                    <a:cubicBezTo>
                      <a:pt x="3981" y="4278"/>
                      <a:pt x="4184" y="4095"/>
                      <a:pt x="4184" y="3854"/>
                    </a:cubicBezTo>
                    <a:lnTo>
                      <a:pt x="4158" y="424"/>
                    </a:lnTo>
                    <a:cubicBezTo>
                      <a:pt x="4158" y="227"/>
                      <a:pt x="3988" y="0"/>
                      <a:pt x="37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6" name="Google Shape;618;p62">
                <a:extLst>
                  <a:ext uri="{FF2B5EF4-FFF2-40B4-BE49-F238E27FC236}">
                    <a16:creationId xmlns:a16="http://schemas.microsoft.com/office/drawing/2014/main" id="{27C855E4-A1C6-338D-24C1-AFB4E84BF19D}"/>
                  </a:ext>
                </a:extLst>
              </p:cNvPr>
              <p:cNvSpPr/>
              <p:nvPr/>
            </p:nvSpPr>
            <p:spPr>
              <a:xfrm>
                <a:off x="2164614" y="1892635"/>
                <a:ext cx="481250" cy="527927"/>
              </a:xfrm>
              <a:custGeom>
                <a:avLst/>
                <a:gdLst/>
                <a:ahLst/>
                <a:cxnLst/>
                <a:rect l="l" t="t" r="r" b="b"/>
                <a:pathLst>
                  <a:path w="19250" h="21117" extrusionOk="0">
                    <a:moveTo>
                      <a:pt x="8296" y="896"/>
                    </a:moveTo>
                    <a:cubicBezTo>
                      <a:pt x="9345" y="896"/>
                      <a:pt x="10376" y="1074"/>
                      <a:pt x="11264" y="1414"/>
                    </a:cubicBezTo>
                    <a:cubicBezTo>
                      <a:pt x="17404" y="3767"/>
                      <a:pt x="17628" y="12816"/>
                      <a:pt x="10946" y="14612"/>
                    </a:cubicBezTo>
                    <a:cubicBezTo>
                      <a:pt x="10536" y="14721"/>
                      <a:pt x="10550" y="15217"/>
                      <a:pt x="10811" y="15412"/>
                    </a:cubicBezTo>
                    <a:cubicBezTo>
                      <a:pt x="10668" y="16956"/>
                      <a:pt x="10734" y="18515"/>
                      <a:pt x="10705" y="20062"/>
                    </a:cubicBezTo>
                    <a:cubicBezTo>
                      <a:pt x="10512" y="20034"/>
                      <a:pt x="10309" y="20022"/>
                      <a:pt x="10102" y="20022"/>
                    </a:cubicBezTo>
                    <a:cubicBezTo>
                      <a:pt x="9603" y="20022"/>
                      <a:pt x="9080" y="20088"/>
                      <a:pt x="8611" y="20137"/>
                    </a:cubicBezTo>
                    <a:cubicBezTo>
                      <a:pt x="8270" y="17618"/>
                      <a:pt x="8083" y="15185"/>
                      <a:pt x="7977" y="12652"/>
                    </a:cubicBezTo>
                    <a:lnTo>
                      <a:pt x="7977" y="12652"/>
                    </a:lnTo>
                    <a:cubicBezTo>
                      <a:pt x="7987" y="12653"/>
                      <a:pt x="7997" y="12653"/>
                      <a:pt x="8007" y="12653"/>
                    </a:cubicBezTo>
                    <a:cubicBezTo>
                      <a:pt x="8073" y="12653"/>
                      <a:pt x="8138" y="12637"/>
                      <a:pt x="8195" y="12607"/>
                    </a:cubicBezTo>
                    <a:cubicBezTo>
                      <a:pt x="11189" y="11117"/>
                      <a:pt x="11714" y="6036"/>
                      <a:pt x="8092" y="4882"/>
                    </a:cubicBezTo>
                    <a:cubicBezTo>
                      <a:pt x="7811" y="4792"/>
                      <a:pt x="7551" y="4751"/>
                      <a:pt x="7311" y="4751"/>
                    </a:cubicBezTo>
                    <a:cubicBezTo>
                      <a:pt x="4958" y="4751"/>
                      <a:pt x="4548" y="8698"/>
                      <a:pt x="5900" y="9483"/>
                    </a:cubicBezTo>
                    <a:cubicBezTo>
                      <a:pt x="5886" y="9500"/>
                      <a:pt x="5866" y="9503"/>
                      <a:pt x="5845" y="9523"/>
                    </a:cubicBezTo>
                    <a:cubicBezTo>
                      <a:pt x="5040" y="10334"/>
                      <a:pt x="4272" y="11300"/>
                      <a:pt x="3599" y="12240"/>
                    </a:cubicBezTo>
                    <a:cubicBezTo>
                      <a:pt x="1358" y="10592"/>
                      <a:pt x="1072" y="6354"/>
                      <a:pt x="2209" y="4039"/>
                    </a:cubicBezTo>
                    <a:cubicBezTo>
                      <a:pt x="3278" y="1874"/>
                      <a:pt x="5838" y="896"/>
                      <a:pt x="8296" y="896"/>
                    </a:cubicBezTo>
                    <a:close/>
                    <a:moveTo>
                      <a:pt x="8396" y="0"/>
                    </a:moveTo>
                    <a:cubicBezTo>
                      <a:pt x="5484" y="0"/>
                      <a:pt x="2235" y="1219"/>
                      <a:pt x="1118" y="3913"/>
                    </a:cubicBezTo>
                    <a:cubicBezTo>
                      <a:pt x="0" y="6615"/>
                      <a:pt x="559" y="11297"/>
                      <a:pt x="3292" y="12830"/>
                    </a:cubicBezTo>
                    <a:cubicBezTo>
                      <a:pt x="3342" y="12863"/>
                      <a:pt x="3398" y="12879"/>
                      <a:pt x="3454" y="12879"/>
                    </a:cubicBezTo>
                    <a:cubicBezTo>
                      <a:pt x="3536" y="12879"/>
                      <a:pt x="3616" y="12846"/>
                      <a:pt x="3674" y="12781"/>
                    </a:cubicBezTo>
                    <a:cubicBezTo>
                      <a:pt x="3680" y="12782"/>
                      <a:pt x="3686" y="12782"/>
                      <a:pt x="3693" y="12782"/>
                    </a:cubicBezTo>
                    <a:cubicBezTo>
                      <a:pt x="3749" y="12782"/>
                      <a:pt x="3804" y="12760"/>
                      <a:pt x="3845" y="12721"/>
                    </a:cubicBezTo>
                    <a:cubicBezTo>
                      <a:pt x="4737" y="11925"/>
                      <a:pt x="5656" y="11019"/>
                      <a:pt x="6404" y="10085"/>
                    </a:cubicBezTo>
                    <a:cubicBezTo>
                      <a:pt x="6519" y="9950"/>
                      <a:pt x="6533" y="9758"/>
                      <a:pt x="6444" y="9609"/>
                    </a:cubicBezTo>
                    <a:cubicBezTo>
                      <a:pt x="6573" y="9578"/>
                      <a:pt x="6651" y="9406"/>
                      <a:pt x="6536" y="9311"/>
                    </a:cubicBezTo>
                    <a:cubicBezTo>
                      <a:pt x="5934" y="8798"/>
                      <a:pt x="5969" y="7773"/>
                      <a:pt x="6052" y="7051"/>
                    </a:cubicBezTo>
                    <a:cubicBezTo>
                      <a:pt x="6055" y="6758"/>
                      <a:pt x="6126" y="6469"/>
                      <a:pt x="6255" y="6205"/>
                    </a:cubicBezTo>
                    <a:cubicBezTo>
                      <a:pt x="6725" y="6022"/>
                      <a:pt x="7201" y="5839"/>
                      <a:pt x="7671" y="5655"/>
                    </a:cubicBezTo>
                    <a:cubicBezTo>
                      <a:pt x="8258" y="5675"/>
                      <a:pt x="8966" y="6432"/>
                      <a:pt x="9252" y="6873"/>
                    </a:cubicBezTo>
                    <a:cubicBezTo>
                      <a:pt x="10447" y="8715"/>
                      <a:pt x="9585" y="10887"/>
                      <a:pt x="7739" y="11830"/>
                    </a:cubicBezTo>
                    <a:cubicBezTo>
                      <a:pt x="7631" y="11882"/>
                      <a:pt x="7550" y="11982"/>
                      <a:pt x="7522" y="12099"/>
                    </a:cubicBezTo>
                    <a:cubicBezTo>
                      <a:pt x="7473" y="12134"/>
                      <a:pt x="7439" y="12185"/>
                      <a:pt x="7427" y="12245"/>
                    </a:cubicBezTo>
                    <a:cubicBezTo>
                      <a:pt x="6943" y="14939"/>
                      <a:pt x="7121" y="17988"/>
                      <a:pt x="7888" y="20612"/>
                    </a:cubicBezTo>
                    <a:cubicBezTo>
                      <a:pt x="7948" y="20812"/>
                      <a:pt x="8088" y="20896"/>
                      <a:pt x="8232" y="20896"/>
                    </a:cubicBezTo>
                    <a:cubicBezTo>
                      <a:pt x="8317" y="20896"/>
                      <a:pt x="8404" y="20866"/>
                      <a:pt x="8476" y="20813"/>
                    </a:cubicBezTo>
                    <a:cubicBezTo>
                      <a:pt x="8977" y="20862"/>
                      <a:pt x="9548" y="20938"/>
                      <a:pt x="10091" y="20938"/>
                    </a:cubicBezTo>
                    <a:cubicBezTo>
                      <a:pt x="10306" y="20938"/>
                      <a:pt x="10517" y="20926"/>
                      <a:pt x="10717" y="20896"/>
                    </a:cubicBezTo>
                    <a:cubicBezTo>
                      <a:pt x="10774" y="21043"/>
                      <a:pt x="10922" y="21116"/>
                      <a:pt x="11073" y="21116"/>
                    </a:cubicBezTo>
                    <a:cubicBezTo>
                      <a:pt x="11274" y="21116"/>
                      <a:pt x="11481" y="20987"/>
                      <a:pt x="11496" y="20727"/>
                    </a:cubicBezTo>
                    <a:cubicBezTo>
                      <a:pt x="11596" y="18991"/>
                      <a:pt x="11654" y="17174"/>
                      <a:pt x="11244" y="15472"/>
                    </a:cubicBezTo>
                    <a:cubicBezTo>
                      <a:pt x="19250" y="13306"/>
                      <a:pt x="18235" y="2013"/>
                      <a:pt x="10493" y="228"/>
                    </a:cubicBezTo>
                    <a:cubicBezTo>
                      <a:pt x="9842" y="78"/>
                      <a:pt x="9130" y="0"/>
                      <a:pt x="83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7" name="Google Shape;619;p62">
                <a:extLst>
                  <a:ext uri="{FF2B5EF4-FFF2-40B4-BE49-F238E27FC236}">
                    <a16:creationId xmlns:a16="http://schemas.microsoft.com/office/drawing/2014/main" id="{DDC6EE29-8D07-2C5C-8320-B820A457747C}"/>
                  </a:ext>
                </a:extLst>
              </p:cNvPr>
              <p:cNvSpPr/>
              <p:nvPr/>
            </p:nvSpPr>
            <p:spPr>
              <a:xfrm>
                <a:off x="2396375" y="2471549"/>
                <a:ext cx="62125" cy="66675"/>
              </a:xfrm>
              <a:custGeom>
                <a:avLst/>
                <a:gdLst/>
                <a:ahLst/>
                <a:cxnLst/>
                <a:rect l="l" t="t" r="r" b="b"/>
                <a:pathLst>
                  <a:path w="2485" h="2667" extrusionOk="0">
                    <a:moveTo>
                      <a:pt x="2485" y="0"/>
                    </a:moveTo>
                    <a:cubicBezTo>
                      <a:pt x="1711" y="40"/>
                      <a:pt x="932" y="78"/>
                      <a:pt x="152" y="86"/>
                    </a:cubicBezTo>
                    <a:cubicBezTo>
                      <a:pt x="150" y="510"/>
                      <a:pt x="144" y="932"/>
                      <a:pt x="138" y="1356"/>
                    </a:cubicBezTo>
                    <a:cubicBezTo>
                      <a:pt x="135" y="1559"/>
                      <a:pt x="1" y="2390"/>
                      <a:pt x="130" y="2545"/>
                    </a:cubicBezTo>
                    <a:cubicBezTo>
                      <a:pt x="209" y="2638"/>
                      <a:pt x="393" y="2666"/>
                      <a:pt x="605" y="2666"/>
                    </a:cubicBezTo>
                    <a:cubicBezTo>
                      <a:pt x="934" y="2666"/>
                      <a:pt x="1330" y="2597"/>
                      <a:pt x="1499" y="2593"/>
                    </a:cubicBezTo>
                    <a:cubicBezTo>
                      <a:pt x="1826" y="2576"/>
                      <a:pt x="2152" y="2568"/>
                      <a:pt x="2485" y="2559"/>
                    </a:cubicBezTo>
                    <a:lnTo>
                      <a:pt x="2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pic>
        <p:nvPicPr>
          <p:cNvPr id="22" name="Picture 11">
            <a:hlinkClick r:id="rId8"/>
            <a:extLst>
              <a:ext uri="{FF2B5EF4-FFF2-40B4-BE49-F238E27FC236}">
                <a16:creationId xmlns:a16="http://schemas.microsoft.com/office/drawing/2014/main" id="{5196ADC3-3A52-8E80-E2AA-4F574E5DF42B}"/>
              </a:ext>
            </a:extLst>
          </p:cNvPr>
          <p:cNvPicPr>
            <a:picLocks noChangeAspect="1"/>
          </p:cNvPicPr>
          <p:nvPr/>
        </p:nvPicPr>
        <p:blipFill>
          <a:blip r:embed="rId9"/>
          <a:srcRect/>
          <a:stretch>
            <a:fillRect/>
          </a:stretch>
        </p:blipFill>
        <p:spPr>
          <a:xfrm>
            <a:off x="10398416" y="5078186"/>
            <a:ext cx="1423006" cy="1761327"/>
          </a:xfrm>
          <a:prstGeom prst="rect">
            <a:avLst/>
          </a:prstGeom>
        </p:spPr>
      </p:pic>
      <p:sp>
        <p:nvSpPr>
          <p:cNvPr id="3" name="TextBox 2">
            <a:hlinkClick r:id="rId10"/>
            <a:extLst>
              <a:ext uri="{FF2B5EF4-FFF2-40B4-BE49-F238E27FC236}">
                <a16:creationId xmlns:a16="http://schemas.microsoft.com/office/drawing/2014/main" id="{674B1F81-EE4A-809D-2158-89B7089865D1}"/>
              </a:ext>
            </a:extLst>
          </p:cNvPr>
          <p:cNvSpPr txBox="1"/>
          <p:nvPr/>
        </p:nvSpPr>
        <p:spPr>
          <a:xfrm>
            <a:off x="861278" y="1286788"/>
            <a:ext cx="5363213" cy="544830"/>
          </a:xfrm>
          <a:prstGeom prst="roundRect">
            <a:avLst/>
          </a:prstGeom>
          <a:solidFill>
            <a:srgbClr val="FEB444"/>
          </a:solidFill>
          <a:ln>
            <a:solidFill>
              <a:schemeClr val="accent1">
                <a:lumMod val="50000"/>
              </a:schemeClr>
            </a:solidFill>
            <a:prstDash val="lgDash"/>
          </a:ln>
        </p:spPr>
        <p:txBody>
          <a:bodyPr wrap="square" rtlCol="0">
            <a:spAutoFit/>
          </a:bodyPr>
          <a:lstStyle/>
          <a:p>
            <a:r>
              <a:rPr lang="en-US" sz="2600" b="1" dirty="0">
                <a:latin typeface="UTM Avo" panose="02040603050506020204" pitchFamily="18"/>
                <a:ea typeface="+mn-ea"/>
                <a:cs typeface="+mn-ea"/>
                <a:sym typeface="+mn-lt"/>
              </a:rPr>
              <a:t> 1. </a:t>
            </a:r>
            <a:r>
              <a:rPr lang="en-US" sz="2600" b="1" dirty="0" err="1">
                <a:latin typeface="UTM Avo" panose="02040603050506020204" pitchFamily="18"/>
                <a:ea typeface="+mn-ea"/>
                <a:cs typeface="+mn-ea"/>
                <a:sym typeface="+mn-lt"/>
              </a:rPr>
              <a:t>Tạo</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các</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hiệu</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ứng</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hình</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ảnh</a:t>
            </a:r>
            <a:r>
              <a:rPr lang="en-US" sz="2600" b="1" dirty="0">
                <a:latin typeface="UTM Avo" panose="02040603050506020204" pitchFamily="18"/>
                <a:ea typeface="+mn-ea"/>
                <a:cs typeface="+mn-ea"/>
                <a:sym typeface="+mn-lt"/>
              </a:rPr>
              <a:t> </a:t>
            </a:r>
          </a:p>
        </p:txBody>
      </p:sp>
      <p:sp>
        <p:nvSpPr>
          <p:cNvPr id="7" name="TextBox 6">
            <a:extLst>
              <a:ext uri="{FF2B5EF4-FFF2-40B4-BE49-F238E27FC236}">
                <a16:creationId xmlns:a16="http://schemas.microsoft.com/office/drawing/2014/main" id="{78751372-D089-37D6-C831-21BFF4D4D8B1}"/>
              </a:ext>
            </a:extLst>
          </p:cNvPr>
          <p:cNvSpPr txBox="1"/>
          <p:nvPr/>
        </p:nvSpPr>
        <p:spPr>
          <a:xfrm>
            <a:off x="8403723" y="204871"/>
            <a:ext cx="3505200" cy="583750"/>
          </a:xfrm>
          <a:prstGeom prst="rect">
            <a:avLst/>
          </a:prstGeom>
          <a:solidFill>
            <a:schemeClr val="accent1">
              <a:lumMod val="60000"/>
              <a:lumOff val="40000"/>
            </a:schemeClr>
          </a:solidFill>
        </p:spPr>
        <p:txBody>
          <a:bodyPr wrap="square">
            <a:spAutoFit/>
          </a:bodyPr>
          <a:lstStyle/>
          <a:p>
            <a:pPr algn="just">
              <a:lnSpc>
                <a:spcPct val="107000"/>
              </a:lnSpc>
              <a:spcAft>
                <a:spcPts val="800"/>
              </a:spcAft>
            </a:pPr>
            <a:r>
              <a:rPr lang="en-US" sz="3200" b="1" dirty="0" err="1">
                <a:latin typeface="Times New Roman" panose="02020603050405020304" pitchFamily="18" charset="0"/>
                <a:ea typeface="Times New Roman" panose="02020603050405020304" pitchFamily="18" charset="0"/>
              </a:rPr>
              <a:t>Thảo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 2</a:t>
            </a:r>
          </a:p>
        </p:txBody>
      </p:sp>
      <p:sp>
        <p:nvSpPr>
          <p:cNvPr id="4" name="TextBox 3">
            <a:extLst>
              <a:ext uri="{FF2B5EF4-FFF2-40B4-BE49-F238E27FC236}">
                <a16:creationId xmlns:a16="http://schemas.microsoft.com/office/drawing/2014/main" id="{4E4E5CA3-27B7-BED2-10ED-43A9F1D69FB4}"/>
              </a:ext>
            </a:extLst>
          </p:cNvPr>
          <p:cNvSpPr txBox="1"/>
          <p:nvPr/>
        </p:nvSpPr>
        <p:spPr>
          <a:xfrm>
            <a:off x="-243975" y="1825020"/>
            <a:ext cx="7124064" cy="574388"/>
          </a:xfrm>
          <a:prstGeom prst="rect">
            <a:avLst/>
          </a:prstGeom>
          <a:noFill/>
        </p:spPr>
        <p:txBody>
          <a:bodyPr wrap="square" rtlCol="0">
            <a:spAutoFit/>
          </a:bodyPr>
          <a:lstStyle/>
          <a:p>
            <a:pPr algn="ctr">
              <a:lnSpc>
                <a:spcPct val="150000"/>
              </a:lnSpc>
            </a:pPr>
            <a:r>
              <a:rPr lang="en-US" sz="2400" b="1" dirty="0" err="1">
                <a:solidFill>
                  <a:srgbClr val="C00000"/>
                </a:solidFill>
                <a:latin typeface="UTM Avo" panose="02040603050506020204" pitchFamily="18"/>
                <a:ea typeface="+mn-ea"/>
                <a:cs typeface="+mn-ea"/>
                <a:sym typeface="+mn-lt"/>
              </a:rPr>
              <a:t>Một</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số</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trong</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nhóm</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Hiển</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thị</a:t>
            </a:r>
            <a:r>
              <a:rPr lang="en-US" sz="2400" b="1" dirty="0">
                <a:solidFill>
                  <a:srgbClr val="C00000"/>
                </a:solidFill>
                <a:latin typeface="UTM Avo" panose="02040603050506020204" pitchFamily="18"/>
                <a:ea typeface="+mn-ea"/>
                <a:cs typeface="+mn-ea"/>
                <a:sym typeface="+mn-lt"/>
              </a:rPr>
              <a:t>:</a:t>
            </a:r>
            <a:endParaRPr lang="en-US" sz="2400" b="1" i="1" dirty="0">
              <a:solidFill>
                <a:srgbClr val="C00000"/>
              </a:solidFill>
              <a:latin typeface="UTM Avo" panose="02040603050506020204" pitchFamily="18"/>
              <a:ea typeface="+mn-ea"/>
              <a:cs typeface="+mn-ea"/>
              <a:sym typeface="+mn-lt"/>
            </a:endParaRPr>
          </a:p>
        </p:txBody>
      </p:sp>
      <p:grpSp>
        <p:nvGrpSpPr>
          <p:cNvPr id="5" name="Group 4">
            <a:extLst>
              <a:ext uri="{FF2B5EF4-FFF2-40B4-BE49-F238E27FC236}">
                <a16:creationId xmlns:a16="http://schemas.microsoft.com/office/drawing/2014/main" id="{0BE4A78E-E816-1815-F512-D5F49896E60C}"/>
              </a:ext>
            </a:extLst>
          </p:cNvPr>
          <p:cNvGrpSpPr/>
          <p:nvPr/>
        </p:nvGrpSpPr>
        <p:grpSpPr>
          <a:xfrm>
            <a:off x="-36283" y="12921"/>
            <a:ext cx="12260138" cy="6831677"/>
            <a:chOff x="-23079" y="12921"/>
            <a:chExt cx="12246934" cy="6831677"/>
          </a:xfrm>
        </p:grpSpPr>
        <p:pic>
          <p:nvPicPr>
            <p:cNvPr id="23" name="Picture 22">
              <a:extLst>
                <a:ext uri="{FF2B5EF4-FFF2-40B4-BE49-F238E27FC236}">
                  <a16:creationId xmlns:a16="http://schemas.microsoft.com/office/drawing/2014/main" id="{772F72EB-767B-58A4-2E9F-C0DF54175EF5}"/>
                </a:ext>
              </a:extLst>
            </p:cNvPr>
            <p:cNvPicPr>
              <a:picLocks noChangeAspect="1"/>
            </p:cNvPicPr>
            <p:nvPr/>
          </p:nvPicPr>
          <p:blipFill>
            <a:blip r:embed="rId11"/>
            <a:stretch>
              <a:fillRect/>
            </a:stretch>
          </p:blipFill>
          <p:spPr>
            <a:xfrm>
              <a:off x="-10886" y="246776"/>
              <a:ext cx="12234741" cy="6597822"/>
            </a:xfrm>
            <a:prstGeom prst="rect">
              <a:avLst/>
            </a:prstGeom>
          </p:spPr>
        </p:pic>
        <p:pic>
          <p:nvPicPr>
            <p:cNvPr id="24" name="Picture 23">
              <a:extLst>
                <a:ext uri="{FF2B5EF4-FFF2-40B4-BE49-F238E27FC236}">
                  <a16:creationId xmlns:a16="http://schemas.microsoft.com/office/drawing/2014/main" id="{8F00FEE5-0FCF-1931-3773-2DEE5E58BDD1}"/>
                </a:ext>
              </a:extLst>
            </p:cNvPr>
            <p:cNvPicPr>
              <a:picLocks noChangeAspect="1"/>
            </p:cNvPicPr>
            <p:nvPr/>
          </p:nvPicPr>
          <p:blipFill>
            <a:blip r:embed="rId12"/>
            <a:stretch>
              <a:fillRect/>
            </a:stretch>
          </p:blipFill>
          <p:spPr>
            <a:xfrm>
              <a:off x="-23079" y="12921"/>
              <a:ext cx="12246934" cy="234698"/>
            </a:xfrm>
            <a:prstGeom prst="rect">
              <a:avLst/>
            </a:prstGeom>
          </p:spPr>
        </p:pic>
      </p:grpSp>
      <p:pic>
        <p:nvPicPr>
          <p:cNvPr id="26" name="Picture 25">
            <a:hlinkClick r:id="rId13" action="ppaction://hlinksldjump"/>
            <a:extLst>
              <a:ext uri="{FF2B5EF4-FFF2-40B4-BE49-F238E27FC236}">
                <a16:creationId xmlns:a16="http://schemas.microsoft.com/office/drawing/2014/main" id="{BFBD9B51-4E99-AB17-5A91-0E6E3B9CD6A7}"/>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rcRect t="21805"/>
          <a:stretch/>
        </p:blipFill>
        <p:spPr>
          <a:xfrm>
            <a:off x="-19782" y="1022476"/>
            <a:ext cx="8718451" cy="5817037"/>
          </a:xfrm>
          <a:prstGeom prst="rect">
            <a:avLst/>
          </a:prstGeom>
        </p:spPr>
      </p:pic>
      <p:sp>
        <p:nvSpPr>
          <p:cNvPr id="28" name="TextBox 27">
            <a:extLst>
              <a:ext uri="{FF2B5EF4-FFF2-40B4-BE49-F238E27FC236}">
                <a16:creationId xmlns:a16="http://schemas.microsoft.com/office/drawing/2014/main" id="{BB2E4AD2-4CBF-E972-BAA5-A9D0378CA173}"/>
              </a:ext>
            </a:extLst>
          </p:cNvPr>
          <p:cNvSpPr txBox="1"/>
          <p:nvPr/>
        </p:nvSpPr>
        <p:spPr>
          <a:xfrm>
            <a:off x="8798560" y="439816"/>
            <a:ext cx="3328215" cy="6494085"/>
          </a:xfrm>
          <a:prstGeom prst="rect">
            <a:avLst/>
          </a:prstGeom>
          <a:noFill/>
        </p:spPr>
        <p:txBody>
          <a:bodyPr wrap="square" rtlCol="0">
            <a:spAutoFit/>
          </a:bodyPr>
          <a:lstStyle/>
          <a:p>
            <a:r>
              <a:rPr lang="en-US" sz="3200" b="1" i="1" dirty="0" err="1">
                <a:solidFill>
                  <a:srgbClr val="0070C0"/>
                </a:solidFill>
                <a:latin typeface="time new roman"/>
              </a:rPr>
              <a:t>Yêu</a:t>
            </a:r>
            <a:r>
              <a:rPr lang="en-US" sz="3200" b="1" i="1" dirty="0">
                <a:solidFill>
                  <a:srgbClr val="0070C0"/>
                </a:solidFill>
                <a:latin typeface="time new roman"/>
              </a:rPr>
              <a:t> </a:t>
            </a:r>
            <a:r>
              <a:rPr lang="en-US" sz="3200" b="1" i="1" dirty="0" err="1">
                <a:solidFill>
                  <a:srgbClr val="0070C0"/>
                </a:solidFill>
                <a:latin typeface="time new roman"/>
              </a:rPr>
              <a:t>cầu</a:t>
            </a:r>
            <a:r>
              <a:rPr lang="en-US" sz="3200" b="1" i="1" dirty="0">
                <a:solidFill>
                  <a:srgbClr val="0070C0"/>
                </a:solidFill>
                <a:latin typeface="time new roman"/>
              </a:rPr>
              <a:t>: </a:t>
            </a:r>
            <a:r>
              <a:rPr lang="en-US" sz="3200" dirty="0">
                <a:latin typeface="time new roman"/>
              </a:rPr>
              <a:t>Em </a:t>
            </a:r>
            <a:r>
              <a:rPr lang="en-US" sz="3200" dirty="0" err="1">
                <a:latin typeface="time new roman"/>
              </a:rPr>
              <a:t>hãy</a:t>
            </a:r>
            <a:r>
              <a:rPr lang="en-US" sz="3200" dirty="0">
                <a:latin typeface="time new roman"/>
              </a:rPr>
              <a:t> </a:t>
            </a:r>
            <a:r>
              <a:rPr lang="en-US" sz="3200" dirty="0" err="1">
                <a:latin typeface="time new roman"/>
              </a:rPr>
              <a:t>mở</a:t>
            </a:r>
            <a:r>
              <a:rPr lang="en-US" sz="3200" dirty="0">
                <a:latin typeface="time new roman"/>
              </a:rPr>
              <a:t> </a:t>
            </a:r>
            <a:r>
              <a:rPr lang="en-US" sz="3200" dirty="0" err="1">
                <a:latin typeface="time new roman"/>
              </a:rPr>
              <a:t>tệp</a:t>
            </a:r>
            <a:r>
              <a:rPr lang="en-US" sz="3200" dirty="0">
                <a:latin typeface="time new roman"/>
              </a:rPr>
              <a:t> </a:t>
            </a:r>
            <a:r>
              <a:rPr lang="en-US" sz="3200" dirty="0" err="1">
                <a:latin typeface="time new roman"/>
              </a:rPr>
              <a:t>văn</a:t>
            </a:r>
            <a:r>
              <a:rPr lang="en-US" sz="3200" dirty="0">
                <a:latin typeface="time new roman"/>
              </a:rPr>
              <a:t> </a:t>
            </a:r>
            <a:r>
              <a:rPr lang="en-US" sz="3200" dirty="0" err="1">
                <a:latin typeface="time new roman"/>
              </a:rPr>
              <a:t>bản</a:t>
            </a:r>
            <a:r>
              <a:rPr lang="en-US" sz="3200" dirty="0">
                <a:latin typeface="time new roman"/>
              </a:rPr>
              <a:t> </a:t>
            </a:r>
            <a:r>
              <a:rPr lang="en-US" sz="3200" dirty="0" err="1">
                <a:latin typeface="time new roman"/>
              </a:rPr>
              <a:t>Tết</a:t>
            </a:r>
            <a:r>
              <a:rPr lang="en-US" sz="3200" dirty="0">
                <a:latin typeface="time new roman"/>
              </a:rPr>
              <a:t> </a:t>
            </a:r>
            <a:r>
              <a:rPr lang="en-US" sz="3200" dirty="0" err="1">
                <a:latin typeface="time new roman"/>
              </a:rPr>
              <a:t>trung</a:t>
            </a:r>
            <a:r>
              <a:rPr lang="en-US" sz="3200" dirty="0">
                <a:latin typeface="time new roman"/>
              </a:rPr>
              <a:t> </a:t>
            </a:r>
            <a:r>
              <a:rPr lang="en-US" sz="3200" dirty="0" err="1">
                <a:latin typeface="time new roman"/>
              </a:rPr>
              <a:t>thu</a:t>
            </a:r>
            <a:r>
              <a:rPr lang="en-US" sz="3200" dirty="0">
                <a:latin typeface="time new roman"/>
              </a:rPr>
              <a:t> </a:t>
            </a:r>
            <a:r>
              <a:rPr lang="en-US" sz="3200" dirty="0" err="1">
                <a:latin typeface="time new roman"/>
              </a:rPr>
              <a:t>và</a:t>
            </a:r>
            <a:r>
              <a:rPr lang="en-US" sz="3200" dirty="0">
                <a:latin typeface="time new roman"/>
              </a:rPr>
              <a:t> </a:t>
            </a:r>
            <a:r>
              <a:rPr lang="en-US" sz="3200" dirty="0" err="1">
                <a:latin typeface="time new roman"/>
              </a:rPr>
              <a:t>đổi</a:t>
            </a:r>
            <a:r>
              <a:rPr lang="en-US" sz="3200" dirty="0">
                <a:latin typeface="time new roman"/>
              </a:rPr>
              <a:t> </a:t>
            </a:r>
            <a:r>
              <a:rPr lang="en-US" sz="3200" dirty="0" err="1">
                <a:latin typeface="time new roman"/>
              </a:rPr>
              <a:t>vị</a:t>
            </a:r>
            <a:r>
              <a:rPr lang="en-US" sz="3200" dirty="0">
                <a:latin typeface="time new roman"/>
              </a:rPr>
              <a:t> </a:t>
            </a:r>
            <a:r>
              <a:rPr lang="en-US" sz="3200" dirty="0" err="1">
                <a:latin typeface="time new roman"/>
              </a:rPr>
              <a:t>trí</a:t>
            </a:r>
            <a:r>
              <a:rPr lang="en-US" sz="3200" dirty="0">
                <a:latin typeface="time new roman"/>
              </a:rPr>
              <a:t> </a:t>
            </a:r>
            <a:r>
              <a:rPr lang="en-US" sz="3200" dirty="0" err="1">
                <a:latin typeface="time new roman"/>
              </a:rPr>
              <a:t>hai</a:t>
            </a:r>
            <a:r>
              <a:rPr lang="en-US" sz="3200" dirty="0">
                <a:latin typeface="time new roman"/>
              </a:rPr>
              <a:t> </a:t>
            </a:r>
            <a:r>
              <a:rPr lang="en-US" sz="3200" dirty="0" err="1">
                <a:latin typeface="time new roman"/>
              </a:rPr>
              <a:t>câu</a:t>
            </a:r>
            <a:r>
              <a:rPr lang="en-US" sz="3200" dirty="0">
                <a:latin typeface="time new roman"/>
              </a:rPr>
              <a:t> </a:t>
            </a:r>
            <a:r>
              <a:rPr lang="en-US" sz="3200" dirty="0" err="1">
                <a:latin typeface="time new roman"/>
              </a:rPr>
              <a:t>cuối</a:t>
            </a:r>
            <a:r>
              <a:rPr lang="en-US" sz="3200" dirty="0">
                <a:latin typeface="time new roman"/>
              </a:rPr>
              <a:t> </a:t>
            </a:r>
            <a:r>
              <a:rPr lang="en-US" sz="3200" dirty="0" err="1">
                <a:latin typeface="time new roman"/>
              </a:rPr>
              <a:t>cùng</a:t>
            </a:r>
            <a:r>
              <a:rPr lang="en-US" sz="3200" dirty="0">
                <a:latin typeface="time new roman"/>
              </a:rPr>
              <a:t> </a:t>
            </a:r>
            <a:r>
              <a:rPr lang="en-US" sz="3200" dirty="0" err="1">
                <a:latin typeface="time new roman"/>
              </a:rPr>
              <a:t>cho</a:t>
            </a:r>
            <a:r>
              <a:rPr lang="en-US" sz="3200" dirty="0">
                <a:latin typeface="time new roman"/>
              </a:rPr>
              <a:t> </a:t>
            </a:r>
            <a:r>
              <a:rPr lang="en-US" sz="3200" dirty="0" err="1">
                <a:latin typeface="time new roman"/>
              </a:rPr>
              <a:t>nhau</a:t>
            </a:r>
            <a:r>
              <a:rPr lang="en-US" sz="3200" dirty="0">
                <a:latin typeface="time new roman"/>
              </a:rPr>
              <a:t>. </a:t>
            </a:r>
            <a:r>
              <a:rPr lang="en-US" sz="3200" dirty="0" err="1">
                <a:latin typeface="time new roman"/>
              </a:rPr>
              <a:t>Tiếp</a:t>
            </a:r>
            <a:r>
              <a:rPr lang="en-US" sz="3200" dirty="0">
                <a:latin typeface="time new roman"/>
              </a:rPr>
              <a:t> </a:t>
            </a:r>
            <a:r>
              <a:rPr lang="en-US" sz="3200" dirty="0" err="1">
                <a:latin typeface="time new roman"/>
              </a:rPr>
              <a:t>theo</a:t>
            </a:r>
            <a:r>
              <a:rPr lang="en-US" sz="3200" dirty="0">
                <a:latin typeface="time new roman"/>
              </a:rPr>
              <a:t>, </a:t>
            </a:r>
            <a:r>
              <a:rPr lang="en-US" sz="3200" dirty="0" err="1">
                <a:latin typeface="time new roman"/>
              </a:rPr>
              <a:t>bổ</a:t>
            </a:r>
            <a:r>
              <a:rPr lang="en-US" sz="3200" dirty="0">
                <a:latin typeface="time new roman"/>
              </a:rPr>
              <a:t> sung </a:t>
            </a:r>
            <a:r>
              <a:rPr lang="en-US" sz="3200" dirty="0" err="1">
                <a:latin typeface="time new roman"/>
              </a:rPr>
              <a:t>thêm</a:t>
            </a:r>
            <a:r>
              <a:rPr lang="en-US" sz="3200" dirty="0">
                <a:latin typeface="time new roman"/>
              </a:rPr>
              <a:t> </a:t>
            </a:r>
            <a:r>
              <a:rPr lang="en-US" sz="3200" dirty="0" err="1">
                <a:latin typeface="time new roman"/>
              </a:rPr>
              <a:t>một</a:t>
            </a:r>
            <a:r>
              <a:rPr lang="en-US" sz="3200" dirty="0">
                <a:latin typeface="time new roman"/>
              </a:rPr>
              <a:t> </a:t>
            </a:r>
            <a:r>
              <a:rPr lang="en-US" sz="3200" dirty="0" err="1">
                <a:latin typeface="time new roman"/>
              </a:rPr>
              <a:t>đoạn</a:t>
            </a:r>
            <a:r>
              <a:rPr lang="en-US" sz="3200" dirty="0">
                <a:latin typeface="time new roman"/>
              </a:rPr>
              <a:t> </a:t>
            </a:r>
            <a:r>
              <a:rPr lang="en-US" sz="3200" dirty="0" err="1">
                <a:latin typeface="time new roman"/>
              </a:rPr>
              <a:t>viết</a:t>
            </a:r>
            <a:r>
              <a:rPr lang="en-US" sz="3200" dirty="0">
                <a:latin typeface="time new roman"/>
              </a:rPr>
              <a:t> </a:t>
            </a:r>
            <a:r>
              <a:rPr lang="en-US" sz="3200" dirty="0" err="1">
                <a:latin typeface="time new roman"/>
              </a:rPr>
              <a:t>ngắn</a:t>
            </a:r>
            <a:r>
              <a:rPr lang="en-US" sz="3200" dirty="0">
                <a:latin typeface="time new roman"/>
              </a:rPr>
              <a:t> </a:t>
            </a:r>
            <a:r>
              <a:rPr lang="en-US" sz="3200" dirty="0" err="1">
                <a:latin typeface="time new roman"/>
              </a:rPr>
              <a:t>về</a:t>
            </a:r>
            <a:r>
              <a:rPr lang="en-US" sz="3200" dirty="0">
                <a:latin typeface="time new roman"/>
              </a:rPr>
              <a:t> </a:t>
            </a:r>
            <a:r>
              <a:rPr lang="en-US" sz="3200" dirty="0" err="1">
                <a:latin typeface="time new roman"/>
              </a:rPr>
              <a:t>Tết</a:t>
            </a:r>
            <a:r>
              <a:rPr lang="en-US" sz="3200" dirty="0">
                <a:latin typeface="time new roman"/>
              </a:rPr>
              <a:t> </a:t>
            </a:r>
            <a:r>
              <a:rPr lang="en-US" sz="3200" dirty="0" err="1">
                <a:latin typeface="time new roman"/>
              </a:rPr>
              <a:t>trung</a:t>
            </a:r>
            <a:r>
              <a:rPr lang="en-US" sz="3200" dirty="0">
                <a:latin typeface="time new roman"/>
              </a:rPr>
              <a:t> </a:t>
            </a:r>
            <a:r>
              <a:rPr lang="en-US" sz="3200" dirty="0" err="1">
                <a:latin typeface="time new roman"/>
              </a:rPr>
              <a:t>thu</a:t>
            </a:r>
            <a:r>
              <a:rPr lang="en-US" sz="3200" dirty="0">
                <a:latin typeface="time new roman"/>
              </a:rPr>
              <a:t>, </a:t>
            </a:r>
            <a:r>
              <a:rPr lang="en-US" sz="3200" dirty="0" err="1">
                <a:latin typeface="time new roman"/>
              </a:rPr>
              <a:t>chèn</a:t>
            </a:r>
            <a:r>
              <a:rPr lang="en-US" sz="3200" dirty="0">
                <a:latin typeface="time new roman"/>
              </a:rPr>
              <a:t> them </a:t>
            </a:r>
            <a:r>
              <a:rPr lang="en-US" sz="3200" dirty="0" err="1">
                <a:latin typeface="time new roman"/>
              </a:rPr>
              <a:t>ảnh</a:t>
            </a:r>
            <a:r>
              <a:rPr lang="en-US" sz="3200" dirty="0">
                <a:latin typeface="time new roman"/>
              </a:rPr>
              <a:t> </a:t>
            </a:r>
            <a:r>
              <a:rPr lang="en-US" sz="3200" dirty="0" err="1">
                <a:latin typeface="time new roman"/>
              </a:rPr>
              <a:t>minh</a:t>
            </a:r>
            <a:r>
              <a:rPr lang="en-US" sz="3200" dirty="0">
                <a:latin typeface="time new roman"/>
              </a:rPr>
              <a:t> </a:t>
            </a:r>
            <a:r>
              <a:rPr lang="en-US" sz="3200" dirty="0" err="1">
                <a:latin typeface="time new roman"/>
              </a:rPr>
              <a:t>họa</a:t>
            </a:r>
            <a:r>
              <a:rPr lang="en-US" sz="3200" dirty="0">
                <a:latin typeface="time new roman"/>
              </a:rPr>
              <a:t> </a:t>
            </a:r>
            <a:r>
              <a:rPr lang="en-US" sz="3200" dirty="0" err="1">
                <a:latin typeface="time new roman"/>
              </a:rPr>
              <a:t>để</a:t>
            </a:r>
            <a:r>
              <a:rPr lang="en-US" sz="3200" dirty="0">
                <a:latin typeface="time new roman"/>
              </a:rPr>
              <a:t> </a:t>
            </a:r>
            <a:r>
              <a:rPr lang="en-US" sz="3200" dirty="0" err="1">
                <a:latin typeface="time new roman"/>
              </a:rPr>
              <a:t>được</a:t>
            </a:r>
            <a:r>
              <a:rPr lang="en-US" sz="3200" dirty="0">
                <a:latin typeface="time new roman"/>
              </a:rPr>
              <a:t> </a:t>
            </a:r>
            <a:r>
              <a:rPr lang="en-US" sz="3200" dirty="0" err="1">
                <a:latin typeface="time new roman"/>
              </a:rPr>
              <a:t>kết</a:t>
            </a:r>
            <a:r>
              <a:rPr lang="en-US" sz="3200" dirty="0">
                <a:latin typeface="time new roman"/>
              </a:rPr>
              <a:t> </a:t>
            </a:r>
            <a:r>
              <a:rPr lang="en-US" sz="3200" dirty="0" err="1">
                <a:latin typeface="time new roman"/>
              </a:rPr>
              <a:t>quả</a:t>
            </a:r>
            <a:r>
              <a:rPr lang="en-US" sz="3200" dirty="0">
                <a:latin typeface="time new roman"/>
              </a:rPr>
              <a:t> </a:t>
            </a:r>
            <a:r>
              <a:rPr lang="en-US" sz="3200" dirty="0" err="1">
                <a:latin typeface="time new roman"/>
              </a:rPr>
              <a:t>như</a:t>
            </a:r>
            <a:r>
              <a:rPr lang="en-US" sz="3200" dirty="0">
                <a:latin typeface="time new roman"/>
              </a:rPr>
              <a:t> </a:t>
            </a:r>
            <a:r>
              <a:rPr lang="en-US" sz="3200" dirty="0" err="1">
                <a:latin typeface="time new roman"/>
              </a:rPr>
              <a:t>bên</a:t>
            </a:r>
            <a:r>
              <a:rPr lang="en-US" sz="3200" dirty="0">
                <a:latin typeface="time new roman"/>
              </a:rPr>
              <a:t> </a:t>
            </a:r>
            <a:r>
              <a:rPr lang="en-US" sz="3200" dirty="0" err="1">
                <a:latin typeface="time new roman"/>
              </a:rPr>
              <a:t>và</a:t>
            </a:r>
            <a:r>
              <a:rPr lang="en-US" sz="3200" dirty="0">
                <a:latin typeface="time new roman"/>
              </a:rPr>
              <a:t> </a:t>
            </a:r>
            <a:r>
              <a:rPr lang="en-US" sz="3200" dirty="0" err="1">
                <a:latin typeface="time new roman"/>
              </a:rPr>
              <a:t>lưu</a:t>
            </a:r>
            <a:r>
              <a:rPr lang="en-US" sz="3200" dirty="0">
                <a:latin typeface="time new roman"/>
              </a:rPr>
              <a:t> </a:t>
            </a:r>
            <a:r>
              <a:rPr lang="en-US" sz="3200" dirty="0" err="1">
                <a:latin typeface="time new roman"/>
              </a:rPr>
              <a:t>tệp</a:t>
            </a:r>
            <a:r>
              <a:rPr lang="en-US" sz="3200" dirty="0">
                <a:latin typeface="time new roman"/>
              </a:rPr>
              <a:t> </a:t>
            </a:r>
            <a:r>
              <a:rPr lang="en-US" sz="3200" dirty="0" err="1">
                <a:latin typeface="time new roman"/>
              </a:rPr>
              <a:t>văn</a:t>
            </a:r>
            <a:r>
              <a:rPr lang="en-US" sz="3200" dirty="0">
                <a:latin typeface="time new roman"/>
              </a:rPr>
              <a:t> </a:t>
            </a:r>
            <a:r>
              <a:rPr lang="en-US" sz="3200" dirty="0" err="1">
                <a:latin typeface="time new roman"/>
              </a:rPr>
              <a:t>bản</a:t>
            </a:r>
            <a:endParaRPr lang="en-US" sz="3200" dirty="0">
              <a:latin typeface="time new roman"/>
            </a:endParaRPr>
          </a:p>
        </p:txBody>
      </p:sp>
    </p:spTree>
    <p:custDataLst>
      <p:tags r:id="rId1"/>
    </p:custDataLst>
    <p:extLst>
      <p:ext uri="{BB962C8B-B14F-4D97-AF65-F5344CB8AC3E}">
        <p14:creationId xmlns:p14="http://schemas.microsoft.com/office/powerpoint/2010/main" val="234955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a:extLst>
            <a:ext uri="{FF2B5EF4-FFF2-40B4-BE49-F238E27FC236}">
              <a16:creationId xmlns:a16="http://schemas.microsoft.com/office/drawing/2014/main" id="{77A0E15E-C82E-4018-D562-944DBA8BB9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607EB3-6A3B-B714-AF0C-688D70252923}"/>
              </a:ext>
            </a:extLst>
          </p:cNvPr>
          <p:cNvPicPr>
            <a:picLocks noChangeAspect="1"/>
          </p:cNvPicPr>
          <p:nvPr/>
        </p:nvPicPr>
        <p:blipFill>
          <a:blip r:embed="rId5"/>
          <a:stretch>
            <a:fillRect/>
          </a:stretch>
        </p:blipFill>
        <p:spPr>
          <a:xfrm>
            <a:off x="-36284" y="0"/>
            <a:ext cx="12211955" cy="6858000"/>
          </a:xfrm>
          <a:prstGeom prst="rect">
            <a:avLst/>
          </a:prstGeom>
        </p:spPr>
      </p:pic>
      <p:pic>
        <p:nvPicPr>
          <p:cNvPr id="6" name="Picture 5">
            <a:extLst>
              <a:ext uri="{FF2B5EF4-FFF2-40B4-BE49-F238E27FC236}">
                <a16:creationId xmlns:a16="http://schemas.microsoft.com/office/drawing/2014/main" id="{F0F5E49C-5769-9FDA-D173-BAF55AB2244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1001" t="34248" r="11111" b="2976"/>
          <a:stretch/>
        </p:blipFill>
        <p:spPr>
          <a:xfrm>
            <a:off x="117316" y="2352854"/>
            <a:ext cx="6924407" cy="4564232"/>
          </a:xfrm>
          <a:prstGeom prst="rect">
            <a:avLst/>
          </a:prstGeom>
        </p:spPr>
      </p:pic>
      <p:grpSp>
        <p:nvGrpSpPr>
          <p:cNvPr id="8" name="Group 7">
            <a:extLst>
              <a:ext uri="{FF2B5EF4-FFF2-40B4-BE49-F238E27FC236}">
                <a16:creationId xmlns:a16="http://schemas.microsoft.com/office/drawing/2014/main" id="{B97F624E-47F3-E2D3-1A21-0FE8790A0F41}"/>
              </a:ext>
            </a:extLst>
          </p:cNvPr>
          <p:cNvGrpSpPr/>
          <p:nvPr/>
        </p:nvGrpSpPr>
        <p:grpSpPr>
          <a:xfrm>
            <a:off x="6857998" y="993492"/>
            <a:ext cx="5633359" cy="6142094"/>
            <a:chOff x="386280" y="1080841"/>
            <a:chExt cx="5419436" cy="3010104"/>
          </a:xfrm>
        </p:grpSpPr>
        <p:grpSp>
          <p:nvGrpSpPr>
            <p:cNvPr id="9" name="Google Shape;630;p63">
              <a:extLst>
                <a:ext uri="{FF2B5EF4-FFF2-40B4-BE49-F238E27FC236}">
                  <a16:creationId xmlns:a16="http://schemas.microsoft.com/office/drawing/2014/main" id="{C4C1034F-99BA-587F-81EE-CAD0CF1C105A}"/>
                </a:ext>
              </a:extLst>
            </p:cNvPr>
            <p:cNvGrpSpPr/>
            <p:nvPr/>
          </p:nvGrpSpPr>
          <p:grpSpPr>
            <a:xfrm>
              <a:off x="386280" y="1080841"/>
              <a:ext cx="4637391" cy="2698984"/>
              <a:chOff x="1447312" y="876336"/>
              <a:chExt cx="6105232" cy="3275038"/>
            </a:xfrm>
          </p:grpSpPr>
          <p:sp>
            <p:nvSpPr>
              <p:cNvPr id="20" name="Google Shape;631;p63">
                <a:extLst>
                  <a:ext uri="{FF2B5EF4-FFF2-40B4-BE49-F238E27FC236}">
                    <a16:creationId xmlns:a16="http://schemas.microsoft.com/office/drawing/2014/main" id="{6C27DF4E-55B4-360C-355F-9BCFD49B1BB7}"/>
                  </a:ext>
                </a:extLst>
              </p:cNvPr>
              <p:cNvSpPr/>
              <p:nvPr/>
            </p:nvSpPr>
            <p:spPr>
              <a:xfrm rot="21542202">
                <a:off x="1447312" y="1357514"/>
                <a:ext cx="5960042" cy="279386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21" name="Google Shape;632;p63">
                <a:extLst>
                  <a:ext uri="{FF2B5EF4-FFF2-40B4-BE49-F238E27FC236}">
                    <a16:creationId xmlns:a16="http://schemas.microsoft.com/office/drawing/2014/main" id="{0416BC58-1419-17C5-DD33-5ABE2920507A}"/>
                  </a:ext>
                </a:extLst>
              </p:cNvPr>
              <p:cNvSpPr/>
              <p:nvPr/>
            </p:nvSpPr>
            <p:spPr>
              <a:xfrm rot="33568">
                <a:off x="1592159" y="876336"/>
                <a:ext cx="5960385" cy="2987428"/>
              </a:xfrm>
              <a:prstGeom prst="roundRect">
                <a:avLst>
                  <a:gd name="adj" fmla="val 24491"/>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sp>
          <p:nvSpPr>
            <p:cNvPr id="10" name="Google Shape;648;p63">
              <a:extLst>
                <a:ext uri="{FF2B5EF4-FFF2-40B4-BE49-F238E27FC236}">
                  <a16:creationId xmlns:a16="http://schemas.microsoft.com/office/drawing/2014/main" id="{22CD8379-1F8D-1CCB-1750-A677347266A9}"/>
                </a:ext>
              </a:extLst>
            </p:cNvPr>
            <p:cNvSpPr/>
            <p:nvPr/>
          </p:nvSpPr>
          <p:spPr>
            <a:xfrm>
              <a:off x="3957650" y="3642148"/>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1" name="TextBox 10">
              <a:extLst>
                <a:ext uri="{FF2B5EF4-FFF2-40B4-BE49-F238E27FC236}">
                  <a16:creationId xmlns:a16="http://schemas.microsoft.com/office/drawing/2014/main" id="{5535A3B9-D3DA-22D2-4EDF-2058BADCBD2D}"/>
                </a:ext>
              </a:extLst>
            </p:cNvPr>
            <p:cNvSpPr txBox="1"/>
            <p:nvPr/>
          </p:nvSpPr>
          <p:spPr>
            <a:xfrm>
              <a:off x="608162" y="1158997"/>
              <a:ext cx="4173380" cy="2182307"/>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ea typeface="+mn-ea"/>
                  <a:cs typeface="Times New Roman" panose="02020603050405020304" pitchFamily="18" charset="0"/>
                  <a:sym typeface="+mn-lt"/>
                </a:rPr>
                <a:t>Em hãy q</a:t>
              </a:r>
              <a:r>
                <a:rPr lang="en-US" sz="3200" dirty="0" err="1">
                  <a:latin typeface="Times New Roman" panose="02020603050405020304" pitchFamily="18" charset="0"/>
                  <a:ea typeface="+mn-ea"/>
                  <a:cs typeface="Times New Roman" panose="02020603050405020304" pitchFamily="18" charset="0"/>
                  <a:sym typeface="+mn-lt"/>
                </a:rPr>
                <a:t>uan</a:t>
              </a:r>
              <a:r>
                <a:rPr lang="en-US" sz="3200" dirty="0">
                  <a:latin typeface="Times New Roman" panose="02020603050405020304" pitchFamily="18" charset="0"/>
                  <a:ea typeface="+mn-ea"/>
                  <a:cs typeface="Times New Roman" panose="02020603050405020304" pitchFamily="18" charset="0"/>
                  <a:sym typeface="+mn-lt"/>
                </a:rPr>
                <a:t> s</a:t>
              </a:r>
              <a:r>
                <a:rPr lang="vi-VN" sz="3200" dirty="0">
                  <a:latin typeface="Times New Roman" panose="02020603050405020304" pitchFamily="18" charset="0"/>
                  <a:ea typeface="+mn-ea"/>
                  <a:cs typeface="Times New Roman" panose="02020603050405020304" pitchFamily="18" charset="0"/>
                  <a:sym typeface="+mn-lt"/>
                </a:rPr>
                <a:t>át bảng bên cạnh và cho biết lệnh nào làm nhân vật thay đổi màu sắc, lệnh nào làm nhân vật thay đổi kích thước.</a:t>
              </a:r>
              <a:endParaRPr lang="en-US" sz="3200" i="1" dirty="0">
                <a:latin typeface="Times New Roman" panose="02020603050405020304" pitchFamily="18" charset="0"/>
                <a:ea typeface="+mn-ea"/>
                <a:cs typeface="Times New Roman" panose="02020603050405020304" pitchFamily="18" charset="0"/>
                <a:sym typeface="+mn-lt"/>
              </a:endParaRPr>
            </a:p>
          </p:txBody>
        </p:sp>
        <p:grpSp>
          <p:nvGrpSpPr>
            <p:cNvPr id="12" name="Google Shape;4244;p117">
              <a:extLst>
                <a:ext uri="{FF2B5EF4-FFF2-40B4-BE49-F238E27FC236}">
                  <a16:creationId xmlns:a16="http://schemas.microsoft.com/office/drawing/2014/main" id="{040307D9-4D60-6E2D-4DE4-3D08AD568DFC}"/>
                </a:ext>
              </a:extLst>
            </p:cNvPr>
            <p:cNvGrpSpPr/>
            <p:nvPr/>
          </p:nvGrpSpPr>
          <p:grpSpPr>
            <a:xfrm>
              <a:off x="4766542" y="1519567"/>
              <a:ext cx="1039174" cy="1063973"/>
              <a:chOff x="2845703" y="3516969"/>
              <a:chExt cx="873877" cy="801025"/>
            </a:xfrm>
          </p:grpSpPr>
          <p:sp>
            <p:nvSpPr>
              <p:cNvPr id="18" name="Google Shape;4245;p117">
                <a:extLst>
                  <a:ext uri="{FF2B5EF4-FFF2-40B4-BE49-F238E27FC236}">
                    <a16:creationId xmlns:a16="http://schemas.microsoft.com/office/drawing/2014/main" id="{113D3396-908A-C964-4F12-A31BFB88D3D2}"/>
                  </a:ext>
                </a:extLst>
              </p:cNvPr>
              <p:cNvSpPr/>
              <p:nvPr/>
            </p:nvSpPr>
            <p:spPr>
              <a:xfrm>
                <a:off x="2845703" y="3516969"/>
                <a:ext cx="873877" cy="801025"/>
              </a:xfrm>
              <a:custGeom>
                <a:avLst/>
                <a:gdLst/>
                <a:ahLst/>
                <a:cxnLst/>
                <a:rect l="l" t="t" r="r" b="b"/>
                <a:pathLst>
                  <a:path w="34955" h="32041" extrusionOk="0">
                    <a:moveTo>
                      <a:pt x="6817" y="31809"/>
                    </a:moveTo>
                    <a:cubicBezTo>
                      <a:pt x="6224" y="32041"/>
                      <a:pt x="5782" y="31697"/>
                      <a:pt x="5906" y="31069"/>
                    </a:cubicBezTo>
                    <a:cubicBezTo>
                      <a:pt x="6057" y="30293"/>
                      <a:pt x="6249" y="29522"/>
                      <a:pt x="6444" y="28757"/>
                    </a:cubicBezTo>
                    <a:cubicBezTo>
                      <a:pt x="6768" y="27493"/>
                      <a:pt x="6860" y="26192"/>
                      <a:pt x="7123" y="24923"/>
                    </a:cubicBezTo>
                    <a:cubicBezTo>
                      <a:pt x="7178" y="24668"/>
                      <a:pt x="7092" y="24556"/>
                      <a:pt x="6863" y="24490"/>
                    </a:cubicBezTo>
                    <a:cubicBezTo>
                      <a:pt x="6611" y="24419"/>
                      <a:pt x="6364" y="24318"/>
                      <a:pt x="6109" y="24250"/>
                    </a:cubicBezTo>
                    <a:cubicBezTo>
                      <a:pt x="2923" y="23396"/>
                      <a:pt x="17" y="19608"/>
                      <a:pt x="9" y="15817"/>
                    </a:cubicBezTo>
                    <a:cubicBezTo>
                      <a:pt x="0" y="12413"/>
                      <a:pt x="1195" y="9499"/>
                      <a:pt x="3430" y="6980"/>
                    </a:cubicBezTo>
                    <a:cubicBezTo>
                      <a:pt x="5186" y="5006"/>
                      <a:pt x="7327" y="3559"/>
                      <a:pt x="9705" y="2456"/>
                    </a:cubicBezTo>
                    <a:cubicBezTo>
                      <a:pt x="12298" y="1249"/>
                      <a:pt x="15000" y="398"/>
                      <a:pt x="17866" y="186"/>
                    </a:cubicBezTo>
                    <a:cubicBezTo>
                      <a:pt x="20422" y="0"/>
                      <a:pt x="22977" y="57"/>
                      <a:pt x="25496" y="573"/>
                    </a:cubicBezTo>
                    <a:cubicBezTo>
                      <a:pt x="28929" y="1275"/>
                      <a:pt x="31562" y="3163"/>
                      <a:pt x="33158" y="6290"/>
                    </a:cubicBezTo>
                    <a:cubicBezTo>
                      <a:pt x="34430" y="8788"/>
                      <a:pt x="34955" y="11450"/>
                      <a:pt x="34479" y="14293"/>
                    </a:cubicBezTo>
                    <a:cubicBezTo>
                      <a:pt x="34121" y="16422"/>
                      <a:pt x="33384" y="18361"/>
                      <a:pt x="32127" y="20104"/>
                    </a:cubicBezTo>
                    <a:cubicBezTo>
                      <a:pt x="31373" y="21152"/>
                      <a:pt x="30390" y="21975"/>
                      <a:pt x="29287" y="22639"/>
                    </a:cubicBezTo>
                    <a:cubicBezTo>
                      <a:pt x="28178" y="23313"/>
                      <a:pt x="26989" y="23849"/>
                      <a:pt x="25754" y="24241"/>
                    </a:cubicBezTo>
                    <a:cubicBezTo>
                      <a:pt x="23410" y="24986"/>
                      <a:pt x="21032" y="25482"/>
                      <a:pt x="18573" y="25568"/>
                    </a:cubicBezTo>
                    <a:cubicBezTo>
                      <a:pt x="18046" y="25585"/>
                      <a:pt x="17516" y="25568"/>
                      <a:pt x="16989" y="25568"/>
                    </a:cubicBezTo>
                    <a:cubicBezTo>
                      <a:pt x="15846" y="25533"/>
                      <a:pt x="14699" y="25525"/>
                      <a:pt x="13559" y="25407"/>
                    </a:cubicBezTo>
                    <a:cubicBezTo>
                      <a:pt x="13235" y="25376"/>
                      <a:pt x="13046" y="25476"/>
                      <a:pt x="12860" y="25745"/>
                    </a:cubicBezTo>
                    <a:cubicBezTo>
                      <a:pt x="12115" y="26808"/>
                      <a:pt x="11350" y="27857"/>
                      <a:pt x="10505" y="28846"/>
                    </a:cubicBezTo>
                    <a:cubicBezTo>
                      <a:pt x="9547" y="29960"/>
                      <a:pt x="8413" y="30857"/>
                      <a:pt x="7166" y="31622"/>
                    </a:cubicBezTo>
                    <a:cubicBezTo>
                      <a:pt x="7058" y="31694"/>
                      <a:pt x="6940" y="31757"/>
                      <a:pt x="6820" y="318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9" name="Google Shape;4246;p117">
                <a:extLst>
                  <a:ext uri="{FF2B5EF4-FFF2-40B4-BE49-F238E27FC236}">
                    <a16:creationId xmlns:a16="http://schemas.microsoft.com/office/drawing/2014/main" id="{BB24B0FF-3FB3-347A-82BC-C32A4A864E48}"/>
                  </a:ext>
                </a:extLst>
              </p:cNvPr>
              <p:cNvSpPr/>
              <p:nvPr/>
            </p:nvSpPr>
            <p:spPr>
              <a:xfrm>
                <a:off x="2862179" y="3544894"/>
                <a:ext cx="825800" cy="729201"/>
              </a:xfrm>
              <a:custGeom>
                <a:avLst/>
                <a:gdLst/>
                <a:ahLst/>
                <a:cxnLst/>
                <a:rect l="l" t="t" r="r" b="b"/>
                <a:pathLst>
                  <a:path w="33032" h="29168" extrusionOk="0">
                    <a:moveTo>
                      <a:pt x="6559" y="29167"/>
                    </a:moveTo>
                    <a:cubicBezTo>
                      <a:pt x="6768" y="28084"/>
                      <a:pt x="7026" y="27107"/>
                      <a:pt x="7138" y="26101"/>
                    </a:cubicBezTo>
                    <a:cubicBezTo>
                      <a:pt x="7241" y="25207"/>
                      <a:pt x="7378" y="24313"/>
                      <a:pt x="7467" y="23416"/>
                    </a:cubicBezTo>
                    <a:cubicBezTo>
                      <a:pt x="7522" y="22861"/>
                      <a:pt x="7416" y="22737"/>
                      <a:pt x="6883" y="22548"/>
                    </a:cubicBezTo>
                    <a:cubicBezTo>
                      <a:pt x="6427" y="22388"/>
                      <a:pt x="5966" y="22239"/>
                      <a:pt x="5507" y="22084"/>
                    </a:cubicBezTo>
                    <a:cubicBezTo>
                      <a:pt x="4209" y="21646"/>
                      <a:pt x="3227" y="20780"/>
                      <a:pt x="2373" y="19749"/>
                    </a:cubicBezTo>
                    <a:cubicBezTo>
                      <a:pt x="138" y="17050"/>
                      <a:pt x="0" y="14029"/>
                      <a:pt x="1049" y="10846"/>
                    </a:cubicBezTo>
                    <a:cubicBezTo>
                      <a:pt x="1843" y="8428"/>
                      <a:pt x="3355" y="6505"/>
                      <a:pt x="5310" y="4926"/>
                    </a:cubicBezTo>
                    <a:cubicBezTo>
                      <a:pt x="8378" y="2445"/>
                      <a:pt x="11923" y="1026"/>
                      <a:pt x="15777" y="336"/>
                    </a:cubicBezTo>
                    <a:cubicBezTo>
                      <a:pt x="17651" y="1"/>
                      <a:pt x="19548" y="9"/>
                      <a:pt x="21442" y="135"/>
                    </a:cubicBezTo>
                    <a:cubicBezTo>
                      <a:pt x="22341" y="195"/>
                      <a:pt x="23238" y="273"/>
                      <a:pt x="24132" y="419"/>
                    </a:cubicBezTo>
                    <a:cubicBezTo>
                      <a:pt x="26768" y="849"/>
                      <a:pt x="28920" y="2087"/>
                      <a:pt x="30608" y="4161"/>
                    </a:cubicBezTo>
                    <a:cubicBezTo>
                      <a:pt x="31533" y="5302"/>
                      <a:pt x="32003" y="6645"/>
                      <a:pt x="32442" y="8009"/>
                    </a:cubicBezTo>
                    <a:cubicBezTo>
                      <a:pt x="33032" y="9837"/>
                      <a:pt x="33023" y="11697"/>
                      <a:pt x="32651" y="13557"/>
                    </a:cubicBezTo>
                    <a:cubicBezTo>
                      <a:pt x="31980" y="16912"/>
                      <a:pt x="30324" y="19560"/>
                      <a:pt x="27161" y="21107"/>
                    </a:cubicBezTo>
                    <a:cubicBezTo>
                      <a:pt x="24863" y="22230"/>
                      <a:pt x="22427" y="22863"/>
                      <a:pt x="19903" y="23193"/>
                    </a:cubicBezTo>
                    <a:cubicBezTo>
                      <a:pt x="17485" y="23508"/>
                      <a:pt x="15066" y="23348"/>
                      <a:pt x="12654" y="23181"/>
                    </a:cubicBezTo>
                    <a:cubicBezTo>
                      <a:pt x="12055" y="23138"/>
                      <a:pt x="11725" y="23348"/>
                      <a:pt x="11416" y="23826"/>
                    </a:cubicBezTo>
                    <a:cubicBezTo>
                      <a:pt x="10631" y="25050"/>
                      <a:pt x="9751" y="26210"/>
                      <a:pt x="8782" y="27293"/>
                    </a:cubicBezTo>
                    <a:cubicBezTo>
                      <a:pt x="8149" y="28001"/>
                      <a:pt x="7433" y="28606"/>
                      <a:pt x="6559" y="29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nvGrpSpPr>
            <p:cNvPr id="13" name="Google Shape;615;p62">
              <a:extLst>
                <a:ext uri="{FF2B5EF4-FFF2-40B4-BE49-F238E27FC236}">
                  <a16:creationId xmlns:a16="http://schemas.microsoft.com/office/drawing/2014/main" id="{52B20DC1-F43A-BFC4-F546-4B9447106106}"/>
                </a:ext>
              </a:extLst>
            </p:cNvPr>
            <p:cNvGrpSpPr/>
            <p:nvPr/>
          </p:nvGrpSpPr>
          <p:grpSpPr>
            <a:xfrm rot="1366365">
              <a:off x="5030835" y="1644144"/>
              <a:ext cx="422564" cy="588426"/>
              <a:chOff x="2164614" y="1892635"/>
              <a:chExt cx="481250" cy="670148"/>
            </a:xfrm>
          </p:grpSpPr>
          <p:sp>
            <p:nvSpPr>
              <p:cNvPr id="14" name="Google Shape;616;p62">
                <a:extLst>
                  <a:ext uri="{FF2B5EF4-FFF2-40B4-BE49-F238E27FC236}">
                    <a16:creationId xmlns:a16="http://schemas.microsoft.com/office/drawing/2014/main" id="{CDE7E749-97BB-2739-686A-3F24BD430ED9}"/>
                  </a:ext>
                </a:extLst>
              </p:cNvPr>
              <p:cNvSpPr/>
              <p:nvPr/>
            </p:nvSpPr>
            <p:spPr>
              <a:xfrm>
                <a:off x="2172673" y="1926384"/>
                <a:ext cx="413925" cy="481125"/>
              </a:xfrm>
              <a:custGeom>
                <a:avLst/>
                <a:gdLst/>
                <a:ahLst/>
                <a:cxnLst/>
                <a:rect l="l" t="t" r="r" b="b"/>
                <a:pathLst>
                  <a:path w="16557" h="19245" extrusionOk="0">
                    <a:moveTo>
                      <a:pt x="7225" y="1"/>
                    </a:moveTo>
                    <a:cubicBezTo>
                      <a:pt x="4767" y="1"/>
                      <a:pt x="2207" y="979"/>
                      <a:pt x="1138" y="3144"/>
                    </a:cubicBezTo>
                    <a:cubicBezTo>
                      <a:pt x="1" y="5459"/>
                      <a:pt x="287" y="9700"/>
                      <a:pt x="2528" y="11348"/>
                    </a:cubicBezTo>
                    <a:cubicBezTo>
                      <a:pt x="3201" y="10408"/>
                      <a:pt x="3969" y="9442"/>
                      <a:pt x="4774" y="8631"/>
                    </a:cubicBezTo>
                    <a:cubicBezTo>
                      <a:pt x="4795" y="8611"/>
                      <a:pt x="4815" y="8605"/>
                      <a:pt x="4829" y="8591"/>
                    </a:cubicBezTo>
                    <a:cubicBezTo>
                      <a:pt x="3479" y="7806"/>
                      <a:pt x="3888" y="3859"/>
                      <a:pt x="6240" y="3859"/>
                    </a:cubicBezTo>
                    <a:cubicBezTo>
                      <a:pt x="6480" y="3859"/>
                      <a:pt x="6740" y="3900"/>
                      <a:pt x="7021" y="3989"/>
                    </a:cubicBezTo>
                    <a:cubicBezTo>
                      <a:pt x="10643" y="5141"/>
                      <a:pt x="10118" y="10224"/>
                      <a:pt x="7127" y="11714"/>
                    </a:cubicBezTo>
                    <a:cubicBezTo>
                      <a:pt x="7068" y="11744"/>
                      <a:pt x="7005" y="11759"/>
                      <a:pt x="6941" y="11759"/>
                    </a:cubicBezTo>
                    <a:cubicBezTo>
                      <a:pt x="6930" y="11759"/>
                      <a:pt x="6920" y="11758"/>
                      <a:pt x="6909" y="11757"/>
                    </a:cubicBezTo>
                    <a:lnTo>
                      <a:pt x="6909" y="11757"/>
                    </a:lnTo>
                    <a:cubicBezTo>
                      <a:pt x="7012" y="14290"/>
                      <a:pt x="7201" y="16726"/>
                      <a:pt x="7542" y="19245"/>
                    </a:cubicBezTo>
                    <a:cubicBezTo>
                      <a:pt x="8010" y="19196"/>
                      <a:pt x="8533" y="19129"/>
                      <a:pt x="9030" y="19129"/>
                    </a:cubicBezTo>
                    <a:cubicBezTo>
                      <a:pt x="9238" y="19129"/>
                      <a:pt x="9441" y="19141"/>
                      <a:pt x="9634" y="19170"/>
                    </a:cubicBezTo>
                    <a:cubicBezTo>
                      <a:pt x="9663" y="17620"/>
                      <a:pt x="9600" y="16061"/>
                      <a:pt x="9743" y="14520"/>
                    </a:cubicBezTo>
                    <a:cubicBezTo>
                      <a:pt x="9479" y="14322"/>
                      <a:pt x="9465" y="13823"/>
                      <a:pt x="9875" y="13717"/>
                    </a:cubicBezTo>
                    <a:cubicBezTo>
                      <a:pt x="16557" y="11921"/>
                      <a:pt x="16333" y="2872"/>
                      <a:pt x="10193" y="519"/>
                    </a:cubicBezTo>
                    <a:cubicBezTo>
                      <a:pt x="9305" y="179"/>
                      <a:pt x="8274" y="1"/>
                      <a:pt x="7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5" name="Google Shape;617;p62">
                <a:extLst>
                  <a:ext uri="{FF2B5EF4-FFF2-40B4-BE49-F238E27FC236}">
                    <a16:creationId xmlns:a16="http://schemas.microsoft.com/office/drawing/2014/main" id="{6FB3DBAD-6E31-A5A9-35A1-A15AB34797FB}"/>
                  </a:ext>
                </a:extLst>
              </p:cNvPr>
              <p:cNvSpPr/>
              <p:nvPr/>
            </p:nvSpPr>
            <p:spPr>
              <a:xfrm>
                <a:off x="2359799" y="2453358"/>
                <a:ext cx="104600" cy="109425"/>
              </a:xfrm>
              <a:custGeom>
                <a:avLst/>
                <a:gdLst/>
                <a:ahLst/>
                <a:cxnLst/>
                <a:rect l="l" t="t" r="r" b="b"/>
                <a:pathLst>
                  <a:path w="4184" h="4377" extrusionOk="0">
                    <a:moveTo>
                      <a:pt x="3313" y="868"/>
                    </a:moveTo>
                    <a:lnTo>
                      <a:pt x="3313" y="3427"/>
                    </a:lnTo>
                    <a:cubicBezTo>
                      <a:pt x="2980" y="3436"/>
                      <a:pt x="2654" y="3444"/>
                      <a:pt x="2327" y="3461"/>
                    </a:cubicBezTo>
                    <a:cubicBezTo>
                      <a:pt x="2158" y="3465"/>
                      <a:pt x="1762" y="3534"/>
                      <a:pt x="1433" y="3534"/>
                    </a:cubicBezTo>
                    <a:cubicBezTo>
                      <a:pt x="1221" y="3534"/>
                      <a:pt x="1037" y="3506"/>
                      <a:pt x="958" y="3413"/>
                    </a:cubicBezTo>
                    <a:cubicBezTo>
                      <a:pt x="829" y="3258"/>
                      <a:pt x="963" y="2427"/>
                      <a:pt x="966" y="2224"/>
                    </a:cubicBezTo>
                    <a:cubicBezTo>
                      <a:pt x="972" y="1800"/>
                      <a:pt x="978" y="1378"/>
                      <a:pt x="980" y="954"/>
                    </a:cubicBezTo>
                    <a:cubicBezTo>
                      <a:pt x="1760" y="949"/>
                      <a:pt x="2539" y="908"/>
                      <a:pt x="3313" y="868"/>
                    </a:cubicBezTo>
                    <a:close/>
                    <a:moveTo>
                      <a:pt x="3780" y="0"/>
                    </a:moveTo>
                    <a:cubicBezTo>
                      <a:pt x="3767" y="0"/>
                      <a:pt x="3753" y="1"/>
                      <a:pt x="3740" y="3"/>
                    </a:cubicBezTo>
                    <a:cubicBezTo>
                      <a:pt x="2789" y="126"/>
                      <a:pt x="1829" y="241"/>
                      <a:pt x="883" y="410"/>
                    </a:cubicBezTo>
                    <a:cubicBezTo>
                      <a:pt x="800" y="319"/>
                      <a:pt x="678" y="273"/>
                      <a:pt x="556" y="273"/>
                    </a:cubicBezTo>
                    <a:cubicBezTo>
                      <a:pt x="367" y="273"/>
                      <a:pt x="178" y="383"/>
                      <a:pt x="132" y="602"/>
                    </a:cubicBezTo>
                    <a:cubicBezTo>
                      <a:pt x="84" y="662"/>
                      <a:pt x="75" y="745"/>
                      <a:pt x="107" y="814"/>
                    </a:cubicBezTo>
                    <a:cubicBezTo>
                      <a:pt x="101" y="1453"/>
                      <a:pt x="92" y="2098"/>
                      <a:pt x="84" y="2734"/>
                    </a:cubicBezTo>
                    <a:cubicBezTo>
                      <a:pt x="75" y="3186"/>
                      <a:pt x="1" y="3734"/>
                      <a:pt x="333" y="4092"/>
                    </a:cubicBezTo>
                    <a:cubicBezTo>
                      <a:pt x="555" y="4332"/>
                      <a:pt x="855" y="4377"/>
                      <a:pt x="1160" y="4377"/>
                    </a:cubicBezTo>
                    <a:cubicBezTo>
                      <a:pt x="1291" y="4377"/>
                      <a:pt x="1423" y="4368"/>
                      <a:pt x="1551" y="4364"/>
                    </a:cubicBezTo>
                    <a:lnTo>
                      <a:pt x="3748" y="4290"/>
                    </a:lnTo>
                    <a:cubicBezTo>
                      <a:pt x="3981" y="4278"/>
                      <a:pt x="4184" y="4095"/>
                      <a:pt x="4184" y="3854"/>
                    </a:cubicBezTo>
                    <a:lnTo>
                      <a:pt x="4158" y="424"/>
                    </a:lnTo>
                    <a:cubicBezTo>
                      <a:pt x="4158" y="227"/>
                      <a:pt x="3988" y="0"/>
                      <a:pt x="378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6" name="Google Shape;618;p62">
                <a:extLst>
                  <a:ext uri="{FF2B5EF4-FFF2-40B4-BE49-F238E27FC236}">
                    <a16:creationId xmlns:a16="http://schemas.microsoft.com/office/drawing/2014/main" id="{27C855E4-A1C6-338D-24C1-AFB4E84BF19D}"/>
                  </a:ext>
                </a:extLst>
              </p:cNvPr>
              <p:cNvSpPr/>
              <p:nvPr/>
            </p:nvSpPr>
            <p:spPr>
              <a:xfrm>
                <a:off x="2164614" y="1892635"/>
                <a:ext cx="481250" cy="527927"/>
              </a:xfrm>
              <a:custGeom>
                <a:avLst/>
                <a:gdLst/>
                <a:ahLst/>
                <a:cxnLst/>
                <a:rect l="l" t="t" r="r" b="b"/>
                <a:pathLst>
                  <a:path w="19250" h="21117" extrusionOk="0">
                    <a:moveTo>
                      <a:pt x="8296" y="896"/>
                    </a:moveTo>
                    <a:cubicBezTo>
                      <a:pt x="9345" y="896"/>
                      <a:pt x="10376" y="1074"/>
                      <a:pt x="11264" y="1414"/>
                    </a:cubicBezTo>
                    <a:cubicBezTo>
                      <a:pt x="17404" y="3767"/>
                      <a:pt x="17628" y="12816"/>
                      <a:pt x="10946" y="14612"/>
                    </a:cubicBezTo>
                    <a:cubicBezTo>
                      <a:pt x="10536" y="14721"/>
                      <a:pt x="10550" y="15217"/>
                      <a:pt x="10811" y="15412"/>
                    </a:cubicBezTo>
                    <a:cubicBezTo>
                      <a:pt x="10668" y="16956"/>
                      <a:pt x="10734" y="18515"/>
                      <a:pt x="10705" y="20062"/>
                    </a:cubicBezTo>
                    <a:cubicBezTo>
                      <a:pt x="10512" y="20034"/>
                      <a:pt x="10309" y="20022"/>
                      <a:pt x="10102" y="20022"/>
                    </a:cubicBezTo>
                    <a:cubicBezTo>
                      <a:pt x="9603" y="20022"/>
                      <a:pt x="9080" y="20088"/>
                      <a:pt x="8611" y="20137"/>
                    </a:cubicBezTo>
                    <a:cubicBezTo>
                      <a:pt x="8270" y="17618"/>
                      <a:pt x="8083" y="15185"/>
                      <a:pt x="7977" y="12652"/>
                    </a:cubicBezTo>
                    <a:lnTo>
                      <a:pt x="7977" y="12652"/>
                    </a:lnTo>
                    <a:cubicBezTo>
                      <a:pt x="7987" y="12653"/>
                      <a:pt x="7997" y="12653"/>
                      <a:pt x="8007" y="12653"/>
                    </a:cubicBezTo>
                    <a:cubicBezTo>
                      <a:pt x="8073" y="12653"/>
                      <a:pt x="8138" y="12637"/>
                      <a:pt x="8195" y="12607"/>
                    </a:cubicBezTo>
                    <a:cubicBezTo>
                      <a:pt x="11189" y="11117"/>
                      <a:pt x="11714" y="6036"/>
                      <a:pt x="8092" y="4882"/>
                    </a:cubicBezTo>
                    <a:cubicBezTo>
                      <a:pt x="7811" y="4792"/>
                      <a:pt x="7551" y="4751"/>
                      <a:pt x="7311" y="4751"/>
                    </a:cubicBezTo>
                    <a:cubicBezTo>
                      <a:pt x="4958" y="4751"/>
                      <a:pt x="4548" y="8698"/>
                      <a:pt x="5900" y="9483"/>
                    </a:cubicBezTo>
                    <a:cubicBezTo>
                      <a:pt x="5886" y="9500"/>
                      <a:pt x="5866" y="9503"/>
                      <a:pt x="5845" y="9523"/>
                    </a:cubicBezTo>
                    <a:cubicBezTo>
                      <a:pt x="5040" y="10334"/>
                      <a:pt x="4272" y="11300"/>
                      <a:pt x="3599" y="12240"/>
                    </a:cubicBezTo>
                    <a:cubicBezTo>
                      <a:pt x="1358" y="10592"/>
                      <a:pt x="1072" y="6354"/>
                      <a:pt x="2209" y="4039"/>
                    </a:cubicBezTo>
                    <a:cubicBezTo>
                      <a:pt x="3278" y="1874"/>
                      <a:pt x="5838" y="896"/>
                      <a:pt x="8296" y="896"/>
                    </a:cubicBezTo>
                    <a:close/>
                    <a:moveTo>
                      <a:pt x="8396" y="0"/>
                    </a:moveTo>
                    <a:cubicBezTo>
                      <a:pt x="5484" y="0"/>
                      <a:pt x="2235" y="1219"/>
                      <a:pt x="1118" y="3913"/>
                    </a:cubicBezTo>
                    <a:cubicBezTo>
                      <a:pt x="0" y="6615"/>
                      <a:pt x="559" y="11297"/>
                      <a:pt x="3292" y="12830"/>
                    </a:cubicBezTo>
                    <a:cubicBezTo>
                      <a:pt x="3342" y="12863"/>
                      <a:pt x="3398" y="12879"/>
                      <a:pt x="3454" y="12879"/>
                    </a:cubicBezTo>
                    <a:cubicBezTo>
                      <a:pt x="3536" y="12879"/>
                      <a:pt x="3616" y="12846"/>
                      <a:pt x="3674" y="12781"/>
                    </a:cubicBezTo>
                    <a:cubicBezTo>
                      <a:pt x="3680" y="12782"/>
                      <a:pt x="3686" y="12782"/>
                      <a:pt x="3693" y="12782"/>
                    </a:cubicBezTo>
                    <a:cubicBezTo>
                      <a:pt x="3749" y="12782"/>
                      <a:pt x="3804" y="12760"/>
                      <a:pt x="3845" y="12721"/>
                    </a:cubicBezTo>
                    <a:cubicBezTo>
                      <a:pt x="4737" y="11925"/>
                      <a:pt x="5656" y="11019"/>
                      <a:pt x="6404" y="10085"/>
                    </a:cubicBezTo>
                    <a:cubicBezTo>
                      <a:pt x="6519" y="9950"/>
                      <a:pt x="6533" y="9758"/>
                      <a:pt x="6444" y="9609"/>
                    </a:cubicBezTo>
                    <a:cubicBezTo>
                      <a:pt x="6573" y="9578"/>
                      <a:pt x="6651" y="9406"/>
                      <a:pt x="6536" y="9311"/>
                    </a:cubicBezTo>
                    <a:cubicBezTo>
                      <a:pt x="5934" y="8798"/>
                      <a:pt x="5969" y="7773"/>
                      <a:pt x="6052" y="7051"/>
                    </a:cubicBezTo>
                    <a:cubicBezTo>
                      <a:pt x="6055" y="6758"/>
                      <a:pt x="6126" y="6469"/>
                      <a:pt x="6255" y="6205"/>
                    </a:cubicBezTo>
                    <a:cubicBezTo>
                      <a:pt x="6725" y="6022"/>
                      <a:pt x="7201" y="5839"/>
                      <a:pt x="7671" y="5655"/>
                    </a:cubicBezTo>
                    <a:cubicBezTo>
                      <a:pt x="8258" y="5675"/>
                      <a:pt x="8966" y="6432"/>
                      <a:pt x="9252" y="6873"/>
                    </a:cubicBezTo>
                    <a:cubicBezTo>
                      <a:pt x="10447" y="8715"/>
                      <a:pt x="9585" y="10887"/>
                      <a:pt x="7739" y="11830"/>
                    </a:cubicBezTo>
                    <a:cubicBezTo>
                      <a:pt x="7631" y="11882"/>
                      <a:pt x="7550" y="11982"/>
                      <a:pt x="7522" y="12099"/>
                    </a:cubicBezTo>
                    <a:cubicBezTo>
                      <a:pt x="7473" y="12134"/>
                      <a:pt x="7439" y="12185"/>
                      <a:pt x="7427" y="12245"/>
                    </a:cubicBezTo>
                    <a:cubicBezTo>
                      <a:pt x="6943" y="14939"/>
                      <a:pt x="7121" y="17988"/>
                      <a:pt x="7888" y="20612"/>
                    </a:cubicBezTo>
                    <a:cubicBezTo>
                      <a:pt x="7948" y="20812"/>
                      <a:pt x="8088" y="20896"/>
                      <a:pt x="8232" y="20896"/>
                    </a:cubicBezTo>
                    <a:cubicBezTo>
                      <a:pt x="8317" y="20896"/>
                      <a:pt x="8404" y="20866"/>
                      <a:pt x="8476" y="20813"/>
                    </a:cubicBezTo>
                    <a:cubicBezTo>
                      <a:pt x="8977" y="20862"/>
                      <a:pt x="9548" y="20938"/>
                      <a:pt x="10091" y="20938"/>
                    </a:cubicBezTo>
                    <a:cubicBezTo>
                      <a:pt x="10306" y="20938"/>
                      <a:pt x="10517" y="20926"/>
                      <a:pt x="10717" y="20896"/>
                    </a:cubicBezTo>
                    <a:cubicBezTo>
                      <a:pt x="10774" y="21043"/>
                      <a:pt x="10922" y="21116"/>
                      <a:pt x="11073" y="21116"/>
                    </a:cubicBezTo>
                    <a:cubicBezTo>
                      <a:pt x="11274" y="21116"/>
                      <a:pt x="11481" y="20987"/>
                      <a:pt x="11496" y="20727"/>
                    </a:cubicBezTo>
                    <a:cubicBezTo>
                      <a:pt x="11596" y="18991"/>
                      <a:pt x="11654" y="17174"/>
                      <a:pt x="11244" y="15472"/>
                    </a:cubicBezTo>
                    <a:cubicBezTo>
                      <a:pt x="19250" y="13306"/>
                      <a:pt x="18235" y="2013"/>
                      <a:pt x="10493" y="228"/>
                    </a:cubicBezTo>
                    <a:cubicBezTo>
                      <a:pt x="9842" y="78"/>
                      <a:pt x="9130" y="0"/>
                      <a:pt x="839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sp>
            <p:nvSpPr>
              <p:cNvPr id="17" name="Google Shape;619;p62">
                <a:extLst>
                  <a:ext uri="{FF2B5EF4-FFF2-40B4-BE49-F238E27FC236}">
                    <a16:creationId xmlns:a16="http://schemas.microsoft.com/office/drawing/2014/main" id="{DDC6EE29-8D07-2C5C-8320-B820A457747C}"/>
                  </a:ext>
                </a:extLst>
              </p:cNvPr>
              <p:cNvSpPr/>
              <p:nvPr/>
            </p:nvSpPr>
            <p:spPr>
              <a:xfrm>
                <a:off x="2396375" y="2471549"/>
                <a:ext cx="62125" cy="66675"/>
              </a:xfrm>
              <a:custGeom>
                <a:avLst/>
                <a:gdLst/>
                <a:ahLst/>
                <a:cxnLst/>
                <a:rect l="l" t="t" r="r" b="b"/>
                <a:pathLst>
                  <a:path w="2485" h="2667" extrusionOk="0">
                    <a:moveTo>
                      <a:pt x="2485" y="0"/>
                    </a:moveTo>
                    <a:cubicBezTo>
                      <a:pt x="1711" y="40"/>
                      <a:pt x="932" y="78"/>
                      <a:pt x="152" y="86"/>
                    </a:cubicBezTo>
                    <a:cubicBezTo>
                      <a:pt x="150" y="510"/>
                      <a:pt x="144" y="932"/>
                      <a:pt x="138" y="1356"/>
                    </a:cubicBezTo>
                    <a:cubicBezTo>
                      <a:pt x="135" y="1559"/>
                      <a:pt x="1" y="2390"/>
                      <a:pt x="130" y="2545"/>
                    </a:cubicBezTo>
                    <a:cubicBezTo>
                      <a:pt x="209" y="2638"/>
                      <a:pt x="393" y="2666"/>
                      <a:pt x="605" y="2666"/>
                    </a:cubicBezTo>
                    <a:cubicBezTo>
                      <a:pt x="934" y="2666"/>
                      <a:pt x="1330" y="2597"/>
                      <a:pt x="1499" y="2593"/>
                    </a:cubicBezTo>
                    <a:cubicBezTo>
                      <a:pt x="1826" y="2576"/>
                      <a:pt x="2152" y="2568"/>
                      <a:pt x="2485" y="2559"/>
                    </a:cubicBezTo>
                    <a:lnTo>
                      <a:pt x="24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UTM Avo" panose="02040603050506020204" pitchFamily="18"/>
                  <a:ea typeface="+mn-ea"/>
                  <a:cs typeface="+mn-ea"/>
                  <a:sym typeface="+mn-lt"/>
                </a:endParaRPr>
              </a:p>
            </p:txBody>
          </p:sp>
        </p:grpSp>
      </p:grpSp>
      <p:pic>
        <p:nvPicPr>
          <p:cNvPr id="22" name="Picture 11">
            <a:hlinkClick r:id="rId8"/>
            <a:extLst>
              <a:ext uri="{FF2B5EF4-FFF2-40B4-BE49-F238E27FC236}">
                <a16:creationId xmlns:a16="http://schemas.microsoft.com/office/drawing/2014/main" id="{5196ADC3-3A52-8E80-E2AA-4F574E5DF42B}"/>
              </a:ext>
            </a:extLst>
          </p:cNvPr>
          <p:cNvPicPr>
            <a:picLocks noChangeAspect="1"/>
          </p:cNvPicPr>
          <p:nvPr/>
        </p:nvPicPr>
        <p:blipFill>
          <a:blip r:embed="rId9"/>
          <a:srcRect/>
          <a:stretch>
            <a:fillRect/>
          </a:stretch>
        </p:blipFill>
        <p:spPr>
          <a:xfrm>
            <a:off x="10398416" y="5078186"/>
            <a:ext cx="1423006" cy="1761327"/>
          </a:xfrm>
          <a:prstGeom prst="rect">
            <a:avLst/>
          </a:prstGeom>
        </p:spPr>
      </p:pic>
      <p:sp>
        <p:nvSpPr>
          <p:cNvPr id="3" name="TextBox 2">
            <a:hlinkClick r:id="rId10"/>
            <a:extLst>
              <a:ext uri="{FF2B5EF4-FFF2-40B4-BE49-F238E27FC236}">
                <a16:creationId xmlns:a16="http://schemas.microsoft.com/office/drawing/2014/main" id="{674B1F81-EE4A-809D-2158-89B7089865D1}"/>
              </a:ext>
            </a:extLst>
          </p:cNvPr>
          <p:cNvSpPr txBox="1"/>
          <p:nvPr/>
        </p:nvSpPr>
        <p:spPr>
          <a:xfrm>
            <a:off x="861278" y="1286788"/>
            <a:ext cx="5363213" cy="544830"/>
          </a:xfrm>
          <a:prstGeom prst="roundRect">
            <a:avLst/>
          </a:prstGeom>
          <a:solidFill>
            <a:srgbClr val="FEB444"/>
          </a:solidFill>
          <a:ln>
            <a:solidFill>
              <a:schemeClr val="accent1">
                <a:lumMod val="50000"/>
              </a:schemeClr>
            </a:solidFill>
            <a:prstDash val="lgDash"/>
          </a:ln>
        </p:spPr>
        <p:txBody>
          <a:bodyPr wrap="square" rtlCol="0">
            <a:spAutoFit/>
          </a:bodyPr>
          <a:lstStyle/>
          <a:p>
            <a:r>
              <a:rPr lang="en-US" sz="2600" b="1" dirty="0">
                <a:latin typeface="UTM Avo" panose="02040603050506020204" pitchFamily="18"/>
                <a:ea typeface="+mn-ea"/>
                <a:cs typeface="+mn-ea"/>
                <a:sym typeface="+mn-lt"/>
              </a:rPr>
              <a:t> 1. </a:t>
            </a:r>
            <a:r>
              <a:rPr lang="en-US" sz="2600" b="1" dirty="0" err="1">
                <a:latin typeface="UTM Avo" panose="02040603050506020204" pitchFamily="18"/>
                <a:ea typeface="+mn-ea"/>
                <a:cs typeface="+mn-ea"/>
                <a:sym typeface="+mn-lt"/>
              </a:rPr>
              <a:t>Tạo</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các</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hiệu</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ứng</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hình</a:t>
            </a:r>
            <a:r>
              <a:rPr lang="en-US" sz="2600" b="1" dirty="0">
                <a:latin typeface="UTM Avo" panose="02040603050506020204" pitchFamily="18"/>
                <a:ea typeface="+mn-ea"/>
                <a:cs typeface="+mn-ea"/>
                <a:sym typeface="+mn-lt"/>
              </a:rPr>
              <a:t> </a:t>
            </a:r>
            <a:r>
              <a:rPr lang="en-US" sz="2600" b="1" dirty="0" err="1">
                <a:latin typeface="UTM Avo" panose="02040603050506020204" pitchFamily="18"/>
                <a:ea typeface="+mn-ea"/>
                <a:cs typeface="+mn-ea"/>
                <a:sym typeface="+mn-lt"/>
              </a:rPr>
              <a:t>ảnh</a:t>
            </a:r>
            <a:r>
              <a:rPr lang="en-US" sz="2600" b="1" dirty="0">
                <a:latin typeface="UTM Avo" panose="02040603050506020204" pitchFamily="18"/>
                <a:ea typeface="+mn-ea"/>
                <a:cs typeface="+mn-ea"/>
                <a:sym typeface="+mn-lt"/>
              </a:rPr>
              <a:t> </a:t>
            </a:r>
          </a:p>
        </p:txBody>
      </p:sp>
      <p:sp>
        <p:nvSpPr>
          <p:cNvPr id="7" name="TextBox 6">
            <a:extLst>
              <a:ext uri="{FF2B5EF4-FFF2-40B4-BE49-F238E27FC236}">
                <a16:creationId xmlns:a16="http://schemas.microsoft.com/office/drawing/2014/main" id="{78751372-D089-37D6-C831-21BFF4D4D8B1}"/>
              </a:ext>
            </a:extLst>
          </p:cNvPr>
          <p:cNvSpPr txBox="1"/>
          <p:nvPr/>
        </p:nvSpPr>
        <p:spPr>
          <a:xfrm>
            <a:off x="8403723" y="204871"/>
            <a:ext cx="3505200" cy="583750"/>
          </a:xfrm>
          <a:prstGeom prst="rect">
            <a:avLst/>
          </a:prstGeom>
          <a:solidFill>
            <a:schemeClr val="accent1">
              <a:lumMod val="60000"/>
              <a:lumOff val="40000"/>
            </a:schemeClr>
          </a:solidFill>
        </p:spPr>
        <p:txBody>
          <a:bodyPr wrap="square">
            <a:spAutoFit/>
          </a:bodyPr>
          <a:lstStyle/>
          <a:p>
            <a:pPr algn="just">
              <a:lnSpc>
                <a:spcPct val="107000"/>
              </a:lnSpc>
              <a:spcAft>
                <a:spcPts val="800"/>
              </a:spcAft>
            </a:pPr>
            <a:r>
              <a:rPr lang="en-US" sz="3200" b="1" dirty="0" err="1">
                <a:latin typeface="Times New Roman" panose="02020603050405020304" pitchFamily="18" charset="0"/>
                <a:ea typeface="Times New Roman" panose="02020603050405020304" pitchFamily="18" charset="0"/>
              </a:rPr>
              <a:t>Thảo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luận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 2</a:t>
            </a:r>
          </a:p>
        </p:txBody>
      </p:sp>
      <p:sp>
        <p:nvSpPr>
          <p:cNvPr id="4" name="TextBox 3">
            <a:extLst>
              <a:ext uri="{FF2B5EF4-FFF2-40B4-BE49-F238E27FC236}">
                <a16:creationId xmlns:a16="http://schemas.microsoft.com/office/drawing/2014/main" id="{4E4E5CA3-27B7-BED2-10ED-43A9F1D69FB4}"/>
              </a:ext>
            </a:extLst>
          </p:cNvPr>
          <p:cNvSpPr txBox="1"/>
          <p:nvPr/>
        </p:nvSpPr>
        <p:spPr>
          <a:xfrm>
            <a:off x="-243975" y="1825020"/>
            <a:ext cx="7124064" cy="574388"/>
          </a:xfrm>
          <a:prstGeom prst="rect">
            <a:avLst/>
          </a:prstGeom>
          <a:noFill/>
        </p:spPr>
        <p:txBody>
          <a:bodyPr wrap="square" rtlCol="0">
            <a:spAutoFit/>
          </a:bodyPr>
          <a:lstStyle/>
          <a:p>
            <a:pPr algn="ctr">
              <a:lnSpc>
                <a:spcPct val="150000"/>
              </a:lnSpc>
            </a:pPr>
            <a:r>
              <a:rPr lang="en-US" sz="2400" b="1" dirty="0" err="1">
                <a:solidFill>
                  <a:srgbClr val="C00000"/>
                </a:solidFill>
                <a:latin typeface="UTM Avo" panose="02040603050506020204" pitchFamily="18"/>
                <a:ea typeface="+mn-ea"/>
                <a:cs typeface="+mn-ea"/>
                <a:sym typeface="+mn-lt"/>
              </a:rPr>
              <a:t>Một</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số</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trong</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nhóm</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lệnh</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Hiển</a:t>
            </a:r>
            <a:r>
              <a:rPr lang="en-US" sz="2400" b="1" dirty="0">
                <a:solidFill>
                  <a:srgbClr val="C00000"/>
                </a:solidFill>
                <a:latin typeface="UTM Avo" panose="02040603050506020204" pitchFamily="18"/>
                <a:ea typeface="+mn-ea"/>
                <a:cs typeface="+mn-ea"/>
                <a:sym typeface="+mn-lt"/>
              </a:rPr>
              <a:t> </a:t>
            </a:r>
            <a:r>
              <a:rPr lang="en-US" sz="2400" b="1" dirty="0" err="1">
                <a:solidFill>
                  <a:srgbClr val="C00000"/>
                </a:solidFill>
                <a:latin typeface="UTM Avo" panose="02040603050506020204" pitchFamily="18"/>
                <a:ea typeface="+mn-ea"/>
                <a:cs typeface="+mn-ea"/>
                <a:sym typeface="+mn-lt"/>
              </a:rPr>
              <a:t>thị</a:t>
            </a:r>
            <a:r>
              <a:rPr lang="en-US" sz="2400" b="1" dirty="0">
                <a:solidFill>
                  <a:srgbClr val="C00000"/>
                </a:solidFill>
                <a:latin typeface="UTM Avo" panose="02040603050506020204" pitchFamily="18"/>
                <a:ea typeface="+mn-ea"/>
                <a:cs typeface="+mn-ea"/>
                <a:sym typeface="+mn-lt"/>
              </a:rPr>
              <a:t>:</a:t>
            </a:r>
            <a:endParaRPr lang="en-US" sz="2400" b="1" i="1" dirty="0">
              <a:solidFill>
                <a:srgbClr val="C00000"/>
              </a:solidFill>
              <a:latin typeface="UTM Avo" panose="02040603050506020204" pitchFamily="18"/>
              <a:ea typeface="+mn-ea"/>
              <a:cs typeface="+mn-ea"/>
              <a:sym typeface="+mn-lt"/>
            </a:endParaRPr>
          </a:p>
        </p:txBody>
      </p:sp>
      <p:grpSp>
        <p:nvGrpSpPr>
          <p:cNvPr id="5" name="Group 4">
            <a:extLst>
              <a:ext uri="{FF2B5EF4-FFF2-40B4-BE49-F238E27FC236}">
                <a16:creationId xmlns:a16="http://schemas.microsoft.com/office/drawing/2014/main" id="{0BE4A78E-E816-1815-F512-D5F49896E60C}"/>
              </a:ext>
            </a:extLst>
          </p:cNvPr>
          <p:cNvGrpSpPr/>
          <p:nvPr/>
        </p:nvGrpSpPr>
        <p:grpSpPr>
          <a:xfrm>
            <a:off x="-23079" y="12921"/>
            <a:ext cx="12246934" cy="6831677"/>
            <a:chOff x="-23079" y="12921"/>
            <a:chExt cx="12246934" cy="6831677"/>
          </a:xfrm>
        </p:grpSpPr>
        <p:pic>
          <p:nvPicPr>
            <p:cNvPr id="23" name="Picture 22">
              <a:extLst>
                <a:ext uri="{FF2B5EF4-FFF2-40B4-BE49-F238E27FC236}">
                  <a16:creationId xmlns:a16="http://schemas.microsoft.com/office/drawing/2014/main" id="{772F72EB-767B-58A4-2E9F-C0DF54175EF5}"/>
                </a:ext>
              </a:extLst>
            </p:cNvPr>
            <p:cNvPicPr>
              <a:picLocks noChangeAspect="1"/>
            </p:cNvPicPr>
            <p:nvPr/>
          </p:nvPicPr>
          <p:blipFill>
            <a:blip r:embed="rId11"/>
            <a:stretch>
              <a:fillRect/>
            </a:stretch>
          </p:blipFill>
          <p:spPr>
            <a:xfrm>
              <a:off x="-10886" y="246776"/>
              <a:ext cx="12234741" cy="6597822"/>
            </a:xfrm>
            <a:prstGeom prst="rect">
              <a:avLst/>
            </a:prstGeom>
          </p:spPr>
        </p:pic>
        <p:pic>
          <p:nvPicPr>
            <p:cNvPr id="24" name="Picture 23">
              <a:extLst>
                <a:ext uri="{FF2B5EF4-FFF2-40B4-BE49-F238E27FC236}">
                  <a16:creationId xmlns:a16="http://schemas.microsoft.com/office/drawing/2014/main" id="{8F00FEE5-0FCF-1931-3773-2DEE5E58BDD1}"/>
                </a:ext>
              </a:extLst>
            </p:cNvPr>
            <p:cNvPicPr>
              <a:picLocks noChangeAspect="1"/>
            </p:cNvPicPr>
            <p:nvPr/>
          </p:nvPicPr>
          <p:blipFill>
            <a:blip r:embed="rId12"/>
            <a:stretch>
              <a:fillRect/>
            </a:stretch>
          </p:blipFill>
          <p:spPr>
            <a:xfrm>
              <a:off x="-23079" y="12921"/>
              <a:ext cx="12246934" cy="234698"/>
            </a:xfrm>
            <a:prstGeom prst="rect">
              <a:avLst/>
            </a:prstGeom>
          </p:spPr>
        </p:pic>
      </p:grpSp>
      <p:pic>
        <p:nvPicPr>
          <p:cNvPr id="26" name="Picture 25">
            <a:extLst>
              <a:ext uri="{FF2B5EF4-FFF2-40B4-BE49-F238E27FC236}">
                <a16:creationId xmlns:a16="http://schemas.microsoft.com/office/drawing/2014/main" id="{98B1998F-5145-A85A-4199-8F792007396B}"/>
              </a:ext>
            </a:extLst>
          </p:cNvPr>
          <p:cNvPicPr>
            <a:picLocks noChangeAspect="1"/>
          </p:cNvPicPr>
          <p:nvPr/>
        </p:nvPicPr>
        <p:blipFill>
          <a:blip r:embed="rId13"/>
          <a:stretch>
            <a:fillRect/>
          </a:stretch>
        </p:blipFill>
        <p:spPr>
          <a:xfrm>
            <a:off x="348257" y="1286788"/>
            <a:ext cx="11900996" cy="4840398"/>
          </a:xfrm>
          <a:prstGeom prst="rect">
            <a:avLst/>
          </a:prstGeom>
        </p:spPr>
      </p:pic>
      <p:pic>
        <p:nvPicPr>
          <p:cNvPr id="25" name="Picture 24">
            <a:extLst>
              <a:ext uri="{FF2B5EF4-FFF2-40B4-BE49-F238E27FC236}">
                <a16:creationId xmlns:a16="http://schemas.microsoft.com/office/drawing/2014/main" id="{FF23F686-A60D-B832-2609-1E9856843F1E}"/>
              </a:ext>
            </a:extLst>
          </p:cNvPr>
          <p:cNvPicPr>
            <a:picLocks noChangeAspect="1"/>
          </p:cNvPicPr>
          <p:nvPr/>
        </p:nvPicPr>
        <p:blipFill>
          <a:blip r:embed="rId14"/>
          <a:stretch>
            <a:fillRect/>
          </a:stretch>
        </p:blipFill>
        <p:spPr>
          <a:xfrm>
            <a:off x="11360932" y="5979318"/>
            <a:ext cx="838317" cy="866896"/>
          </a:xfrm>
          <a:prstGeom prst="rect">
            <a:avLst/>
          </a:prstGeom>
        </p:spPr>
      </p:pic>
      <p:sp>
        <p:nvSpPr>
          <p:cNvPr id="27" name="Sun 26">
            <a:hlinkClick r:id="rId15" action="ppaction://hlinksldjump"/>
            <a:extLst>
              <a:ext uri="{FF2B5EF4-FFF2-40B4-BE49-F238E27FC236}">
                <a16:creationId xmlns:a16="http://schemas.microsoft.com/office/drawing/2014/main" id="{273233C8-BA74-5C0D-010E-89D02D356241}"/>
              </a:ext>
            </a:extLst>
          </p:cNvPr>
          <p:cNvSpPr/>
          <p:nvPr/>
        </p:nvSpPr>
        <p:spPr>
          <a:xfrm>
            <a:off x="215207" y="6215965"/>
            <a:ext cx="808921" cy="642035"/>
          </a:xfrm>
          <a:prstGeom prst="sun">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9420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54CCE52-5B44-FC25-D591-0259A19A904A}"/>
              </a:ext>
            </a:extLst>
          </p:cNvPr>
          <p:cNvPicPr>
            <a:picLocks noChangeAspect="1"/>
          </p:cNvPicPr>
          <p:nvPr/>
        </p:nvPicPr>
        <p:blipFill>
          <a:blip r:embed="rId4"/>
          <a:stretch>
            <a:fillRect/>
          </a:stretch>
        </p:blipFill>
        <p:spPr>
          <a:xfrm>
            <a:off x="0" y="1"/>
            <a:ext cx="12191999" cy="6857999"/>
          </a:xfrm>
          <a:prstGeom prst="rect">
            <a:avLst/>
          </a:prstGeom>
        </p:spPr>
      </p:pic>
      <p:grpSp>
        <p:nvGrpSpPr>
          <p:cNvPr id="64" name="Group 63">
            <a:extLst>
              <a:ext uri="{FF2B5EF4-FFF2-40B4-BE49-F238E27FC236}">
                <a16:creationId xmlns:a16="http://schemas.microsoft.com/office/drawing/2014/main" id="{C0231F45-B626-6DBB-C57A-C6DA47DB09E4}"/>
              </a:ext>
            </a:extLst>
          </p:cNvPr>
          <p:cNvGrpSpPr/>
          <p:nvPr/>
        </p:nvGrpSpPr>
        <p:grpSpPr>
          <a:xfrm>
            <a:off x="10405438" y="339583"/>
            <a:ext cx="1615928" cy="1819375"/>
            <a:chOff x="8737390" y="1499073"/>
            <a:chExt cx="1615928" cy="1819375"/>
          </a:xfrm>
        </p:grpSpPr>
        <p:sp>
          <p:nvSpPr>
            <p:cNvPr id="6" name="Google Shape;357;p54">
              <a:extLst>
                <a:ext uri="{FF2B5EF4-FFF2-40B4-BE49-F238E27FC236}">
                  <a16:creationId xmlns:a16="http://schemas.microsoft.com/office/drawing/2014/main" id="{85583FA3-A11A-A3E7-FA8C-06A57BDAF293}"/>
                </a:ext>
              </a:extLst>
            </p:cNvPr>
            <p:cNvSpPr/>
            <p:nvPr/>
          </p:nvSpPr>
          <p:spPr>
            <a:xfrm>
              <a:off x="8737390" y="1715977"/>
              <a:ext cx="1615928" cy="160247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nvGrpSpPr>
            <p:cNvPr id="7" name="Google Shape;382;p54">
              <a:extLst>
                <a:ext uri="{FF2B5EF4-FFF2-40B4-BE49-F238E27FC236}">
                  <a16:creationId xmlns:a16="http://schemas.microsoft.com/office/drawing/2014/main" id="{2FE4D576-517F-31DB-104C-FE69F05F3838}"/>
                </a:ext>
              </a:extLst>
            </p:cNvPr>
            <p:cNvGrpSpPr/>
            <p:nvPr/>
          </p:nvGrpSpPr>
          <p:grpSpPr>
            <a:xfrm>
              <a:off x="9078863" y="2170038"/>
              <a:ext cx="955165" cy="685358"/>
              <a:chOff x="4582100" y="3095150"/>
              <a:chExt cx="581650" cy="417350"/>
            </a:xfrm>
          </p:grpSpPr>
          <p:sp>
            <p:nvSpPr>
              <p:cNvPr id="8" name="Google Shape;383;p54">
                <a:extLst>
                  <a:ext uri="{FF2B5EF4-FFF2-40B4-BE49-F238E27FC236}">
                    <a16:creationId xmlns:a16="http://schemas.microsoft.com/office/drawing/2014/main" id="{5F5430E5-1C24-2438-1DAF-38C830673995}"/>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9" name="Google Shape;384;p54">
                <a:extLst>
                  <a:ext uri="{FF2B5EF4-FFF2-40B4-BE49-F238E27FC236}">
                    <a16:creationId xmlns:a16="http://schemas.microsoft.com/office/drawing/2014/main" id="{A2182D81-33CD-5D0C-6C57-0EE26214E45F}"/>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0" name="Google Shape;385;p54">
                <a:extLst>
                  <a:ext uri="{FF2B5EF4-FFF2-40B4-BE49-F238E27FC236}">
                    <a16:creationId xmlns:a16="http://schemas.microsoft.com/office/drawing/2014/main" id="{7432A3D4-952A-6829-203B-CD7B71256C38}"/>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1" name="Google Shape;386;p54">
                <a:extLst>
                  <a:ext uri="{FF2B5EF4-FFF2-40B4-BE49-F238E27FC236}">
                    <a16:creationId xmlns:a16="http://schemas.microsoft.com/office/drawing/2014/main" id="{D06716E9-C01A-C2E2-65CA-98247738048E}"/>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2" name="Google Shape;387;p54">
                <a:extLst>
                  <a:ext uri="{FF2B5EF4-FFF2-40B4-BE49-F238E27FC236}">
                    <a16:creationId xmlns:a16="http://schemas.microsoft.com/office/drawing/2014/main" id="{DC80B23A-5FBE-CD83-9DAC-BE9E0519F129}"/>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3" name="Google Shape;388;p54">
                <a:extLst>
                  <a:ext uri="{FF2B5EF4-FFF2-40B4-BE49-F238E27FC236}">
                    <a16:creationId xmlns:a16="http://schemas.microsoft.com/office/drawing/2014/main" id="{5EC8930C-95D9-2ED3-4506-0E80519C946A}"/>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4" name="Google Shape;389;p54">
                <a:extLst>
                  <a:ext uri="{FF2B5EF4-FFF2-40B4-BE49-F238E27FC236}">
                    <a16:creationId xmlns:a16="http://schemas.microsoft.com/office/drawing/2014/main" id="{66D75947-B0D1-451E-9138-FA110A151946}"/>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5" name="Google Shape;390;p54">
                <a:extLst>
                  <a:ext uri="{FF2B5EF4-FFF2-40B4-BE49-F238E27FC236}">
                    <a16:creationId xmlns:a16="http://schemas.microsoft.com/office/drawing/2014/main" id="{8383AB88-562A-9F45-B073-E4A1FC2C3C8C}"/>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6" name="Google Shape;391;p54">
                <a:extLst>
                  <a:ext uri="{FF2B5EF4-FFF2-40B4-BE49-F238E27FC236}">
                    <a16:creationId xmlns:a16="http://schemas.microsoft.com/office/drawing/2014/main" id="{F27F603F-0BA5-1E2F-A154-6E2CB2808CC0}"/>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7" name="Google Shape;392;p54">
                <a:extLst>
                  <a:ext uri="{FF2B5EF4-FFF2-40B4-BE49-F238E27FC236}">
                    <a16:creationId xmlns:a16="http://schemas.microsoft.com/office/drawing/2014/main" id="{79B157D6-DA4E-7C2F-0409-0CEE11368F3B}"/>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8" name="Google Shape;393;p54">
                <a:extLst>
                  <a:ext uri="{FF2B5EF4-FFF2-40B4-BE49-F238E27FC236}">
                    <a16:creationId xmlns:a16="http://schemas.microsoft.com/office/drawing/2014/main" id="{8EBA3B8C-C40B-4A02-BC5E-884DCB3203F9}"/>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9" name="Google Shape;394;p54">
                <a:extLst>
                  <a:ext uri="{FF2B5EF4-FFF2-40B4-BE49-F238E27FC236}">
                    <a16:creationId xmlns:a16="http://schemas.microsoft.com/office/drawing/2014/main" id="{9E994A90-29A0-9DDD-A69C-37A9AC4147B7}"/>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0" name="Google Shape;395;p54">
                <a:extLst>
                  <a:ext uri="{FF2B5EF4-FFF2-40B4-BE49-F238E27FC236}">
                    <a16:creationId xmlns:a16="http://schemas.microsoft.com/office/drawing/2014/main" id="{E08FA618-7527-C798-777A-C324CD56EF99}"/>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1" name="Google Shape;396;p54">
                <a:extLst>
                  <a:ext uri="{FF2B5EF4-FFF2-40B4-BE49-F238E27FC236}">
                    <a16:creationId xmlns:a16="http://schemas.microsoft.com/office/drawing/2014/main" id="{71B3215F-6147-712C-98B0-8CC8292633FE}"/>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2" name="Google Shape;397;p54">
                <a:extLst>
                  <a:ext uri="{FF2B5EF4-FFF2-40B4-BE49-F238E27FC236}">
                    <a16:creationId xmlns:a16="http://schemas.microsoft.com/office/drawing/2014/main" id="{51EE3D90-EEF9-445D-4DF3-16E6C99F20F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3" name="Google Shape;398;p54">
                <a:extLst>
                  <a:ext uri="{FF2B5EF4-FFF2-40B4-BE49-F238E27FC236}">
                    <a16:creationId xmlns:a16="http://schemas.microsoft.com/office/drawing/2014/main" id="{FB61A193-47A9-A40C-5AA1-9324E6FB138F}"/>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4" name="Google Shape;399;p54">
                <a:extLst>
                  <a:ext uri="{FF2B5EF4-FFF2-40B4-BE49-F238E27FC236}">
                    <a16:creationId xmlns:a16="http://schemas.microsoft.com/office/drawing/2014/main" id="{68538FF0-07E4-7FFF-195C-1427A3061E0A}"/>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5" name="Google Shape;400;p54">
                <a:extLst>
                  <a:ext uri="{FF2B5EF4-FFF2-40B4-BE49-F238E27FC236}">
                    <a16:creationId xmlns:a16="http://schemas.microsoft.com/office/drawing/2014/main" id="{3CE43D77-B641-40C3-4146-4D287FAA9A63}"/>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6" name="Google Shape;401;p54">
                <a:extLst>
                  <a:ext uri="{FF2B5EF4-FFF2-40B4-BE49-F238E27FC236}">
                    <a16:creationId xmlns:a16="http://schemas.microsoft.com/office/drawing/2014/main" id="{B4F31531-58E8-93AF-1E4B-D5E3C7972978}"/>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7" name="Google Shape;402;p54">
                <a:extLst>
                  <a:ext uri="{FF2B5EF4-FFF2-40B4-BE49-F238E27FC236}">
                    <a16:creationId xmlns:a16="http://schemas.microsoft.com/office/drawing/2014/main" id="{453733D6-9220-9508-ADFD-9E37B32E025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8" name="Google Shape;403;p54">
                <a:extLst>
                  <a:ext uri="{FF2B5EF4-FFF2-40B4-BE49-F238E27FC236}">
                    <a16:creationId xmlns:a16="http://schemas.microsoft.com/office/drawing/2014/main" id="{8501B353-1945-5D19-3D99-B9F9E975DA3B}"/>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9" name="Google Shape;404;p54">
                <a:extLst>
                  <a:ext uri="{FF2B5EF4-FFF2-40B4-BE49-F238E27FC236}">
                    <a16:creationId xmlns:a16="http://schemas.microsoft.com/office/drawing/2014/main" id="{6738F1DF-E5F1-7DBF-58A7-B32559D84997}"/>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0" name="Google Shape;405;p54">
                <a:extLst>
                  <a:ext uri="{FF2B5EF4-FFF2-40B4-BE49-F238E27FC236}">
                    <a16:creationId xmlns:a16="http://schemas.microsoft.com/office/drawing/2014/main" id="{8C72A800-E3B9-7B4F-2088-A06B003B1147}"/>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1" name="Google Shape;406;p54">
                <a:extLst>
                  <a:ext uri="{FF2B5EF4-FFF2-40B4-BE49-F238E27FC236}">
                    <a16:creationId xmlns:a16="http://schemas.microsoft.com/office/drawing/2014/main" id="{314E5F1C-B807-1629-FA06-3749474E28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nvGrpSpPr>
            <p:cNvPr id="32" name="Google Shape;3917;p116">
              <a:extLst>
                <a:ext uri="{FF2B5EF4-FFF2-40B4-BE49-F238E27FC236}">
                  <a16:creationId xmlns:a16="http://schemas.microsoft.com/office/drawing/2014/main" id="{CEA53506-2C3B-0F06-1334-6FAD38BC8558}"/>
                </a:ext>
              </a:extLst>
            </p:cNvPr>
            <p:cNvGrpSpPr/>
            <p:nvPr/>
          </p:nvGrpSpPr>
          <p:grpSpPr>
            <a:xfrm>
              <a:off x="9674024" y="1499073"/>
              <a:ext cx="663727" cy="558543"/>
              <a:chOff x="6075750" y="3009125"/>
              <a:chExt cx="550400" cy="463175"/>
            </a:xfrm>
          </p:grpSpPr>
          <p:sp>
            <p:nvSpPr>
              <p:cNvPr id="33" name="Google Shape;3918;p116">
                <a:extLst>
                  <a:ext uri="{FF2B5EF4-FFF2-40B4-BE49-F238E27FC236}">
                    <a16:creationId xmlns:a16="http://schemas.microsoft.com/office/drawing/2014/main" id="{09FF3860-2497-AA03-AE5A-58D9EB2C32F9}"/>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4" name="Google Shape;3919;p116">
                <a:extLst>
                  <a:ext uri="{FF2B5EF4-FFF2-40B4-BE49-F238E27FC236}">
                    <a16:creationId xmlns:a16="http://schemas.microsoft.com/office/drawing/2014/main" id="{63E21F1F-8AF8-761E-9AA0-641AA4C61258}"/>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5" name="Google Shape;3920;p116">
                <a:extLst>
                  <a:ext uri="{FF2B5EF4-FFF2-40B4-BE49-F238E27FC236}">
                    <a16:creationId xmlns:a16="http://schemas.microsoft.com/office/drawing/2014/main" id="{3EA6F897-1E6C-53D4-5EAE-CE6161BB7916}"/>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6" name="Google Shape;3921;p116">
                <a:extLst>
                  <a:ext uri="{FF2B5EF4-FFF2-40B4-BE49-F238E27FC236}">
                    <a16:creationId xmlns:a16="http://schemas.microsoft.com/office/drawing/2014/main" id="{855379A6-B3D4-25BA-98FB-619E63F595F7}"/>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7" name="Google Shape;3922;p116">
                <a:extLst>
                  <a:ext uri="{FF2B5EF4-FFF2-40B4-BE49-F238E27FC236}">
                    <a16:creationId xmlns:a16="http://schemas.microsoft.com/office/drawing/2014/main" id="{3FAD9DA5-1A78-D754-B6BB-6E3EBD866182}"/>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8" name="Google Shape;3923;p116">
                <a:extLst>
                  <a:ext uri="{FF2B5EF4-FFF2-40B4-BE49-F238E27FC236}">
                    <a16:creationId xmlns:a16="http://schemas.microsoft.com/office/drawing/2014/main" id="{0AADCB72-780C-FC2E-77B2-679AD599CBB2}"/>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9" name="Google Shape;3924;p116">
                <a:extLst>
                  <a:ext uri="{FF2B5EF4-FFF2-40B4-BE49-F238E27FC236}">
                    <a16:creationId xmlns:a16="http://schemas.microsoft.com/office/drawing/2014/main" id="{7E52C2A1-14A9-1312-6B0F-CE551FC12DA1}"/>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40" name="Google Shape;3925;p116">
                <a:extLst>
                  <a:ext uri="{FF2B5EF4-FFF2-40B4-BE49-F238E27FC236}">
                    <a16:creationId xmlns:a16="http://schemas.microsoft.com/office/drawing/2014/main" id="{B91EC152-A416-F4B4-D8C8-35BF615CC367}"/>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sp>
        <p:nvSpPr>
          <p:cNvPr id="2" name="TextBox 1">
            <a:extLst>
              <a:ext uri="{FF2B5EF4-FFF2-40B4-BE49-F238E27FC236}">
                <a16:creationId xmlns:a16="http://schemas.microsoft.com/office/drawing/2014/main" id="{DED9FA2D-3A57-2150-46A1-D695618850FE}"/>
              </a:ext>
            </a:extLst>
          </p:cNvPr>
          <p:cNvSpPr txBox="1"/>
          <p:nvPr/>
        </p:nvSpPr>
        <p:spPr>
          <a:xfrm>
            <a:off x="778292" y="1160108"/>
            <a:ext cx="10563162" cy="1200329"/>
          </a:xfrm>
          <a:prstGeom prst="rect">
            <a:avLst/>
          </a:prstGeom>
          <a:noFill/>
        </p:spPr>
        <p:txBody>
          <a:bodyPr wrap="square" rtlCol="0">
            <a:spAutoFit/>
          </a:bodyPr>
          <a:lstStyle/>
          <a:p>
            <a:r>
              <a:rPr lang="en-US" sz="7200" dirty="0" err="1">
                <a:solidFill>
                  <a:srgbClr val="002060"/>
                </a:solidFill>
                <a:latin typeface="time new roman"/>
              </a:rPr>
              <a:t>Trò</a:t>
            </a:r>
            <a:r>
              <a:rPr lang="en-US" sz="7200" dirty="0">
                <a:solidFill>
                  <a:srgbClr val="002060"/>
                </a:solidFill>
                <a:latin typeface="time new roman"/>
              </a:rPr>
              <a:t> </a:t>
            </a:r>
            <a:r>
              <a:rPr lang="en-US" sz="7200" dirty="0" err="1">
                <a:solidFill>
                  <a:srgbClr val="002060"/>
                </a:solidFill>
                <a:latin typeface="time new roman"/>
              </a:rPr>
              <a:t>chơi</a:t>
            </a:r>
            <a:r>
              <a:rPr lang="en-US" sz="7200" dirty="0">
                <a:solidFill>
                  <a:srgbClr val="002060"/>
                </a:solidFill>
                <a:latin typeface="time new roman"/>
              </a:rPr>
              <a:t> “ </a:t>
            </a:r>
            <a:r>
              <a:rPr lang="en-US" sz="7200" b="1" dirty="0" err="1">
                <a:solidFill>
                  <a:srgbClr val="002060"/>
                </a:solidFill>
                <a:latin typeface="time new roman"/>
              </a:rPr>
              <a:t>Hợp</a:t>
            </a:r>
            <a:r>
              <a:rPr lang="en-US" sz="7200" b="1" dirty="0">
                <a:solidFill>
                  <a:srgbClr val="002060"/>
                </a:solidFill>
                <a:latin typeface="time new roman"/>
              </a:rPr>
              <a:t> </a:t>
            </a:r>
            <a:r>
              <a:rPr lang="en-US" sz="7200" b="1" dirty="0" err="1">
                <a:solidFill>
                  <a:srgbClr val="002060"/>
                </a:solidFill>
                <a:latin typeface="time new roman"/>
              </a:rPr>
              <a:t>lực</a:t>
            </a:r>
            <a:r>
              <a:rPr lang="en-US" sz="7200" dirty="0">
                <a:solidFill>
                  <a:srgbClr val="002060"/>
                </a:solidFill>
                <a:latin typeface="time new roman"/>
              </a:rPr>
              <a:t>”</a:t>
            </a:r>
          </a:p>
        </p:txBody>
      </p:sp>
      <p:pic>
        <p:nvPicPr>
          <p:cNvPr id="3" name="Picture 2">
            <a:extLst>
              <a:ext uri="{FF2B5EF4-FFF2-40B4-BE49-F238E27FC236}">
                <a16:creationId xmlns:a16="http://schemas.microsoft.com/office/drawing/2014/main" id="{37464302-3AD9-A978-9644-0DB21A053A81}"/>
              </a:ext>
            </a:extLst>
          </p:cNvPr>
          <p:cNvPicPr>
            <a:picLocks noChangeAspect="1"/>
          </p:cNvPicPr>
          <p:nvPr/>
        </p:nvPicPr>
        <p:blipFill rotWithShape="1">
          <a:blip r:embed="rId5">
            <a:clrChange>
              <a:clrFrom>
                <a:srgbClr val="FFFFFF"/>
              </a:clrFrom>
              <a:clrTo>
                <a:srgbClr val="FFFFFF">
                  <a:alpha val="0"/>
                </a:srgbClr>
              </a:clrTo>
            </a:clrChange>
          </a:blip>
          <a:srcRect t="27566"/>
          <a:stretch/>
        </p:blipFill>
        <p:spPr>
          <a:xfrm>
            <a:off x="120181" y="2971057"/>
            <a:ext cx="12071819" cy="3377984"/>
          </a:xfrm>
          <a:prstGeom prst="rect">
            <a:avLst/>
          </a:prstGeom>
        </p:spPr>
      </p:pic>
    </p:spTree>
    <p:custDataLst>
      <p:tags r:id="rId1"/>
    </p:custDataLst>
    <p:extLst>
      <p:ext uri="{BB962C8B-B14F-4D97-AF65-F5344CB8AC3E}">
        <p14:creationId xmlns:p14="http://schemas.microsoft.com/office/powerpoint/2010/main" val="168458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C25F9-6E14-FB86-FB5A-9E6C528CE21B}"/>
              </a:ext>
            </a:extLst>
          </p:cNvPr>
          <p:cNvPicPr>
            <a:picLocks noChangeAspect="1"/>
          </p:cNvPicPr>
          <p:nvPr/>
        </p:nvPicPr>
        <p:blipFill>
          <a:blip r:embed="rId3"/>
          <a:stretch>
            <a:fillRect/>
          </a:stretch>
        </p:blipFill>
        <p:spPr>
          <a:xfrm>
            <a:off x="-31011" y="0"/>
            <a:ext cx="12223012" cy="6858000"/>
          </a:xfrm>
          <a:prstGeom prst="rect">
            <a:avLst/>
          </a:prstGeom>
        </p:spPr>
      </p:pic>
      <p:pic>
        <p:nvPicPr>
          <p:cNvPr id="2"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435" y="489405"/>
            <a:ext cx="7187380" cy="390469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052" y="1346842"/>
            <a:ext cx="5152635" cy="1204313"/>
          </a:xfrm>
          <a:prstGeom prst="rect">
            <a:avLst/>
          </a:prstGeom>
        </p:spPr>
      </p:pic>
      <p:pic>
        <p:nvPicPr>
          <p:cNvPr id="5" name="Picture 4" descr="A picture containing toy, doll&#10;&#10;Description automatically generated"/>
          <p:cNvPicPr>
            <a:picLocks noChangeAspect="1"/>
          </p:cNvPicPr>
          <p:nvPr/>
        </p:nvPicPr>
        <p:blipFill>
          <a:blip r:embed="rId6"/>
          <a:stretch>
            <a:fillRect/>
          </a:stretch>
        </p:blipFill>
        <p:spPr>
          <a:xfrm>
            <a:off x="-971374" y="1525405"/>
            <a:ext cx="5435219" cy="5435219"/>
          </a:xfrm>
          <a:prstGeom prst="rect">
            <a:avLst/>
          </a:prstGeom>
        </p:spPr>
      </p:pic>
      <p:sp>
        <p:nvSpPr>
          <p:cNvPr id="28" name="Rectangle 27"/>
          <p:cNvSpPr/>
          <p:nvPr/>
        </p:nvSpPr>
        <p:spPr>
          <a:xfrm>
            <a:off x="3690174" y="1346731"/>
            <a:ext cx="902811" cy="1107996"/>
          </a:xfrm>
          <a:prstGeom prst="rect">
            <a:avLst/>
          </a:prstGeom>
        </p:spPr>
        <p:txBody>
          <a:bodyPr wrap="none">
            <a:spAutoFit/>
          </a:bodyPr>
          <a:lstStyle/>
          <a:p>
            <a:pPr algn="ctr" defTabSz="914377">
              <a:defRPr/>
            </a:pPr>
            <a:r>
              <a:rPr lang="en-US" altLang="zh-CN" sz="6600" b="1" dirty="0">
                <a:solidFill>
                  <a:srgbClr val="CA0404"/>
                </a:solidFill>
                <a:latin typeface="Calibri" panose="020F0502020204030204" pitchFamily="34" charset="0"/>
                <a:ea typeface="SimSun" panose="02010600030101010101" pitchFamily="2" charset="-122"/>
                <a:cs typeface="Calibri" panose="020F0502020204030204" pitchFamily="34" charset="0"/>
              </a:rPr>
              <a:t>A</a:t>
            </a:r>
            <a:r>
              <a:rPr lang="en-US" altLang="zh-CN" sz="6000" b="1" dirty="0">
                <a:solidFill>
                  <a:srgbClr val="CA0404"/>
                </a:solidFill>
                <a:latin typeface="Calibri" panose="020F0502020204030204" pitchFamily="34" charset="0"/>
                <a:ea typeface="SimSu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5327500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54CCE52-5B44-FC25-D591-0259A19A904A}"/>
              </a:ext>
            </a:extLst>
          </p:cNvPr>
          <p:cNvPicPr>
            <a:picLocks noChangeAspect="1"/>
          </p:cNvPicPr>
          <p:nvPr/>
        </p:nvPicPr>
        <p:blipFill>
          <a:blip r:embed="rId4"/>
          <a:stretch>
            <a:fillRect/>
          </a:stretch>
        </p:blipFill>
        <p:spPr>
          <a:xfrm>
            <a:off x="0" y="1"/>
            <a:ext cx="12191999" cy="6857999"/>
          </a:xfrm>
          <a:prstGeom prst="rect">
            <a:avLst/>
          </a:prstGeom>
        </p:spPr>
      </p:pic>
      <p:grpSp>
        <p:nvGrpSpPr>
          <p:cNvPr id="64" name="Group 63">
            <a:extLst>
              <a:ext uri="{FF2B5EF4-FFF2-40B4-BE49-F238E27FC236}">
                <a16:creationId xmlns:a16="http://schemas.microsoft.com/office/drawing/2014/main" id="{C0231F45-B626-6DBB-C57A-C6DA47DB09E4}"/>
              </a:ext>
            </a:extLst>
          </p:cNvPr>
          <p:cNvGrpSpPr/>
          <p:nvPr/>
        </p:nvGrpSpPr>
        <p:grpSpPr>
          <a:xfrm>
            <a:off x="10405438" y="339583"/>
            <a:ext cx="1615928" cy="1819375"/>
            <a:chOff x="8737390" y="1499073"/>
            <a:chExt cx="1615928" cy="1819375"/>
          </a:xfrm>
        </p:grpSpPr>
        <p:sp>
          <p:nvSpPr>
            <p:cNvPr id="6" name="Google Shape;357;p54">
              <a:extLst>
                <a:ext uri="{FF2B5EF4-FFF2-40B4-BE49-F238E27FC236}">
                  <a16:creationId xmlns:a16="http://schemas.microsoft.com/office/drawing/2014/main" id="{85583FA3-A11A-A3E7-FA8C-06A57BDAF293}"/>
                </a:ext>
              </a:extLst>
            </p:cNvPr>
            <p:cNvSpPr/>
            <p:nvPr/>
          </p:nvSpPr>
          <p:spPr>
            <a:xfrm>
              <a:off x="8737390" y="1715977"/>
              <a:ext cx="1615928" cy="160247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nvGrpSpPr>
            <p:cNvPr id="7" name="Google Shape;382;p54">
              <a:extLst>
                <a:ext uri="{FF2B5EF4-FFF2-40B4-BE49-F238E27FC236}">
                  <a16:creationId xmlns:a16="http://schemas.microsoft.com/office/drawing/2014/main" id="{2FE4D576-517F-31DB-104C-FE69F05F3838}"/>
                </a:ext>
              </a:extLst>
            </p:cNvPr>
            <p:cNvGrpSpPr/>
            <p:nvPr/>
          </p:nvGrpSpPr>
          <p:grpSpPr>
            <a:xfrm>
              <a:off x="9078863" y="2170038"/>
              <a:ext cx="955165" cy="685358"/>
              <a:chOff x="4582100" y="3095150"/>
              <a:chExt cx="581650" cy="417350"/>
            </a:xfrm>
          </p:grpSpPr>
          <p:sp>
            <p:nvSpPr>
              <p:cNvPr id="8" name="Google Shape;383;p54">
                <a:extLst>
                  <a:ext uri="{FF2B5EF4-FFF2-40B4-BE49-F238E27FC236}">
                    <a16:creationId xmlns:a16="http://schemas.microsoft.com/office/drawing/2014/main" id="{5F5430E5-1C24-2438-1DAF-38C830673995}"/>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9" name="Google Shape;384;p54">
                <a:extLst>
                  <a:ext uri="{FF2B5EF4-FFF2-40B4-BE49-F238E27FC236}">
                    <a16:creationId xmlns:a16="http://schemas.microsoft.com/office/drawing/2014/main" id="{A2182D81-33CD-5D0C-6C57-0EE26214E45F}"/>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0" name="Google Shape;385;p54">
                <a:extLst>
                  <a:ext uri="{FF2B5EF4-FFF2-40B4-BE49-F238E27FC236}">
                    <a16:creationId xmlns:a16="http://schemas.microsoft.com/office/drawing/2014/main" id="{7432A3D4-952A-6829-203B-CD7B71256C38}"/>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1" name="Google Shape;386;p54">
                <a:extLst>
                  <a:ext uri="{FF2B5EF4-FFF2-40B4-BE49-F238E27FC236}">
                    <a16:creationId xmlns:a16="http://schemas.microsoft.com/office/drawing/2014/main" id="{D06716E9-C01A-C2E2-65CA-98247738048E}"/>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2" name="Google Shape;387;p54">
                <a:extLst>
                  <a:ext uri="{FF2B5EF4-FFF2-40B4-BE49-F238E27FC236}">
                    <a16:creationId xmlns:a16="http://schemas.microsoft.com/office/drawing/2014/main" id="{DC80B23A-5FBE-CD83-9DAC-BE9E0519F129}"/>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3" name="Google Shape;388;p54">
                <a:extLst>
                  <a:ext uri="{FF2B5EF4-FFF2-40B4-BE49-F238E27FC236}">
                    <a16:creationId xmlns:a16="http://schemas.microsoft.com/office/drawing/2014/main" id="{5EC8930C-95D9-2ED3-4506-0E80519C946A}"/>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4" name="Google Shape;389;p54">
                <a:extLst>
                  <a:ext uri="{FF2B5EF4-FFF2-40B4-BE49-F238E27FC236}">
                    <a16:creationId xmlns:a16="http://schemas.microsoft.com/office/drawing/2014/main" id="{66D75947-B0D1-451E-9138-FA110A151946}"/>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5" name="Google Shape;390;p54">
                <a:extLst>
                  <a:ext uri="{FF2B5EF4-FFF2-40B4-BE49-F238E27FC236}">
                    <a16:creationId xmlns:a16="http://schemas.microsoft.com/office/drawing/2014/main" id="{8383AB88-562A-9F45-B073-E4A1FC2C3C8C}"/>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6" name="Google Shape;391;p54">
                <a:extLst>
                  <a:ext uri="{FF2B5EF4-FFF2-40B4-BE49-F238E27FC236}">
                    <a16:creationId xmlns:a16="http://schemas.microsoft.com/office/drawing/2014/main" id="{F27F603F-0BA5-1E2F-A154-6E2CB2808CC0}"/>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7" name="Google Shape;392;p54">
                <a:extLst>
                  <a:ext uri="{FF2B5EF4-FFF2-40B4-BE49-F238E27FC236}">
                    <a16:creationId xmlns:a16="http://schemas.microsoft.com/office/drawing/2014/main" id="{79B157D6-DA4E-7C2F-0409-0CEE11368F3B}"/>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8" name="Google Shape;393;p54">
                <a:extLst>
                  <a:ext uri="{FF2B5EF4-FFF2-40B4-BE49-F238E27FC236}">
                    <a16:creationId xmlns:a16="http://schemas.microsoft.com/office/drawing/2014/main" id="{8EBA3B8C-C40B-4A02-BC5E-884DCB3203F9}"/>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9" name="Google Shape;394;p54">
                <a:extLst>
                  <a:ext uri="{FF2B5EF4-FFF2-40B4-BE49-F238E27FC236}">
                    <a16:creationId xmlns:a16="http://schemas.microsoft.com/office/drawing/2014/main" id="{9E994A90-29A0-9DDD-A69C-37A9AC4147B7}"/>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0" name="Google Shape;395;p54">
                <a:extLst>
                  <a:ext uri="{FF2B5EF4-FFF2-40B4-BE49-F238E27FC236}">
                    <a16:creationId xmlns:a16="http://schemas.microsoft.com/office/drawing/2014/main" id="{E08FA618-7527-C798-777A-C324CD56EF99}"/>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1" name="Google Shape;396;p54">
                <a:extLst>
                  <a:ext uri="{FF2B5EF4-FFF2-40B4-BE49-F238E27FC236}">
                    <a16:creationId xmlns:a16="http://schemas.microsoft.com/office/drawing/2014/main" id="{71B3215F-6147-712C-98B0-8CC8292633FE}"/>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2" name="Google Shape;397;p54">
                <a:extLst>
                  <a:ext uri="{FF2B5EF4-FFF2-40B4-BE49-F238E27FC236}">
                    <a16:creationId xmlns:a16="http://schemas.microsoft.com/office/drawing/2014/main" id="{51EE3D90-EEF9-445D-4DF3-16E6C99F20F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3" name="Google Shape;398;p54">
                <a:extLst>
                  <a:ext uri="{FF2B5EF4-FFF2-40B4-BE49-F238E27FC236}">
                    <a16:creationId xmlns:a16="http://schemas.microsoft.com/office/drawing/2014/main" id="{FB61A193-47A9-A40C-5AA1-9324E6FB138F}"/>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4" name="Google Shape;399;p54">
                <a:extLst>
                  <a:ext uri="{FF2B5EF4-FFF2-40B4-BE49-F238E27FC236}">
                    <a16:creationId xmlns:a16="http://schemas.microsoft.com/office/drawing/2014/main" id="{68538FF0-07E4-7FFF-195C-1427A3061E0A}"/>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5" name="Google Shape;400;p54">
                <a:extLst>
                  <a:ext uri="{FF2B5EF4-FFF2-40B4-BE49-F238E27FC236}">
                    <a16:creationId xmlns:a16="http://schemas.microsoft.com/office/drawing/2014/main" id="{3CE43D77-B641-40C3-4146-4D287FAA9A63}"/>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6" name="Google Shape;401;p54">
                <a:extLst>
                  <a:ext uri="{FF2B5EF4-FFF2-40B4-BE49-F238E27FC236}">
                    <a16:creationId xmlns:a16="http://schemas.microsoft.com/office/drawing/2014/main" id="{B4F31531-58E8-93AF-1E4B-D5E3C7972978}"/>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7" name="Google Shape;402;p54">
                <a:extLst>
                  <a:ext uri="{FF2B5EF4-FFF2-40B4-BE49-F238E27FC236}">
                    <a16:creationId xmlns:a16="http://schemas.microsoft.com/office/drawing/2014/main" id="{453733D6-9220-9508-ADFD-9E37B32E025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8" name="Google Shape;403;p54">
                <a:extLst>
                  <a:ext uri="{FF2B5EF4-FFF2-40B4-BE49-F238E27FC236}">
                    <a16:creationId xmlns:a16="http://schemas.microsoft.com/office/drawing/2014/main" id="{8501B353-1945-5D19-3D99-B9F9E975DA3B}"/>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9" name="Google Shape;404;p54">
                <a:extLst>
                  <a:ext uri="{FF2B5EF4-FFF2-40B4-BE49-F238E27FC236}">
                    <a16:creationId xmlns:a16="http://schemas.microsoft.com/office/drawing/2014/main" id="{6738F1DF-E5F1-7DBF-58A7-B32559D84997}"/>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0" name="Google Shape;405;p54">
                <a:extLst>
                  <a:ext uri="{FF2B5EF4-FFF2-40B4-BE49-F238E27FC236}">
                    <a16:creationId xmlns:a16="http://schemas.microsoft.com/office/drawing/2014/main" id="{8C72A800-E3B9-7B4F-2088-A06B003B1147}"/>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1" name="Google Shape;406;p54">
                <a:extLst>
                  <a:ext uri="{FF2B5EF4-FFF2-40B4-BE49-F238E27FC236}">
                    <a16:creationId xmlns:a16="http://schemas.microsoft.com/office/drawing/2014/main" id="{314E5F1C-B807-1629-FA06-3749474E28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nvGrpSpPr>
            <p:cNvPr id="32" name="Google Shape;3917;p116">
              <a:extLst>
                <a:ext uri="{FF2B5EF4-FFF2-40B4-BE49-F238E27FC236}">
                  <a16:creationId xmlns:a16="http://schemas.microsoft.com/office/drawing/2014/main" id="{CEA53506-2C3B-0F06-1334-6FAD38BC8558}"/>
                </a:ext>
              </a:extLst>
            </p:cNvPr>
            <p:cNvGrpSpPr/>
            <p:nvPr/>
          </p:nvGrpSpPr>
          <p:grpSpPr>
            <a:xfrm>
              <a:off x="9674024" y="1499073"/>
              <a:ext cx="663727" cy="558543"/>
              <a:chOff x="6075750" y="3009125"/>
              <a:chExt cx="550400" cy="463175"/>
            </a:xfrm>
          </p:grpSpPr>
          <p:sp>
            <p:nvSpPr>
              <p:cNvPr id="33" name="Google Shape;3918;p116">
                <a:extLst>
                  <a:ext uri="{FF2B5EF4-FFF2-40B4-BE49-F238E27FC236}">
                    <a16:creationId xmlns:a16="http://schemas.microsoft.com/office/drawing/2014/main" id="{09FF3860-2497-AA03-AE5A-58D9EB2C32F9}"/>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4" name="Google Shape;3919;p116">
                <a:extLst>
                  <a:ext uri="{FF2B5EF4-FFF2-40B4-BE49-F238E27FC236}">
                    <a16:creationId xmlns:a16="http://schemas.microsoft.com/office/drawing/2014/main" id="{63E21F1F-8AF8-761E-9AA0-641AA4C61258}"/>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5" name="Google Shape;3920;p116">
                <a:extLst>
                  <a:ext uri="{FF2B5EF4-FFF2-40B4-BE49-F238E27FC236}">
                    <a16:creationId xmlns:a16="http://schemas.microsoft.com/office/drawing/2014/main" id="{3EA6F897-1E6C-53D4-5EAE-CE6161BB7916}"/>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6" name="Google Shape;3921;p116">
                <a:extLst>
                  <a:ext uri="{FF2B5EF4-FFF2-40B4-BE49-F238E27FC236}">
                    <a16:creationId xmlns:a16="http://schemas.microsoft.com/office/drawing/2014/main" id="{855379A6-B3D4-25BA-98FB-619E63F595F7}"/>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7" name="Google Shape;3922;p116">
                <a:extLst>
                  <a:ext uri="{FF2B5EF4-FFF2-40B4-BE49-F238E27FC236}">
                    <a16:creationId xmlns:a16="http://schemas.microsoft.com/office/drawing/2014/main" id="{3FAD9DA5-1A78-D754-B6BB-6E3EBD866182}"/>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8" name="Google Shape;3923;p116">
                <a:extLst>
                  <a:ext uri="{FF2B5EF4-FFF2-40B4-BE49-F238E27FC236}">
                    <a16:creationId xmlns:a16="http://schemas.microsoft.com/office/drawing/2014/main" id="{0AADCB72-780C-FC2E-77B2-679AD599CBB2}"/>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9" name="Google Shape;3924;p116">
                <a:extLst>
                  <a:ext uri="{FF2B5EF4-FFF2-40B4-BE49-F238E27FC236}">
                    <a16:creationId xmlns:a16="http://schemas.microsoft.com/office/drawing/2014/main" id="{7E52C2A1-14A9-1312-6B0F-CE551FC12DA1}"/>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40" name="Google Shape;3925;p116">
                <a:extLst>
                  <a:ext uri="{FF2B5EF4-FFF2-40B4-BE49-F238E27FC236}">
                    <a16:creationId xmlns:a16="http://schemas.microsoft.com/office/drawing/2014/main" id="{B91EC152-A416-F4B4-D8C8-35BF615CC367}"/>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sp>
        <p:nvSpPr>
          <p:cNvPr id="2" name="TextBox 1">
            <a:extLst>
              <a:ext uri="{FF2B5EF4-FFF2-40B4-BE49-F238E27FC236}">
                <a16:creationId xmlns:a16="http://schemas.microsoft.com/office/drawing/2014/main" id="{DED9FA2D-3A57-2150-46A1-D695618850FE}"/>
              </a:ext>
            </a:extLst>
          </p:cNvPr>
          <p:cNvSpPr txBox="1"/>
          <p:nvPr/>
        </p:nvSpPr>
        <p:spPr>
          <a:xfrm>
            <a:off x="418414" y="1149059"/>
            <a:ext cx="11692305" cy="5330370"/>
          </a:xfrm>
          <a:prstGeom prst="rect">
            <a:avLst/>
          </a:prstGeom>
          <a:noFill/>
        </p:spPr>
        <p:txBody>
          <a:bodyPr wrap="square" rtlCol="0">
            <a:spAutoFit/>
          </a:bodyPr>
          <a:lstStyle/>
          <a:p>
            <a:r>
              <a:rPr lang="en-US" sz="6000" dirty="0" err="1">
                <a:latin typeface="time new roman"/>
              </a:rPr>
              <a:t>Luật</a:t>
            </a:r>
            <a:r>
              <a:rPr lang="en-US" sz="6000" dirty="0">
                <a:latin typeface="time new roman"/>
              </a:rPr>
              <a:t> </a:t>
            </a:r>
            <a:r>
              <a:rPr lang="en-US" sz="6000" dirty="0" err="1">
                <a:latin typeface="time new roman"/>
              </a:rPr>
              <a:t>chơi</a:t>
            </a:r>
            <a:r>
              <a:rPr lang="en-US" sz="6000" dirty="0">
                <a:latin typeface="time new roman"/>
              </a:rPr>
              <a:t> </a:t>
            </a:r>
          </a:p>
          <a:p>
            <a:pPr marL="0" marR="0">
              <a:lnSpc>
                <a:spcPct val="107000"/>
              </a:lnSpc>
              <a:spcBef>
                <a:spcPts val="0"/>
              </a:spcBef>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Trưởng nhóm chia thành các nhóm nhỏ để cùng hoàn thành nhiệm vụ</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Cách tính điểm thi đua cho các nhóm, các nhỏ trong nhóm thực hiện nhiệm vụ, tính tổng số bài làm được đạt yêu cầu trong các nhóm sẽ là điểm được ghi cho nhóm lớn</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+ 3 nhóm ngồi vào các máy theo sự phân công. Các nhóm thực hiện nhiêm vụ.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42916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54CCE52-5B44-FC25-D591-0259A19A904A}"/>
              </a:ext>
            </a:extLst>
          </p:cNvPr>
          <p:cNvPicPr>
            <a:picLocks noChangeAspect="1"/>
          </p:cNvPicPr>
          <p:nvPr/>
        </p:nvPicPr>
        <p:blipFill>
          <a:blip r:embed="rId4"/>
          <a:stretch>
            <a:fillRect/>
          </a:stretch>
        </p:blipFill>
        <p:spPr>
          <a:xfrm>
            <a:off x="0" y="1"/>
            <a:ext cx="12191999" cy="6857999"/>
          </a:xfrm>
          <a:prstGeom prst="rect">
            <a:avLst/>
          </a:prstGeom>
        </p:spPr>
      </p:pic>
      <p:grpSp>
        <p:nvGrpSpPr>
          <p:cNvPr id="64" name="Group 63">
            <a:extLst>
              <a:ext uri="{FF2B5EF4-FFF2-40B4-BE49-F238E27FC236}">
                <a16:creationId xmlns:a16="http://schemas.microsoft.com/office/drawing/2014/main" id="{C0231F45-B626-6DBB-C57A-C6DA47DB09E4}"/>
              </a:ext>
            </a:extLst>
          </p:cNvPr>
          <p:cNvGrpSpPr/>
          <p:nvPr/>
        </p:nvGrpSpPr>
        <p:grpSpPr>
          <a:xfrm>
            <a:off x="9609774" y="1396223"/>
            <a:ext cx="1615928" cy="1819375"/>
            <a:chOff x="8737390" y="1499073"/>
            <a:chExt cx="1615928" cy="1819375"/>
          </a:xfrm>
        </p:grpSpPr>
        <p:sp>
          <p:nvSpPr>
            <p:cNvPr id="6" name="Google Shape;357;p54">
              <a:extLst>
                <a:ext uri="{FF2B5EF4-FFF2-40B4-BE49-F238E27FC236}">
                  <a16:creationId xmlns:a16="http://schemas.microsoft.com/office/drawing/2014/main" id="{85583FA3-A11A-A3E7-FA8C-06A57BDAF293}"/>
                </a:ext>
              </a:extLst>
            </p:cNvPr>
            <p:cNvSpPr/>
            <p:nvPr/>
          </p:nvSpPr>
          <p:spPr>
            <a:xfrm>
              <a:off x="8737390" y="1715977"/>
              <a:ext cx="1615928" cy="160247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nvGrpSpPr>
            <p:cNvPr id="7" name="Google Shape;382;p54">
              <a:extLst>
                <a:ext uri="{FF2B5EF4-FFF2-40B4-BE49-F238E27FC236}">
                  <a16:creationId xmlns:a16="http://schemas.microsoft.com/office/drawing/2014/main" id="{2FE4D576-517F-31DB-104C-FE69F05F3838}"/>
                </a:ext>
              </a:extLst>
            </p:cNvPr>
            <p:cNvGrpSpPr/>
            <p:nvPr/>
          </p:nvGrpSpPr>
          <p:grpSpPr>
            <a:xfrm>
              <a:off x="9078863" y="2170038"/>
              <a:ext cx="955165" cy="685358"/>
              <a:chOff x="4582100" y="3095150"/>
              <a:chExt cx="581650" cy="417350"/>
            </a:xfrm>
          </p:grpSpPr>
          <p:sp>
            <p:nvSpPr>
              <p:cNvPr id="8" name="Google Shape;383;p54">
                <a:extLst>
                  <a:ext uri="{FF2B5EF4-FFF2-40B4-BE49-F238E27FC236}">
                    <a16:creationId xmlns:a16="http://schemas.microsoft.com/office/drawing/2014/main" id="{5F5430E5-1C24-2438-1DAF-38C830673995}"/>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9" name="Google Shape;384;p54">
                <a:extLst>
                  <a:ext uri="{FF2B5EF4-FFF2-40B4-BE49-F238E27FC236}">
                    <a16:creationId xmlns:a16="http://schemas.microsoft.com/office/drawing/2014/main" id="{A2182D81-33CD-5D0C-6C57-0EE26214E45F}"/>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0" name="Google Shape;385;p54">
                <a:extLst>
                  <a:ext uri="{FF2B5EF4-FFF2-40B4-BE49-F238E27FC236}">
                    <a16:creationId xmlns:a16="http://schemas.microsoft.com/office/drawing/2014/main" id="{7432A3D4-952A-6829-203B-CD7B71256C38}"/>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1" name="Google Shape;386;p54">
                <a:extLst>
                  <a:ext uri="{FF2B5EF4-FFF2-40B4-BE49-F238E27FC236}">
                    <a16:creationId xmlns:a16="http://schemas.microsoft.com/office/drawing/2014/main" id="{D06716E9-C01A-C2E2-65CA-98247738048E}"/>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2" name="Google Shape;387;p54">
                <a:extLst>
                  <a:ext uri="{FF2B5EF4-FFF2-40B4-BE49-F238E27FC236}">
                    <a16:creationId xmlns:a16="http://schemas.microsoft.com/office/drawing/2014/main" id="{DC80B23A-5FBE-CD83-9DAC-BE9E0519F129}"/>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3" name="Google Shape;388;p54">
                <a:extLst>
                  <a:ext uri="{FF2B5EF4-FFF2-40B4-BE49-F238E27FC236}">
                    <a16:creationId xmlns:a16="http://schemas.microsoft.com/office/drawing/2014/main" id="{5EC8930C-95D9-2ED3-4506-0E80519C946A}"/>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4" name="Google Shape;389;p54">
                <a:extLst>
                  <a:ext uri="{FF2B5EF4-FFF2-40B4-BE49-F238E27FC236}">
                    <a16:creationId xmlns:a16="http://schemas.microsoft.com/office/drawing/2014/main" id="{66D75947-B0D1-451E-9138-FA110A151946}"/>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5" name="Google Shape;390;p54">
                <a:extLst>
                  <a:ext uri="{FF2B5EF4-FFF2-40B4-BE49-F238E27FC236}">
                    <a16:creationId xmlns:a16="http://schemas.microsoft.com/office/drawing/2014/main" id="{8383AB88-562A-9F45-B073-E4A1FC2C3C8C}"/>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6" name="Google Shape;391;p54">
                <a:extLst>
                  <a:ext uri="{FF2B5EF4-FFF2-40B4-BE49-F238E27FC236}">
                    <a16:creationId xmlns:a16="http://schemas.microsoft.com/office/drawing/2014/main" id="{F27F603F-0BA5-1E2F-A154-6E2CB2808CC0}"/>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7" name="Google Shape;392;p54">
                <a:extLst>
                  <a:ext uri="{FF2B5EF4-FFF2-40B4-BE49-F238E27FC236}">
                    <a16:creationId xmlns:a16="http://schemas.microsoft.com/office/drawing/2014/main" id="{79B157D6-DA4E-7C2F-0409-0CEE11368F3B}"/>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8" name="Google Shape;393;p54">
                <a:extLst>
                  <a:ext uri="{FF2B5EF4-FFF2-40B4-BE49-F238E27FC236}">
                    <a16:creationId xmlns:a16="http://schemas.microsoft.com/office/drawing/2014/main" id="{8EBA3B8C-C40B-4A02-BC5E-884DCB3203F9}"/>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19" name="Google Shape;394;p54">
                <a:extLst>
                  <a:ext uri="{FF2B5EF4-FFF2-40B4-BE49-F238E27FC236}">
                    <a16:creationId xmlns:a16="http://schemas.microsoft.com/office/drawing/2014/main" id="{9E994A90-29A0-9DDD-A69C-37A9AC4147B7}"/>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0" name="Google Shape;395;p54">
                <a:extLst>
                  <a:ext uri="{FF2B5EF4-FFF2-40B4-BE49-F238E27FC236}">
                    <a16:creationId xmlns:a16="http://schemas.microsoft.com/office/drawing/2014/main" id="{E08FA618-7527-C798-777A-C324CD56EF99}"/>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1" name="Google Shape;396;p54">
                <a:extLst>
                  <a:ext uri="{FF2B5EF4-FFF2-40B4-BE49-F238E27FC236}">
                    <a16:creationId xmlns:a16="http://schemas.microsoft.com/office/drawing/2014/main" id="{71B3215F-6147-712C-98B0-8CC8292633FE}"/>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2" name="Google Shape;397;p54">
                <a:extLst>
                  <a:ext uri="{FF2B5EF4-FFF2-40B4-BE49-F238E27FC236}">
                    <a16:creationId xmlns:a16="http://schemas.microsoft.com/office/drawing/2014/main" id="{51EE3D90-EEF9-445D-4DF3-16E6C99F20F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3" name="Google Shape;398;p54">
                <a:extLst>
                  <a:ext uri="{FF2B5EF4-FFF2-40B4-BE49-F238E27FC236}">
                    <a16:creationId xmlns:a16="http://schemas.microsoft.com/office/drawing/2014/main" id="{FB61A193-47A9-A40C-5AA1-9324E6FB138F}"/>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4" name="Google Shape;399;p54">
                <a:extLst>
                  <a:ext uri="{FF2B5EF4-FFF2-40B4-BE49-F238E27FC236}">
                    <a16:creationId xmlns:a16="http://schemas.microsoft.com/office/drawing/2014/main" id="{68538FF0-07E4-7FFF-195C-1427A3061E0A}"/>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5" name="Google Shape;400;p54">
                <a:extLst>
                  <a:ext uri="{FF2B5EF4-FFF2-40B4-BE49-F238E27FC236}">
                    <a16:creationId xmlns:a16="http://schemas.microsoft.com/office/drawing/2014/main" id="{3CE43D77-B641-40C3-4146-4D287FAA9A63}"/>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6" name="Google Shape;401;p54">
                <a:extLst>
                  <a:ext uri="{FF2B5EF4-FFF2-40B4-BE49-F238E27FC236}">
                    <a16:creationId xmlns:a16="http://schemas.microsoft.com/office/drawing/2014/main" id="{B4F31531-58E8-93AF-1E4B-D5E3C7972978}"/>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7" name="Google Shape;402;p54">
                <a:extLst>
                  <a:ext uri="{FF2B5EF4-FFF2-40B4-BE49-F238E27FC236}">
                    <a16:creationId xmlns:a16="http://schemas.microsoft.com/office/drawing/2014/main" id="{453733D6-9220-9508-ADFD-9E37B32E025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8" name="Google Shape;403;p54">
                <a:extLst>
                  <a:ext uri="{FF2B5EF4-FFF2-40B4-BE49-F238E27FC236}">
                    <a16:creationId xmlns:a16="http://schemas.microsoft.com/office/drawing/2014/main" id="{8501B353-1945-5D19-3D99-B9F9E975DA3B}"/>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29" name="Google Shape;404;p54">
                <a:extLst>
                  <a:ext uri="{FF2B5EF4-FFF2-40B4-BE49-F238E27FC236}">
                    <a16:creationId xmlns:a16="http://schemas.microsoft.com/office/drawing/2014/main" id="{6738F1DF-E5F1-7DBF-58A7-B32559D84997}"/>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0" name="Google Shape;405;p54">
                <a:extLst>
                  <a:ext uri="{FF2B5EF4-FFF2-40B4-BE49-F238E27FC236}">
                    <a16:creationId xmlns:a16="http://schemas.microsoft.com/office/drawing/2014/main" id="{8C72A800-E3B9-7B4F-2088-A06B003B1147}"/>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1" name="Google Shape;406;p54">
                <a:extLst>
                  <a:ext uri="{FF2B5EF4-FFF2-40B4-BE49-F238E27FC236}">
                    <a16:creationId xmlns:a16="http://schemas.microsoft.com/office/drawing/2014/main" id="{314E5F1C-B807-1629-FA06-3749474E28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nvGrpSpPr>
            <p:cNvPr id="32" name="Google Shape;3917;p116">
              <a:extLst>
                <a:ext uri="{FF2B5EF4-FFF2-40B4-BE49-F238E27FC236}">
                  <a16:creationId xmlns:a16="http://schemas.microsoft.com/office/drawing/2014/main" id="{CEA53506-2C3B-0F06-1334-6FAD38BC8558}"/>
                </a:ext>
              </a:extLst>
            </p:cNvPr>
            <p:cNvGrpSpPr/>
            <p:nvPr/>
          </p:nvGrpSpPr>
          <p:grpSpPr>
            <a:xfrm>
              <a:off x="9674024" y="1499073"/>
              <a:ext cx="663727" cy="558543"/>
              <a:chOff x="6075750" y="3009125"/>
              <a:chExt cx="550400" cy="463175"/>
            </a:xfrm>
          </p:grpSpPr>
          <p:sp>
            <p:nvSpPr>
              <p:cNvPr id="33" name="Google Shape;3918;p116">
                <a:extLst>
                  <a:ext uri="{FF2B5EF4-FFF2-40B4-BE49-F238E27FC236}">
                    <a16:creationId xmlns:a16="http://schemas.microsoft.com/office/drawing/2014/main" id="{09FF3860-2497-AA03-AE5A-58D9EB2C32F9}"/>
                  </a:ext>
                </a:extLst>
              </p:cNvPr>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4" name="Google Shape;3919;p116">
                <a:extLst>
                  <a:ext uri="{FF2B5EF4-FFF2-40B4-BE49-F238E27FC236}">
                    <a16:creationId xmlns:a16="http://schemas.microsoft.com/office/drawing/2014/main" id="{63E21F1F-8AF8-761E-9AA0-641AA4C61258}"/>
                  </a:ext>
                </a:extLst>
              </p:cNvPr>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5" name="Google Shape;3920;p116">
                <a:extLst>
                  <a:ext uri="{FF2B5EF4-FFF2-40B4-BE49-F238E27FC236}">
                    <a16:creationId xmlns:a16="http://schemas.microsoft.com/office/drawing/2014/main" id="{3EA6F897-1E6C-53D4-5EAE-CE6161BB7916}"/>
                  </a:ext>
                </a:extLst>
              </p:cNvPr>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6" name="Google Shape;3921;p116">
                <a:extLst>
                  <a:ext uri="{FF2B5EF4-FFF2-40B4-BE49-F238E27FC236}">
                    <a16:creationId xmlns:a16="http://schemas.microsoft.com/office/drawing/2014/main" id="{855379A6-B3D4-25BA-98FB-619E63F595F7}"/>
                  </a:ext>
                </a:extLst>
              </p:cNvPr>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7" name="Google Shape;3922;p116">
                <a:extLst>
                  <a:ext uri="{FF2B5EF4-FFF2-40B4-BE49-F238E27FC236}">
                    <a16:creationId xmlns:a16="http://schemas.microsoft.com/office/drawing/2014/main" id="{3FAD9DA5-1A78-D754-B6BB-6E3EBD866182}"/>
                  </a:ext>
                </a:extLst>
              </p:cNvPr>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8" name="Google Shape;3923;p116">
                <a:extLst>
                  <a:ext uri="{FF2B5EF4-FFF2-40B4-BE49-F238E27FC236}">
                    <a16:creationId xmlns:a16="http://schemas.microsoft.com/office/drawing/2014/main" id="{0AADCB72-780C-FC2E-77B2-679AD599CBB2}"/>
                  </a:ext>
                </a:extLst>
              </p:cNvPr>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39" name="Google Shape;3924;p116">
                <a:extLst>
                  <a:ext uri="{FF2B5EF4-FFF2-40B4-BE49-F238E27FC236}">
                    <a16:creationId xmlns:a16="http://schemas.microsoft.com/office/drawing/2014/main" id="{7E52C2A1-14A9-1312-6B0F-CE551FC12DA1}"/>
                  </a:ext>
                </a:extLst>
              </p:cNvPr>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sp>
            <p:nvSpPr>
              <p:cNvPr id="40" name="Google Shape;3925;p116">
                <a:extLst>
                  <a:ext uri="{FF2B5EF4-FFF2-40B4-BE49-F238E27FC236}">
                    <a16:creationId xmlns:a16="http://schemas.microsoft.com/office/drawing/2014/main" id="{B91EC152-A416-F4B4-D8C8-35BF615CC367}"/>
                  </a:ext>
                </a:extLst>
              </p:cNvPr>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latin typeface="UTM Avo" panose="02040603050506020204" pitchFamily="18"/>
                  <a:ea typeface="+mn-ea"/>
                  <a:cs typeface="+mn-ea"/>
                  <a:sym typeface="+mn-lt"/>
                </a:endParaRPr>
              </a:p>
            </p:txBody>
          </p:sp>
        </p:grpSp>
      </p:grpSp>
      <p:pic>
        <p:nvPicPr>
          <p:cNvPr id="67" name="Picture 66">
            <a:extLst>
              <a:ext uri="{FF2B5EF4-FFF2-40B4-BE49-F238E27FC236}">
                <a16:creationId xmlns:a16="http://schemas.microsoft.com/office/drawing/2014/main" id="{9DA65E35-A019-701C-A96D-FAA4B2577046}"/>
              </a:ext>
            </a:extLst>
          </p:cNvPr>
          <p:cNvPicPr>
            <a:picLocks noChangeAspect="1"/>
          </p:cNvPicPr>
          <p:nvPr/>
        </p:nvPicPr>
        <p:blipFill>
          <a:blip r:embed="rId5"/>
          <a:stretch>
            <a:fillRect/>
          </a:stretch>
        </p:blipFill>
        <p:spPr>
          <a:xfrm>
            <a:off x="0" y="360413"/>
            <a:ext cx="12192000" cy="6137174"/>
          </a:xfrm>
          <a:prstGeom prst="rect">
            <a:avLst/>
          </a:prstGeom>
        </p:spPr>
      </p:pic>
    </p:spTree>
    <p:custDataLst>
      <p:tags r:id="rId1"/>
    </p:custDataLst>
    <p:extLst>
      <p:ext uri="{BB962C8B-B14F-4D97-AF65-F5344CB8AC3E}">
        <p14:creationId xmlns:p14="http://schemas.microsoft.com/office/powerpoint/2010/main" val="4291027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7">
            <a:extLst>
              <a:ext uri="{FF2B5EF4-FFF2-40B4-BE49-F238E27FC236}">
                <a16:creationId xmlns:a16="http://schemas.microsoft.com/office/drawing/2014/main" id="{FDD72215-DBD6-E01A-C542-B3887D100043}"/>
              </a:ext>
            </a:extLst>
          </p:cNvPr>
          <p:cNvPicPr>
            <a:picLocks noChangeAspect="1"/>
          </p:cNvPicPr>
          <p:nvPr/>
        </p:nvPicPr>
        <p:blipFill>
          <a:blip r:embed="rId3">
            <a:extLst>
              <a:ext uri="{28A0092B-C50C-407E-A947-70E740481C1C}">
                <a14:useLocalDpi xmlns:a14="http://schemas.microsoft.com/office/drawing/2010/main" val="0"/>
              </a:ext>
            </a:extLst>
          </a:blip>
          <a:srcRect l="26456" t="25449" r="-47" b="17033"/>
          <a:stretch>
            <a:fillRect/>
          </a:stretch>
        </p:blipFill>
        <p:spPr bwMode="auto">
          <a:xfrm>
            <a:off x="1" y="-78317"/>
            <a:ext cx="12232217"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02B38C12-E07F-AA86-E39D-C3CF123319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80317"/>
            <a:ext cx="12192000" cy="34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2">
            <a:extLst>
              <a:ext uri="{FF2B5EF4-FFF2-40B4-BE49-F238E27FC236}">
                <a16:creationId xmlns:a16="http://schemas.microsoft.com/office/drawing/2014/main" id="{EFAC4AD0-DFBE-5AE8-455A-8BFD49D7DD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818" y="1104900"/>
            <a:ext cx="11906249"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D5885A24-1F21-D22E-A74F-BCC27DDBF04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8518" y="275168"/>
            <a:ext cx="1642533" cy="22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62221A3D-A28E-5C48-B6C1-F6FC4E765370}"/>
              </a:ext>
            </a:extLst>
          </p:cNvPr>
          <p:cNvSpPr txBox="1">
            <a:spLocks noChangeArrowheads="1"/>
          </p:cNvSpPr>
          <p:nvPr/>
        </p:nvSpPr>
        <p:spPr bwMode="auto">
          <a:xfrm>
            <a:off x="1574800" y="1991785"/>
            <a:ext cx="878638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itchFamily="34" charset="0"/>
                <a:ea typeface="等线"/>
                <a:cs typeface="等线"/>
              </a:defRPr>
            </a:lvl1pPr>
            <a:lvl2pPr marL="742950" indent="-285750">
              <a:defRPr sz="1300">
                <a:solidFill>
                  <a:schemeClr val="tx1"/>
                </a:solidFill>
                <a:latin typeface="Calibri" pitchFamily="34" charset="0"/>
                <a:ea typeface="等线"/>
                <a:cs typeface="等线"/>
              </a:defRPr>
            </a:lvl2pPr>
            <a:lvl3pPr marL="1143000" indent="-228600">
              <a:defRPr sz="1300">
                <a:solidFill>
                  <a:schemeClr val="tx1"/>
                </a:solidFill>
                <a:latin typeface="Calibri" pitchFamily="34" charset="0"/>
                <a:ea typeface="等线"/>
                <a:cs typeface="等线"/>
              </a:defRPr>
            </a:lvl3pPr>
            <a:lvl4pPr marL="1600200" indent="-228600">
              <a:defRPr sz="1300">
                <a:solidFill>
                  <a:schemeClr val="tx1"/>
                </a:solidFill>
                <a:latin typeface="Calibri" pitchFamily="34" charset="0"/>
                <a:ea typeface="等线"/>
                <a:cs typeface="等线"/>
              </a:defRPr>
            </a:lvl4pPr>
            <a:lvl5pPr marL="2057400" indent="-228600">
              <a:defRPr sz="1300">
                <a:solidFill>
                  <a:schemeClr val="tx1"/>
                </a:solidFill>
                <a:latin typeface="Calibri" pitchFamily="34" charset="0"/>
                <a:ea typeface="等线"/>
                <a:cs typeface="等线"/>
              </a:defRPr>
            </a:lvl5pPr>
            <a:lvl6pPr marL="2514600" indent="-228600" defTabSz="685800" fontAlgn="base">
              <a:spcBef>
                <a:spcPct val="0"/>
              </a:spcBef>
              <a:spcAft>
                <a:spcPct val="0"/>
              </a:spcAft>
              <a:defRPr sz="1300">
                <a:solidFill>
                  <a:schemeClr val="tx1"/>
                </a:solidFill>
                <a:latin typeface="Calibri" pitchFamily="34" charset="0"/>
                <a:ea typeface="等线"/>
                <a:cs typeface="等线"/>
              </a:defRPr>
            </a:lvl6pPr>
            <a:lvl7pPr marL="2971800" indent="-228600" defTabSz="685800" fontAlgn="base">
              <a:spcBef>
                <a:spcPct val="0"/>
              </a:spcBef>
              <a:spcAft>
                <a:spcPct val="0"/>
              </a:spcAft>
              <a:defRPr sz="1300">
                <a:solidFill>
                  <a:schemeClr val="tx1"/>
                </a:solidFill>
                <a:latin typeface="Calibri" pitchFamily="34" charset="0"/>
                <a:ea typeface="等线"/>
                <a:cs typeface="等线"/>
              </a:defRPr>
            </a:lvl7pPr>
            <a:lvl8pPr marL="3429000" indent="-228600" defTabSz="685800" fontAlgn="base">
              <a:spcBef>
                <a:spcPct val="0"/>
              </a:spcBef>
              <a:spcAft>
                <a:spcPct val="0"/>
              </a:spcAft>
              <a:defRPr sz="1300">
                <a:solidFill>
                  <a:schemeClr val="tx1"/>
                </a:solidFill>
                <a:latin typeface="Calibri" pitchFamily="34" charset="0"/>
                <a:ea typeface="等线"/>
                <a:cs typeface="等线"/>
              </a:defRPr>
            </a:lvl8pPr>
            <a:lvl9pPr marL="3886200" indent="-228600" defTabSz="685800" fontAlgn="base">
              <a:spcBef>
                <a:spcPct val="0"/>
              </a:spcBef>
              <a:spcAft>
                <a:spcPct val="0"/>
              </a:spcAft>
              <a:defRPr sz="1300">
                <a:solidFill>
                  <a:schemeClr val="tx1"/>
                </a:solidFill>
                <a:latin typeface="Calibri" pitchFamily="34" charset="0"/>
                <a:ea typeface="等线"/>
                <a:cs typeface="等线"/>
              </a:defRPr>
            </a:lvl9pPr>
          </a:lstStyle>
          <a:p>
            <a:pPr>
              <a:defRPr/>
            </a:pPr>
            <a:r>
              <a:rPr lang="en-US" altLang="zh-CN" sz="5333" b="1" dirty="0">
                <a:ln w="1905"/>
                <a:solidFill>
                  <a:srgbClr val="FF0000"/>
                </a:solidFill>
                <a:effectLst>
                  <a:innerShdw blurRad="69850" dist="43180" dir="5400000">
                    <a:srgbClr val="000000">
                      <a:alpha val="65000"/>
                    </a:srgbClr>
                  </a:innerShdw>
                </a:effectLst>
                <a:latin typeface="Microsoft YaHei" pitchFamily="34" charset="-122"/>
                <a:ea typeface="Microsoft YaHei" pitchFamily="34" charset="-122"/>
              </a:rPr>
              <a:t>CHÀO TẠM BIỆT CÁC EM</a:t>
            </a:r>
            <a:endParaRPr lang="zh-CN" altLang="en-US" sz="5333" b="1" dirty="0">
              <a:ln w="1905"/>
              <a:solidFill>
                <a:srgbClr val="FF0000"/>
              </a:solidFill>
              <a:effectLst>
                <a:innerShdw blurRad="69850" dist="43180" dir="5400000">
                  <a:srgbClr val="000000">
                    <a:alpha val="65000"/>
                  </a:srgbClr>
                </a:innerShdw>
              </a:effectLst>
              <a:latin typeface="Microsoft YaHei" pitchFamily="34" charset="-122"/>
              <a:ea typeface="Microsoft YaHei" pitchFamily="34" charset="-122"/>
            </a:endParaRPr>
          </a:p>
        </p:txBody>
      </p:sp>
      <p:pic>
        <p:nvPicPr>
          <p:cNvPr id="9" name="图片 8">
            <a:extLst>
              <a:ext uri="{FF2B5EF4-FFF2-40B4-BE49-F238E27FC236}">
                <a16:creationId xmlns:a16="http://schemas.microsoft.com/office/drawing/2014/main" id="{5B8BFB1E-214B-6945-2960-0908BC3B2D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6185" y="4885267"/>
            <a:ext cx="5471583" cy="178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3000"/>
                            </p:stCondLst>
                            <p:childTnLst>
                              <p:par>
                                <p:cTn id="20" presetID="10" presetClass="entr" presetSubtype="0" fill="hold"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B648BD-6F72-11C3-D4D7-43D133659377}"/>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2507178-A3EF-5777-23B5-81255570704E}"/>
              </a:ext>
            </a:extLst>
          </p:cNvPr>
          <p:cNvPicPr>
            <a:picLocks noChangeAspect="1"/>
          </p:cNvPicPr>
          <p:nvPr/>
        </p:nvPicPr>
        <p:blipFill rotWithShape="1">
          <a:blip r:embed="rId4"/>
          <a:srcRect r="383" b="53151"/>
          <a:stretch/>
        </p:blipFill>
        <p:spPr>
          <a:xfrm>
            <a:off x="799361" y="1107899"/>
            <a:ext cx="10552638" cy="2722421"/>
          </a:xfrm>
          <a:prstGeom prst="rect">
            <a:avLst/>
          </a:prstGeom>
        </p:spPr>
      </p:pic>
      <p:pic>
        <p:nvPicPr>
          <p:cNvPr id="11" name="Picture 10">
            <a:extLst>
              <a:ext uri="{FF2B5EF4-FFF2-40B4-BE49-F238E27FC236}">
                <a16:creationId xmlns:a16="http://schemas.microsoft.com/office/drawing/2014/main" id="{DE689CED-75C0-8EA1-6413-4721A32C3558}"/>
              </a:ext>
            </a:extLst>
          </p:cNvPr>
          <p:cNvPicPr>
            <a:picLocks noChangeAspect="1"/>
          </p:cNvPicPr>
          <p:nvPr/>
        </p:nvPicPr>
        <p:blipFill rotWithShape="1">
          <a:blip r:embed="rId4"/>
          <a:srcRect t="53151"/>
          <a:stretch/>
        </p:blipFill>
        <p:spPr>
          <a:xfrm>
            <a:off x="758721" y="4064459"/>
            <a:ext cx="10593278" cy="2722421"/>
          </a:xfrm>
          <a:prstGeom prst="rect">
            <a:avLst/>
          </a:prstGeom>
        </p:spPr>
      </p:pic>
    </p:spTree>
    <p:extLst>
      <p:ext uri="{BB962C8B-B14F-4D97-AF65-F5344CB8AC3E}">
        <p14:creationId xmlns:p14="http://schemas.microsoft.com/office/powerpoint/2010/main" val="85064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7AA0D7-0B1E-3D0F-2FA4-456149BFA36F}"/>
              </a:ext>
            </a:extLst>
          </p:cNvPr>
          <p:cNvPicPr>
            <a:picLocks noChangeAspect="1"/>
          </p:cNvPicPr>
          <p:nvPr/>
        </p:nvPicPr>
        <p:blipFill>
          <a:blip r:embed="rId4"/>
          <a:stretch>
            <a:fillRect/>
          </a:stretch>
        </p:blipFill>
        <p:spPr>
          <a:xfrm>
            <a:off x="1" y="1"/>
            <a:ext cx="12166155"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32437" y="2"/>
            <a:ext cx="2016224" cy="17452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1" y="3642033"/>
            <a:ext cx="3421451" cy="332785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299" y="3679532"/>
            <a:ext cx="3693344" cy="325285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3500" y="5275475"/>
            <a:ext cx="1632181" cy="1488028"/>
          </a:xfrm>
          <a:prstGeom prst="rect">
            <a:avLst/>
          </a:prstGeom>
        </p:spPr>
      </p:pic>
      <p:sp>
        <p:nvSpPr>
          <p:cNvPr id="8" name="Rectangle 7"/>
          <p:cNvSpPr/>
          <p:nvPr/>
        </p:nvSpPr>
        <p:spPr>
          <a:xfrm>
            <a:off x="2159563" y="1028733"/>
            <a:ext cx="9301024" cy="1824203"/>
          </a:xfrm>
          <a:prstGeom prst="rect">
            <a:avLst/>
          </a:prstGeom>
          <a:noFill/>
        </p:spPr>
        <p:txBody>
          <a:bodyPr wrap="square" lIns="121920" tIns="60960" rIns="121920" bIns="60960" numCol="1">
            <a:prstTxWarp prst="textTriangl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8800" b="1">
                <a:ln>
                  <a:solidFill>
                    <a:schemeClr val="tx1"/>
                  </a:solidFill>
                  <a:prstDash val="solid"/>
                </a:ln>
                <a:solidFill>
                  <a:srgbClr val="002060"/>
                </a:solidFill>
                <a:effectLst>
                  <a:glow rad="63500">
                    <a:schemeClr val="accent5">
                      <a:satMod val="175000"/>
                      <a:alpha val="40000"/>
                    </a:schemeClr>
                  </a:glow>
                  <a:outerShdw blurRad="88000" dist="50800" dir="5040000" algn="tl">
                    <a:schemeClr val="accent4">
                      <a:tint val="80000"/>
                      <a:satMod val="250000"/>
                      <a:alpha val="45000"/>
                    </a:schemeClr>
                  </a:outerShdw>
                </a:effectLst>
              </a:rPr>
              <a:t>Giải cứu bãi biển</a:t>
            </a:r>
          </a:p>
        </p:txBody>
      </p:sp>
      <p:pic>
        <p:nvPicPr>
          <p:cNvPr id="1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32437" y="-846329"/>
            <a:ext cx="812800" cy="812800"/>
          </a:xfrm>
          <a:prstGeom prst="rect">
            <a:avLst/>
          </a:prstGeom>
        </p:spPr>
      </p:pic>
    </p:spTree>
    <p:extLst>
      <p:ext uri="{BB962C8B-B14F-4D97-AF65-F5344CB8AC3E}">
        <p14:creationId xmlns:p14="http://schemas.microsoft.com/office/powerpoint/2010/main" val="2238882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 presetClass="mediacall" presetSubtype="0" fill="hold" nodeType="withEffect">
                                  <p:stCondLst>
                                    <p:cond delay="0"/>
                                  </p:stCondLst>
                                  <p:childTnLst>
                                    <p:cmd type="call" cmd="playFrom(0.0)">
                                      <p:cBhvr>
                                        <p:cTn id="29" dur="1844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981">
                <p:cTn id="30" repeatCount="indefinite"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FEAF2-F165-6703-7357-778823ABB9C5}"/>
              </a:ext>
            </a:extLst>
          </p:cNvPr>
          <p:cNvPicPr>
            <a:picLocks noChangeAspect="1"/>
          </p:cNvPicPr>
          <p:nvPr/>
        </p:nvPicPr>
        <p:blipFill>
          <a:blip r:embed="rId5"/>
          <a:stretch>
            <a:fillRect/>
          </a:stretch>
        </p:blipFill>
        <p:spPr>
          <a:xfrm>
            <a:off x="1" y="1"/>
            <a:ext cx="12166155"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61" y="4499835"/>
            <a:ext cx="2561025" cy="225558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519" y="4533887"/>
            <a:ext cx="2445140" cy="2378252"/>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84" y="5862149"/>
            <a:ext cx="2299909" cy="1277761"/>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192" y="2"/>
            <a:ext cx="1344149" cy="1371268"/>
          </a:xfrm>
          <a:prstGeom prst="rect">
            <a:avLst/>
          </a:prstGeom>
        </p:spPr>
      </p:pic>
      <p:pic>
        <p:nvPicPr>
          <p:cNvPr id="6" name="Picture chuoi">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2609848" y="3381439"/>
            <a:ext cx="776483" cy="319252"/>
          </a:xfrm>
          <a:prstGeom prst="rect">
            <a:avLst/>
          </a:prstGeom>
        </p:spPr>
      </p:pic>
      <p:pic>
        <p:nvPicPr>
          <p:cNvPr id="8" name="Picture 7">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90227" y="5368867"/>
            <a:ext cx="2242459" cy="1489133"/>
          </a:xfrm>
          <a:prstGeom prst="rect">
            <a:avLst/>
          </a:prstGeom>
        </p:spPr>
      </p:pic>
      <p:sp>
        <p:nvSpPr>
          <p:cNvPr id="19" name="Cloud Callout 18"/>
          <p:cNvSpPr/>
          <p:nvPr/>
        </p:nvSpPr>
        <p:spPr>
          <a:xfrm>
            <a:off x="2018933" y="2"/>
            <a:ext cx="7344816" cy="3541065"/>
          </a:xfrm>
          <a:prstGeom prst="cloudCallout">
            <a:avLst>
              <a:gd name="adj1" fmla="val -51742"/>
              <a:gd name="adj2" fmla="val 69030"/>
            </a:avLst>
          </a:prstGeom>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867">
                <a:solidFill>
                  <a:srgbClr val="FFC000"/>
                </a:solidFill>
              </a:rPr>
              <a:t>Bãi biển có nhiều rác quá!</a:t>
            </a:r>
          </a:p>
        </p:txBody>
      </p:sp>
      <p:sp>
        <p:nvSpPr>
          <p:cNvPr id="24" name="Cloud Callout 23"/>
          <p:cNvSpPr/>
          <p:nvPr/>
        </p:nvSpPr>
        <p:spPr>
          <a:xfrm>
            <a:off x="3048000" y="133420"/>
            <a:ext cx="8646325" cy="3524697"/>
          </a:xfrm>
          <a:prstGeom prst="cloudCallout">
            <a:avLst>
              <a:gd name="adj1" fmla="val -62865"/>
              <a:gd name="adj2" fmla="val 8446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867" dirty="0" err="1">
                <a:solidFill>
                  <a:srgbClr val="002060"/>
                </a:solidFill>
              </a:rPr>
              <a:t>Chúng</a:t>
            </a:r>
            <a:r>
              <a:rPr lang="en-US" sz="5867" dirty="0">
                <a:solidFill>
                  <a:srgbClr val="002060"/>
                </a:solidFill>
              </a:rPr>
              <a:t> ta </a:t>
            </a:r>
            <a:r>
              <a:rPr lang="en-US" sz="5867" dirty="0" err="1">
                <a:solidFill>
                  <a:srgbClr val="002060"/>
                </a:solidFill>
              </a:rPr>
              <a:t>cùng</a:t>
            </a:r>
            <a:r>
              <a:rPr lang="en-US" sz="5867" dirty="0">
                <a:solidFill>
                  <a:srgbClr val="002060"/>
                </a:solidFill>
              </a:rPr>
              <a:t> </a:t>
            </a:r>
            <a:r>
              <a:rPr lang="en-US" sz="5867" dirty="0" err="1">
                <a:solidFill>
                  <a:srgbClr val="002060"/>
                </a:solidFill>
              </a:rPr>
              <a:t>nhau</a:t>
            </a:r>
            <a:r>
              <a:rPr lang="en-US" sz="5867" dirty="0">
                <a:solidFill>
                  <a:srgbClr val="002060"/>
                </a:solidFill>
              </a:rPr>
              <a:t> </a:t>
            </a:r>
            <a:r>
              <a:rPr lang="en-US" sz="5867" dirty="0" err="1">
                <a:solidFill>
                  <a:srgbClr val="002060"/>
                </a:solidFill>
              </a:rPr>
              <a:t>dọn</a:t>
            </a:r>
            <a:r>
              <a:rPr lang="en-US" sz="5867" dirty="0">
                <a:solidFill>
                  <a:srgbClr val="002060"/>
                </a:solidFill>
              </a:rPr>
              <a:t> </a:t>
            </a:r>
            <a:r>
              <a:rPr lang="en-US" sz="5867" dirty="0" err="1">
                <a:solidFill>
                  <a:srgbClr val="002060"/>
                </a:solidFill>
              </a:rPr>
              <a:t>dẹp</a:t>
            </a:r>
            <a:r>
              <a:rPr lang="en-US" sz="5867" dirty="0">
                <a:solidFill>
                  <a:srgbClr val="002060"/>
                </a:solidFill>
              </a:rPr>
              <a:t> </a:t>
            </a:r>
            <a:r>
              <a:rPr lang="en-US" sz="5867" dirty="0" err="1">
                <a:solidFill>
                  <a:srgbClr val="002060"/>
                </a:solidFill>
              </a:rPr>
              <a:t>nào</a:t>
            </a:r>
            <a:r>
              <a:rPr lang="en-US" sz="5867" dirty="0">
                <a:solidFill>
                  <a:srgbClr val="002060"/>
                </a:solidFill>
              </a:rPr>
              <a:t>!</a:t>
            </a:r>
          </a:p>
        </p:txBody>
      </p:sp>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0504" y="-1659129"/>
            <a:ext cx="812800" cy="812800"/>
          </a:xfrm>
          <a:prstGeom prst="rect">
            <a:avLst/>
          </a:prstGeom>
        </p:spPr>
      </p:pic>
      <p:pic>
        <p:nvPicPr>
          <p:cNvPr id="29" name="Picture lon">
            <a:hlinkClick r:id="rId11"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96178" y="5711580"/>
            <a:ext cx="1834345" cy="120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kinh">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71345" y="4482959"/>
            <a:ext cx="2291761" cy="114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hlinkClick r:id="rId20" action="ppaction://hlinksldjump"/>
            <a:extLst>
              <a:ext uri="{FF2B5EF4-FFF2-40B4-BE49-F238E27FC236}">
                <a16:creationId xmlns:a16="http://schemas.microsoft.com/office/drawing/2014/main" id="{05B58029-533F-948A-E40D-5396ACB839CA}"/>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4375628" y="4373288"/>
            <a:ext cx="2784051" cy="1144667"/>
          </a:xfrm>
          <a:prstGeom prst="rect">
            <a:avLst/>
          </a:prstGeom>
        </p:spPr>
      </p:pic>
    </p:spTree>
    <p:extLst>
      <p:ext uri="{BB962C8B-B14F-4D97-AF65-F5344CB8AC3E}">
        <p14:creationId xmlns:p14="http://schemas.microsoft.com/office/powerpoint/2010/main" val="94972020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par>
                                <p:cTn id="16" presetID="1" presetClass="mediacall" presetSubtype="0" fill="hold" nodeType="withEffect">
                                  <p:stCondLst>
                                    <p:cond delay="0"/>
                                  </p:stCondLst>
                                  <p:childTnLst>
                                    <p:cmd type="call" cmd="playFrom(0.0)">
                                      <p:cBhvr>
                                        <p:cTn id="17" dur="18445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par>
                          <p:cTn id="29" fill="hold">
                            <p:stCondLst>
                              <p:cond delay="2000"/>
                            </p:stCondLst>
                            <p:childTnLst>
                              <p:par>
                                <p:cTn id="30" presetID="6" presetClass="entr" presetSubtype="3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out)">
                                      <p:cBhvr>
                                        <p:cTn id="32" dur="1000"/>
                                        <p:tgtEl>
                                          <p:spTgt spid="24"/>
                                        </p:tgtEl>
                                      </p:cBhvr>
                                    </p:animEffect>
                                  </p:childTnLst>
                                </p:cTn>
                              </p:par>
                            </p:childTnLst>
                          </p:cTn>
                        </p:par>
                        <p:par>
                          <p:cTn id="33" fill="hold">
                            <p:stCondLst>
                              <p:cond delay="3000"/>
                            </p:stCondLst>
                            <p:childTnLst>
                              <p:par>
                                <p:cTn id="34" presetID="1" presetClass="exit" presetSubtype="0" fill="hold" grpId="1" nodeType="afterEffect">
                                  <p:stCondLst>
                                    <p:cond delay="0"/>
                                  </p:stCondLst>
                                  <p:childTnLst>
                                    <p:set>
                                      <p:cBhvr>
                                        <p:cTn id="35" dur="1" fill="hold">
                                          <p:stCondLst>
                                            <p:cond delay="3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3774">
                <p:cTn id="36" fill="hold" display="0">
                  <p:stCondLst>
                    <p:cond delay="indefinite"/>
                  </p:stCondLst>
                  <p:endCondLst>
                    <p:cond evt="onStopAudio" delay="0">
                      <p:tgtEl>
                        <p:sldTgt/>
                      </p:tgtEl>
                    </p:cond>
                  </p:endCondLst>
                </p:cTn>
                <p:tgtEl>
                  <p:spTgt spid="25"/>
                </p:tgtEl>
              </p:cMediaNode>
            </p:audio>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with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nodeType="clickEffect">
                                  <p:stCondLst>
                                    <p:cond delay="0"/>
                                  </p:stCondLst>
                                  <p:childTnLst>
                                    <p:anim calcmode="lin" valueType="num">
                                      <p:cBhvr>
                                        <p:cTn id="50" dur="1000"/>
                                        <p:tgtEl>
                                          <p:spTgt spid="31"/>
                                        </p:tgtEl>
                                        <p:attrNameLst>
                                          <p:attrName>ppt_w</p:attrName>
                                        </p:attrNameLst>
                                      </p:cBhvr>
                                      <p:tavLst>
                                        <p:tav tm="0">
                                          <p:val>
                                            <p:strVal val="ppt_w"/>
                                          </p:val>
                                        </p:tav>
                                        <p:tav tm="100000">
                                          <p:val>
                                            <p:fltVal val="0"/>
                                          </p:val>
                                        </p:tav>
                                      </p:tavLst>
                                    </p:anim>
                                    <p:anim calcmode="lin" valueType="num">
                                      <p:cBhvr>
                                        <p:cTn id="51" dur="1000"/>
                                        <p:tgtEl>
                                          <p:spTgt spid="31"/>
                                        </p:tgtEl>
                                        <p:attrNameLst>
                                          <p:attrName>ppt_h</p:attrName>
                                        </p:attrNameLst>
                                      </p:cBhvr>
                                      <p:tavLst>
                                        <p:tav tm="0">
                                          <p:val>
                                            <p:strVal val="ppt_h"/>
                                          </p:val>
                                        </p:tav>
                                        <p:tav tm="100000">
                                          <p:val>
                                            <p:fltVal val="0"/>
                                          </p:val>
                                        </p:tav>
                                      </p:tavLst>
                                    </p:anim>
                                    <p:anim calcmode="lin" valueType="num">
                                      <p:cBhvr>
                                        <p:cTn id="52" dur="1000"/>
                                        <p:tgtEl>
                                          <p:spTgt spid="31"/>
                                        </p:tgtEl>
                                        <p:attrNameLst>
                                          <p:attrName>style.rotation</p:attrName>
                                        </p:attrNameLst>
                                      </p:cBhvr>
                                      <p:tavLst>
                                        <p:tav tm="0">
                                          <p:val>
                                            <p:fltVal val="0"/>
                                          </p:val>
                                        </p:tav>
                                        <p:tav tm="100000">
                                          <p:val>
                                            <p:fltVal val="90"/>
                                          </p:val>
                                        </p:tav>
                                      </p:tavLst>
                                    </p:anim>
                                    <p:animEffect transition="out" filter="fade">
                                      <p:cBhvr>
                                        <p:cTn id="53" dur="1000"/>
                                        <p:tgtEl>
                                          <p:spTgt spid="31"/>
                                        </p:tgtEl>
                                      </p:cBhvr>
                                    </p:animEffect>
                                    <p:set>
                                      <p:cBhvr>
                                        <p:cTn id="54"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29"/>
                                        </p:tgtEl>
                                        <p:attrNameLst>
                                          <p:attrName>ppt_w</p:attrName>
                                        </p:attrNameLst>
                                      </p:cBhvr>
                                      <p:tavLst>
                                        <p:tav tm="0">
                                          <p:val>
                                            <p:strVal val="ppt_w"/>
                                          </p:val>
                                        </p:tav>
                                        <p:tav tm="100000">
                                          <p:val>
                                            <p:fltVal val="0"/>
                                          </p:val>
                                        </p:tav>
                                      </p:tavLst>
                                    </p:anim>
                                    <p:anim calcmode="lin" valueType="num">
                                      <p:cBhvr>
                                        <p:cTn id="60" dur="1000"/>
                                        <p:tgtEl>
                                          <p:spTgt spid="29"/>
                                        </p:tgtEl>
                                        <p:attrNameLst>
                                          <p:attrName>ppt_h</p:attrName>
                                        </p:attrNameLst>
                                      </p:cBhvr>
                                      <p:tavLst>
                                        <p:tav tm="0">
                                          <p:val>
                                            <p:strVal val="ppt_h"/>
                                          </p:val>
                                        </p:tav>
                                        <p:tav tm="100000">
                                          <p:val>
                                            <p:fltVal val="0"/>
                                          </p:val>
                                        </p:tav>
                                      </p:tavLst>
                                    </p:anim>
                                    <p:anim calcmode="lin" valueType="num">
                                      <p:cBhvr>
                                        <p:cTn id="61" dur="1000"/>
                                        <p:tgtEl>
                                          <p:spTgt spid="29"/>
                                        </p:tgtEl>
                                        <p:attrNameLst>
                                          <p:attrName>style.rotation</p:attrName>
                                        </p:attrNameLst>
                                      </p:cBhvr>
                                      <p:tavLst>
                                        <p:tav tm="0">
                                          <p:val>
                                            <p:fltVal val="0"/>
                                          </p:val>
                                        </p:tav>
                                        <p:tav tm="100000">
                                          <p:val>
                                            <p:fltVal val="90"/>
                                          </p:val>
                                        </p:tav>
                                      </p:tavLst>
                                    </p:anim>
                                    <p:animEffect transition="out" filter="fade">
                                      <p:cBhvr>
                                        <p:cTn id="62" dur="1000"/>
                                        <p:tgtEl>
                                          <p:spTgt spid="29"/>
                                        </p:tgtEl>
                                      </p:cBhvr>
                                    </p:animEffect>
                                    <p:set>
                                      <p:cBhvr>
                                        <p:cTn id="63"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9"/>
                                        </p:tgtEl>
                                        <p:attrNameLst>
                                          <p:attrName>ppt_w</p:attrName>
                                        </p:attrNameLst>
                                      </p:cBhvr>
                                      <p:tavLst>
                                        <p:tav tm="0">
                                          <p:val>
                                            <p:strVal val="ppt_w"/>
                                          </p:val>
                                        </p:tav>
                                        <p:tav tm="100000">
                                          <p:val>
                                            <p:fltVal val="0"/>
                                          </p:val>
                                        </p:tav>
                                      </p:tavLst>
                                    </p:anim>
                                    <p:anim calcmode="lin" valueType="num">
                                      <p:cBhvr>
                                        <p:cTn id="69" dur="1000"/>
                                        <p:tgtEl>
                                          <p:spTgt spid="9"/>
                                        </p:tgtEl>
                                        <p:attrNameLst>
                                          <p:attrName>ppt_h</p:attrName>
                                        </p:attrNameLst>
                                      </p:cBhvr>
                                      <p:tavLst>
                                        <p:tav tm="0">
                                          <p:val>
                                            <p:strVal val="ppt_h"/>
                                          </p:val>
                                        </p:tav>
                                        <p:tav tm="100000">
                                          <p:val>
                                            <p:fltVal val="0"/>
                                          </p:val>
                                        </p:tav>
                                      </p:tavLst>
                                    </p:anim>
                                    <p:anim calcmode="lin" valueType="num">
                                      <p:cBhvr>
                                        <p:cTn id="70" dur="1000"/>
                                        <p:tgtEl>
                                          <p:spTgt spid="9"/>
                                        </p:tgtEl>
                                        <p:attrNameLst>
                                          <p:attrName>style.rotation</p:attrName>
                                        </p:attrNameLst>
                                      </p:cBhvr>
                                      <p:tavLst>
                                        <p:tav tm="0">
                                          <p:val>
                                            <p:fltVal val="0"/>
                                          </p:val>
                                        </p:tav>
                                        <p:tav tm="100000">
                                          <p:val>
                                            <p:fltVal val="90"/>
                                          </p:val>
                                        </p:tav>
                                      </p:tavLst>
                                    </p:anim>
                                    <p:animEffect transition="out" filter="fade">
                                      <p:cBhvr>
                                        <p:cTn id="71" dur="1000"/>
                                        <p:tgtEl>
                                          <p:spTgt spid="9"/>
                                        </p:tgtEl>
                                      </p:cBhvr>
                                    </p:animEffect>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9" grpId="0" animBg="1"/>
      <p:bldP spid="19" grpId="1" animBg="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7D07E-A40A-971F-D392-BCDC8B34DEB8}"/>
              </a:ext>
            </a:extLst>
          </p:cNvPr>
          <p:cNvPicPr>
            <a:picLocks noChangeAspect="1"/>
          </p:cNvPicPr>
          <p:nvPr/>
        </p:nvPicPr>
        <p:blipFill>
          <a:blip r:embed="rId6"/>
          <a:stretch>
            <a:fillRect/>
          </a:stretch>
        </p:blipFill>
        <p:spPr>
          <a:xfrm>
            <a:off x="-152400" y="-1232"/>
            <a:ext cx="12344400" cy="6859231"/>
          </a:xfrm>
          <a:prstGeom prst="rect">
            <a:avLst/>
          </a:prstGeom>
        </p:spPr>
      </p:pic>
      <p:sp>
        <p:nvSpPr>
          <p:cNvPr id="2" name="Horizontal Scroll 1"/>
          <p:cNvSpPr/>
          <p:nvPr/>
        </p:nvSpPr>
        <p:spPr>
          <a:xfrm>
            <a:off x="304800" y="97500"/>
            <a:ext cx="11263808" cy="2112301"/>
          </a:xfrm>
          <a:prstGeom prst="horizontalScroll">
            <a:avLst/>
          </a:prstGeom>
          <a:solidFill>
            <a:schemeClr val="tx2">
              <a:lumMod val="60000"/>
              <a:lumOff val="4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solidFill>
                  <a:schemeClr val="tx1">
                    <a:lumMod val="95000"/>
                    <a:lumOff val="5000"/>
                  </a:schemeClr>
                </a:solidFill>
                <a:cs typeface="#9Slide03 Arima Madurai Medium" panose="00000600000000000000" pitchFamily="2" charset="-93"/>
              </a:rPr>
              <a:t>Để</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chèn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hình</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ảnh</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vào</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văn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bản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trên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dải</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lệnh</a:t>
            </a:r>
            <a:r>
              <a:rPr lang="en-US" sz="4400" dirty="0">
                <a:solidFill>
                  <a:schemeClr val="tx1">
                    <a:lumMod val="95000"/>
                    <a:lumOff val="5000"/>
                  </a:schemeClr>
                </a:solidFill>
                <a:cs typeface="#9Slide03 Arima Madurai Medium" panose="00000600000000000000" pitchFamily="2" charset="-93"/>
              </a:rPr>
              <a:t> Insert </a:t>
            </a:r>
            <a:r>
              <a:rPr lang="en-US" sz="4400" dirty="0" err="1">
                <a:solidFill>
                  <a:schemeClr val="tx1">
                    <a:lumMod val="95000"/>
                    <a:lumOff val="5000"/>
                  </a:schemeClr>
                </a:solidFill>
                <a:cs typeface="#9Slide03 Arima Madurai Medium" panose="00000600000000000000" pitchFamily="2" charset="-93"/>
              </a:rPr>
              <a:t>em</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chọn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lệnh</a:t>
            </a:r>
            <a:r>
              <a:rPr lang="en-US" sz="4400" dirty="0">
                <a:solidFill>
                  <a:schemeClr val="tx1">
                    <a:lumMod val="95000"/>
                    <a:lumOff val="5000"/>
                  </a:schemeClr>
                </a:solidFill>
                <a:cs typeface="#9Slide03 Arima Madurai Medium" panose="00000600000000000000" pitchFamily="2" charset="-93"/>
              </a:rPr>
              <a:t>:</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7"/>
          <a:stretch>
            <a:fillRect/>
          </a:stretch>
        </p:blipFill>
        <p:spPr>
          <a:xfrm>
            <a:off x="11355344" y="-1851587"/>
            <a:ext cx="1077360" cy="1077360"/>
          </a:xfrm>
          <a:prstGeom prst="rect">
            <a:avLst/>
          </a:prstGeom>
        </p:spPr>
      </p:pic>
      <p:sp>
        <p:nvSpPr>
          <p:cNvPr id="17" name="a">
            <a:extLst>
              <a:ext uri="{FF2B5EF4-FFF2-40B4-BE49-F238E27FC236}">
                <a16:creationId xmlns:a16="http://schemas.microsoft.com/office/drawing/2014/main" id="{FA0A26D4-A498-02A5-2529-2B111C67A757}"/>
              </a:ext>
            </a:extLst>
          </p:cNvPr>
          <p:cNvSpPr/>
          <p:nvPr/>
        </p:nvSpPr>
        <p:spPr>
          <a:xfrm>
            <a:off x="2362200" y="2462538"/>
            <a:ext cx="7239000" cy="996565"/>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A.   Table</a:t>
            </a:r>
          </a:p>
        </p:txBody>
      </p:sp>
      <p:sp>
        <p:nvSpPr>
          <p:cNvPr id="18" name="b">
            <a:extLst>
              <a:ext uri="{FF2B5EF4-FFF2-40B4-BE49-F238E27FC236}">
                <a16:creationId xmlns:a16="http://schemas.microsoft.com/office/drawing/2014/main" id="{69789867-630D-FDD1-426B-BBCC74496E20}"/>
              </a:ext>
            </a:extLst>
          </p:cNvPr>
          <p:cNvSpPr/>
          <p:nvPr/>
        </p:nvSpPr>
        <p:spPr>
          <a:xfrm>
            <a:off x="2362199" y="3962401"/>
            <a:ext cx="7239000" cy="868303"/>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B.   Picture</a:t>
            </a:r>
          </a:p>
        </p:txBody>
      </p:sp>
      <p:sp>
        <p:nvSpPr>
          <p:cNvPr id="19" name="c">
            <a:extLst>
              <a:ext uri="{FF2B5EF4-FFF2-40B4-BE49-F238E27FC236}">
                <a16:creationId xmlns:a16="http://schemas.microsoft.com/office/drawing/2014/main" id="{79A72332-B15B-40AE-D47E-A2D608247EE1}"/>
              </a:ext>
            </a:extLst>
          </p:cNvPr>
          <p:cNvSpPr/>
          <p:nvPr/>
        </p:nvSpPr>
        <p:spPr>
          <a:xfrm>
            <a:off x="2362199" y="5404772"/>
            <a:ext cx="7239000" cy="843629"/>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C.   Home</a:t>
            </a:r>
          </a:p>
        </p:txBody>
      </p:sp>
      <p:pic>
        <p:nvPicPr>
          <p:cNvPr id="11" name="2" descr="smile.png">
            <a:extLst>
              <a:ext uri="{FF2B5EF4-FFF2-40B4-BE49-F238E27FC236}">
                <a16:creationId xmlns:a16="http://schemas.microsoft.com/office/drawing/2014/main" id="{833E7091-EDD5-FFE3-AF12-B1661C5244B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1973" y="3938886"/>
            <a:ext cx="758627"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 descr="nhung-hinh-mat-cuoi-buon-mat-cuoi-khoc-5.jpg">
            <a:extLst>
              <a:ext uri="{FF2B5EF4-FFF2-40B4-BE49-F238E27FC236}">
                <a16:creationId xmlns:a16="http://schemas.microsoft.com/office/drawing/2014/main" id="{E9E3954F-F87A-FFAD-DC71-4B27E928932B}"/>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7851974" y="2644407"/>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descr="nhung-hinh-mat-cuoi-buon-mat-cuoi-khoc-5.jpg">
            <a:extLst>
              <a:ext uri="{FF2B5EF4-FFF2-40B4-BE49-F238E27FC236}">
                <a16:creationId xmlns:a16="http://schemas.microsoft.com/office/drawing/2014/main" id="{D69AADCF-202E-1855-275C-276EA61D4326}"/>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7983088" y="5495770"/>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hlinkClick r:id="rId10" action="ppaction://hlinksldjump"/>
            <a:extLst>
              <a:ext uri="{FF2B5EF4-FFF2-40B4-BE49-F238E27FC236}">
                <a16:creationId xmlns:a16="http://schemas.microsoft.com/office/drawing/2014/main" id="{7C4F27F2-0722-EAB6-7E00-7981C33471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79769" y="5372983"/>
            <a:ext cx="2112233" cy="138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16">
            <a:extLst>
              <a:ext uri="{FF2B5EF4-FFF2-40B4-BE49-F238E27FC236}">
                <a16:creationId xmlns:a16="http://schemas.microsoft.com/office/drawing/2014/main" id="{15F7D6BC-9626-DFE3-3050-4CAC993491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5345786"/>
            <a:ext cx="1664763" cy="1512215"/>
          </a:xfrm>
          <a:prstGeom prst="rect">
            <a:avLst/>
          </a:prstGeom>
        </p:spPr>
      </p:pic>
    </p:spTree>
    <p:extLst>
      <p:ext uri="{BB962C8B-B14F-4D97-AF65-F5344CB8AC3E}">
        <p14:creationId xmlns:p14="http://schemas.microsoft.com/office/powerpoint/2010/main" val="3249423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8" presetClass="emph" presetSubtype="0" repeatCount="indefinite" fill="hold" nodeType="withEffect">
                                  <p:stCondLst>
                                    <p:cond delay="0"/>
                                  </p:stCondLst>
                                  <p:childTnLst>
                                    <p:animRot by="21600000">
                                      <p:cBhvr>
                                        <p:cTn id="9" dur="2000" fill="hold"/>
                                        <p:tgtEl>
                                          <p:spTgt spid="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barn(inVertical)">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5" name="tieng chuong lac.wav"/>
                                        </p:tgtEl>
                                      </p:cMediaNode>
                                    </p:audio>
                                  </p:subTnLst>
                                </p:cTn>
                              </p:par>
                              <p:par>
                                <p:cTn id="34" presetID="1" presetClass="emph" presetSubtype="2" fill="hold" nodeType="withEffect">
                                  <p:stCondLst>
                                    <p:cond delay="0"/>
                                  </p:stCondLst>
                                  <p:childTnLst>
                                    <p:animClr clrSpc="rgb" dir="cw">
                                      <p:cBhvr>
                                        <p:cTn id="35" dur="2000" fill="hold"/>
                                        <p:tgtEl>
                                          <p:spTgt spid="18"/>
                                        </p:tgtEl>
                                        <p:attrNameLst>
                                          <p:attrName>fillcolor</p:attrName>
                                        </p:attrNameLst>
                                      </p:cBhvr>
                                      <p:to>
                                        <a:srgbClr val="37ED05"/>
                                      </p:to>
                                    </p:animClr>
                                    <p:set>
                                      <p:cBhvr>
                                        <p:cTn id="36" dur="2000" fill="hold"/>
                                        <p:tgtEl>
                                          <p:spTgt spid="18"/>
                                        </p:tgtEl>
                                        <p:attrNameLst>
                                          <p:attrName>fill.type</p:attrName>
                                        </p:attrNameLst>
                                      </p:cBhvr>
                                      <p:to>
                                        <p:strVal val="solid"/>
                                      </p:to>
                                    </p:set>
                                    <p:set>
                                      <p:cBhvr>
                                        <p:cTn id="3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9"/>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7D07E-A40A-971F-D392-BCDC8B34DEB8}"/>
              </a:ext>
            </a:extLst>
          </p:cNvPr>
          <p:cNvPicPr>
            <a:picLocks noChangeAspect="1"/>
          </p:cNvPicPr>
          <p:nvPr/>
        </p:nvPicPr>
        <p:blipFill>
          <a:blip r:embed="rId6"/>
          <a:stretch>
            <a:fillRect/>
          </a:stretch>
        </p:blipFill>
        <p:spPr>
          <a:xfrm>
            <a:off x="-152400" y="-1232"/>
            <a:ext cx="12344400" cy="6859231"/>
          </a:xfrm>
          <a:prstGeom prst="rect">
            <a:avLst/>
          </a:prstGeom>
        </p:spPr>
      </p:pic>
      <p:sp>
        <p:nvSpPr>
          <p:cNvPr id="2" name="Horizontal Scroll 1"/>
          <p:cNvSpPr/>
          <p:nvPr/>
        </p:nvSpPr>
        <p:spPr>
          <a:xfrm>
            <a:off x="304800" y="97500"/>
            <a:ext cx="11263808" cy="2112301"/>
          </a:xfrm>
          <a:prstGeom prst="horizontalScroll">
            <a:avLst/>
          </a:prstGeom>
          <a:solidFill>
            <a:schemeClr val="tx2">
              <a:lumMod val="60000"/>
              <a:lumOff val="4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solidFill>
                  <a:schemeClr val="tx1">
                    <a:lumMod val="95000"/>
                    <a:lumOff val="5000"/>
                  </a:schemeClr>
                </a:solidFill>
                <a:cs typeface="#9Slide03 Arima Madurai Medium" panose="00000600000000000000" pitchFamily="2" charset="-93"/>
              </a:rPr>
              <a:t>Em</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hãy</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cho</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biết</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đâu</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là</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biểu</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tượng</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của</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phần</a:t>
            </a:r>
            <a:r>
              <a:rPr lang="en-US" sz="4400" dirty="0">
                <a:solidFill>
                  <a:schemeClr val="tx1">
                    <a:lumMod val="95000"/>
                    <a:lumOff val="5000"/>
                  </a:schemeClr>
                </a:solidFill>
                <a:cs typeface="#9Slide03 Arima Madurai Medium" panose="00000600000000000000" pitchFamily="2" charset="-93"/>
              </a:rPr>
              <a:t> </a:t>
            </a:r>
            <a:r>
              <a:rPr lang="en-US" sz="4400" dirty="0" err="1">
                <a:solidFill>
                  <a:schemeClr val="tx1">
                    <a:lumMod val="95000"/>
                    <a:lumOff val="5000"/>
                  </a:schemeClr>
                </a:solidFill>
                <a:cs typeface="#9Slide03 Arima Madurai Medium" panose="00000600000000000000" pitchFamily="2" charset="-93"/>
              </a:rPr>
              <a:t>mềm</a:t>
            </a:r>
            <a:r>
              <a:rPr lang="en-US" sz="4400" dirty="0">
                <a:solidFill>
                  <a:schemeClr val="tx1">
                    <a:lumMod val="95000"/>
                    <a:lumOff val="5000"/>
                  </a:schemeClr>
                </a:solidFill>
                <a:cs typeface="#9Slide03 Arima Madurai Medium" panose="00000600000000000000" pitchFamily="2" charset="-93"/>
              </a:rPr>
              <a:t> </a:t>
            </a:r>
            <a:r>
              <a:rPr lang="en-US" sz="4400" b="1" dirty="0" err="1">
                <a:solidFill>
                  <a:schemeClr val="tx1">
                    <a:lumMod val="95000"/>
                    <a:lumOff val="5000"/>
                  </a:schemeClr>
                </a:solidFill>
                <a:cs typeface="#9Slide03 Arima Madurai Medium" panose="00000600000000000000" pitchFamily="2" charset="-93"/>
              </a:rPr>
              <a:t>soạn</a:t>
            </a:r>
            <a:r>
              <a:rPr lang="en-US" sz="4400" b="1" dirty="0">
                <a:solidFill>
                  <a:schemeClr val="tx1">
                    <a:lumMod val="95000"/>
                    <a:lumOff val="5000"/>
                  </a:schemeClr>
                </a:solidFill>
                <a:cs typeface="#9Slide03 Arima Madurai Medium" panose="00000600000000000000" pitchFamily="2" charset="-93"/>
              </a:rPr>
              <a:t> </a:t>
            </a:r>
            <a:r>
              <a:rPr lang="en-US" sz="4400" b="1" dirty="0" err="1">
                <a:solidFill>
                  <a:schemeClr val="tx1">
                    <a:lumMod val="95000"/>
                    <a:lumOff val="5000"/>
                  </a:schemeClr>
                </a:solidFill>
                <a:cs typeface="#9Slide03 Arima Madurai Medium" panose="00000600000000000000" pitchFamily="2" charset="-93"/>
              </a:rPr>
              <a:t>thảo</a:t>
            </a:r>
            <a:r>
              <a:rPr lang="en-US" sz="4400" b="1" dirty="0">
                <a:solidFill>
                  <a:schemeClr val="tx1">
                    <a:lumMod val="95000"/>
                    <a:lumOff val="5000"/>
                  </a:schemeClr>
                </a:solidFill>
                <a:cs typeface="#9Slide03 Arima Madurai Medium" panose="00000600000000000000" pitchFamily="2" charset="-93"/>
              </a:rPr>
              <a:t> </a:t>
            </a:r>
            <a:r>
              <a:rPr lang="en-US" sz="4400" b="1" dirty="0" err="1">
                <a:solidFill>
                  <a:schemeClr val="tx1">
                    <a:lumMod val="95000"/>
                    <a:lumOff val="5000"/>
                  </a:schemeClr>
                </a:solidFill>
                <a:cs typeface="#9Slide03 Arima Madurai Medium" panose="00000600000000000000" pitchFamily="2" charset="-93"/>
              </a:rPr>
              <a:t>văn</a:t>
            </a:r>
            <a:r>
              <a:rPr lang="en-US" sz="4400" b="1" dirty="0">
                <a:solidFill>
                  <a:schemeClr val="tx1">
                    <a:lumMod val="95000"/>
                    <a:lumOff val="5000"/>
                  </a:schemeClr>
                </a:solidFill>
                <a:cs typeface="#9Slide03 Arima Madurai Medium" panose="00000600000000000000" pitchFamily="2" charset="-93"/>
              </a:rPr>
              <a:t> </a:t>
            </a:r>
            <a:r>
              <a:rPr lang="en-US" sz="4400" b="1" dirty="0" err="1">
                <a:solidFill>
                  <a:schemeClr val="tx1">
                    <a:lumMod val="95000"/>
                    <a:lumOff val="5000"/>
                  </a:schemeClr>
                </a:solidFill>
                <a:cs typeface="#9Slide03 Arima Madurai Medium" panose="00000600000000000000" pitchFamily="2" charset="-93"/>
              </a:rPr>
              <a:t>bản</a:t>
            </a:r>
            <a:r>
              <a:rPr lang="en-US" sz="4400" dirty="0">
                <a:solidFill>
                  <a:schemeClr val="tx1">
                    <a:lumMod val="95000"/>
                    <a:lumOff val="5000"/>
                  </a:schemeClr>
                </a:solidFill>
                <a:cs typeface="#9Slide03 Arima Madurai Medium" panose="00000600000000000000" pitchFamily="2" charset="-93"/>
              </a:rPr>
              <a:t>?</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7"/>
          <a:stretch>
            <a:fillRect/>
          </a:stretch>
        </p:blipFill>
        <p:spPr>
          <a:xfrm>
            <a:off x="11355344" y="-1851587"/>
            <a:ext cx="1077360" cy="1077360"/>
          </a:xfrm>
          <a:prstGeom prst="rect">
            <a:avLst/>
          </a:prstGeom>
        </p:spPr>
      </p:pic>
      <p:sp>
        <p:nvSpPr>
          <p:cNvPr id="17" name="a">
            <a:extLst>
              <a:ext uri="{FF2B5EF4-FFF2-40B4-BE49-F238E27FC236}">
                <a16:creationId xmlns:a16="http://schemas.microsoft.com/office/drawing/2014/main" id="{FA0A26D4-A498-02A5-2529-2B111C67A757}"/>
              </a:ext>
            </a:extLst>
          </p:cNvPr>
          <p:cNvSpPr/>
          <p:nvPr/>
        </p:nvSpPr>
        <p:spPr>
          <a:xfrm>
            <a:off x="2362200" y="2221855"/>
            <a:ext cx="7239000" cy="1356772"/>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A.   </a:t>
            </a:r>
          </a:p>
        </p:txBody>
      </p:sp>
      <p:sp>
        <p:nvSpPr>
          <p:cNvPr id="18" name="b">
            <a:extLst>
              <a:ext uri="{FF2B5EF4-FFF2-40B4-BE49-F238E27FC236}">
                <a16:creationId xmlns:a16="http://schemas.microsoft.com/office/drawing/2014/main" id="{69789867-630D-FDD1-426B-BBCC74496E20}"/>
              </a:ext>
            </a:extLst>
          </p:cNvPr>
          <p:cNvSpPr/>
          <p:nvPr/>
        </p:nvSpPr>
        <p:spPr>
          <a:xfrm>
            <a:off x="2362199" y="3593455"/>
            <a:ext cx="7239000" cy="1320071"/>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B.   </a:t>
            </a:r>
          </a:p>
        </p:txBody>
      </p:sp>
      <p:sp>
        <p:nvSpPr>
          <p:cNvPr id="19" name="c">
            <a:extLst>
              <a:ext uri="{FF2B5EF4-FFF2-40B4-BE49-F238E27FC236}">
                <a16:creationId xmlns:a16="http://schemas.microsoft.com/office/drawing/2014/main" id="{79A72332-B15B-40AE-D47E-A2D608247EE1}"/>
              </a:ext>
            </a:extLst>
          </p:cNvPr>
          <p:cNvSpPr/>
          <p:nvPr/>
        </p:nvSpPr>
        <p:spPr>
          <a:xfrm>
            <a:off x="2362199" y="4913528"/>
            <a:ext cx="7239000" cy="1334872"/>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C.   </a:t>
            </a:r>
          </a:p>
        </p:txBody>
      </p:sp>
      <p:pic>
        <p:nvPicPr>
          <p:cNvPr id="11" name="2" descr="smile.png">
            <a:extLst>
              <a:ext uri="{FF2B5EF4-FFF2-40B4-BE49-F238E27FC236}">
                <a16:creationId xmlns:a16="http://schemas.microsoft.com/office/drawing/2014/main" id="{833E7091-EDD5-FFE3-AF12-B1661C5244B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1" y="5061029"/>
            <a:ext cx="1078531" cy="10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 descr="nhung-hinh-mat-cuoi-buon-mat-cuoi-khoc-5.jpg">
            <a:extLst>
              <a:ext uri="{FF2B5EF4-FFF2-40B4-BE49-F238E27FC236}">
                <a16:creationId xmlns:a16="http://schemas.microsoft.com/office/drawing/2014/main" id="{E9E3954F-F87A-FFAD-DC71-4B27E928932B}"/>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7573149" y="2474328"/>
            <a:ext cx="860225" cy="8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descr="nhung-hinh-mat-cuoi-buon-mat-cuoi-khoc-5.jpg">
            <a:extLst>
              <a:ext uri="{FF2B5EF4-FFF2-40B4-BE49-F238E27FC236}">
                <a16:creationId xmlns:a16="http://schemas.microsoft.com/office/drawing/2014/main" id="{D69AADCF-202E-1855-275C-276EA61D4326}"/>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7620000" y="3821777"/>
            <a:ext cx="813373" cy="79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10" action="ppaction://hlinksldjump"/>
            <a:extLst>
              <a:ext uri="{FF2B5EF4-FFF2-40B4-BE49-F238E27FC236}">
                <a16:creationId xmlns:a16="http://schemas.microsoft.com/office/drawing/2014/main" id="{EB3D3E07-5A98-9EF1-A9A9-C62D93416A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2714" y="5357048"/>
            <a:ext cx="2554284" cy="1696205"/>
          </a:xfrm>
          <a:prstGeom prst="rect">
            <a:avLst/>
          </a:prstGeom>
        </p:spPr>
      </p:pic>
      <p:pic>
        <p:nvPicPr>
          <p:cNvPr id="5" name="图片 16">
            <a:extLst>
              <a:ext uri="{FF2B5EF4-FFF2-40B4-BE49-F238E27FC236}">
                <a16:creationId xmlns:a16="http://schemas.microsoft.com/office/drawing/2014/main" id="{617032C5-08BC-E074-14BA-E7D829DF05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5345786"/>
            <a:ext cx="1664763" cy="1512215"/>
          </a:xfrm>
          <a:prstGeom prst="rect">
            <a:avLst/>
          </a:prstGeom>
        </p:spPr>
      </p:pic>
      <p:pic>
        <p:nvPicPr>
          <p:cNvPr id="8" name="Picture 7">
            <a:extLst>
              <a:ext uri="{FF2B5EF4-FFF2-40B4-BE49-F238E27FC236}">
                <a16:creationId xmlns:a16="http://schemas.microsoft.com/office/drawing/2014/main" id="{9D071815-92DB-C0D6-720B-162D51544E1C}"/>
              </a:ext>
            </a:extLst>
          </p:cNvPr>
          <p:cNvPicPr>
            <a:picLocks noChangeAspect="1"/>
          </p:cNvPicPr>
          <p:nvPr/>
        </p:nvPicPr>
        <p:blipFill>
          <a:blip r:embed="rId13"/>
          <a:stretch>
            <a:fillRect/>
          </a:stretch>
        </p:blipFill>
        <p:spPr>
          <a:xfrm>
            <a:off x="3510218" y="2370325"/>
            <a:ext cx="1108636" cy="1124252"/>
          </a:xfrm>
          <a:prstGeom prst="rect">
            <a:avLst/>
          </a:prstGeom>
        </p:spPr>
      </p:pic>
      <p:pic>
        <p:nvPicPr>
          <p:cNvPr id="13" name="Picture 12">
            <a:extLst>
              <a:ext uri="{FF2B5EF4-FFF2-40B4-BE49-F238E27FC236}">
                <a16:creationId xmlns:a16="http://schemas.microsoft.com/office/drawing/2014/main" id="{AF5D8CA4-C480-78E4-1E2F-E2A02E369B0C}"/>
              </a:ext>
            </a:extLst>
          </p:cNvPr>
          <p:cNvPicPr>
            <a:picLocks noChangeAspect="1"/>
          </p:cNvPicPr>
          <p:nvPr/>
        </p:nvPicPr>
        <p:blipFill>
          <a:blip r:embed="rId14"/>
          <a:stretch>
            <a:fillRect/>
          </a:stretch>
        </p:blipFill>
        <p:spPr>
          <a:xfrm>
            <a:off x="3528229" y="3690849"/>
            <a:ext cx="1090625" cy="1059464"/>
          </a:xfrm>
          <a:prstGeom prst="rect">
            <a:avLst/>
          </a:prstGeom>
        </p:spPr>
      </p:pic>
      <p:pic>
        <p:nvPicPr>
          <p:cNvPr id="21" name="Picture 20">
            <a:extLst>
              <a:ext uri="{FF2B5EF4-FFF2-40B4-BE49-F238E27FC236}">
                <a16:creationId xmlns:a16="http://schemas.microsoft.com/office/drawing/2014/main" id="{B6E7DA30-F2D1-9C63-1E95-E11CAE510566}"/>
              </a:ext>
            </a:extLst>
          </p:cNvPr>
          <p:cNvPicPr>
            <a:picLocks noChangeAspect="1"/>
          </p:cNvPicPr>
          <p:nvPr/>
        </p:nvPicPr>
        <p:blipFill>
          <a:blip r:embed="rId15"/>
          <a:stretch>
            <a:fillRect/>
          </a:stretch>
        </p:blipFill>
        <p:spPr>
          <a:xfrm>
            <a:off x="3551782" y="5060433"/>
            <a:ext cx="1099076" cy="992715"/>
          </a:xfrm>
          <a:prstGeom prst="rect">
            <a:avLst/>
          </a:prstGeom>
        </p:spPr>
      </p:pic>
    </p:spTree>
    <p:extLst>
      <p:ext uri="{BB962C8B-B14F-4D97-AF65-F5344CB8AC3E}">
        <p14:creationId xmlns:p14="http://schemas.microsoft.com/office/powerpoint/2010/main" val="46648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8" presetClass="emph" presetSubtype="0" repeatCount="indefinite" fill="hold" nodeType="withEffect">
                                  <p:stCondLst>
                                    <p:cond delay="0"/>
                                  </p:stCondLst>
                                  <p:childTnLst>
                                    <p:animRot by="21600000">
                                      <p:cBhvr>
                                        <p:cTn id="9" dur="2000" fill="hold"/>
                                        <p:tgtEl>
                                          <p:spTgt spid="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barn(inVertical)">
                                      <p:cBhvr>
                                        <p:cTn id="20" dur="500"/>
                                        <p:tgtEl>
                                          <p:spTgt spid="19">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000" fill="hold"/>
                                        <p:tgtEl>
                                          <p:spTgt spid="19"/>
                                        </p:tgtEl>
                                        <p:attrNameLst>
                                          <p:attrName>fillcolor</p:attrName>
                                        </p:attrNameLst>
                                      </p:cBhvr>
                                      <p:to>
                                        <a:srgbClr val="37ED05"/>
                                      </p:to>
                                    </p:animClr>
                                    <p:set>
                                      <p:cBhvr>
                                        <p:cTn id="42" dur="2000" fill="hold"/>
                                        <p:tgtEl>
                                          <p:spTgt spid="19"/>
                                        </p:tgtEl>
                                        <p:attrNameLst>
                                          <p:attrName>fill.type</p:attrName>
                                        </p:attrNameLst>
                                      </p:cBhvr>
                                      <p:to>
                                        <p:strVal val="solid"/>
                                      </p:to>
                                    </p:set>
                                    <p:set>
                                      <p:cBhvr>
                                        <p:cTn id="43" dur="2000" fill="hold"/>
                                        <p:tgtEl>
                                          <p:spTgt spid="19"/>
                                        </p:tgtEl>
                                        <p:attrNameLst>
                                          <p:attrName>fill.on</p:attrName>
                                        </p:attrNameLst>
                                      </p:cBhvr>
                                      <p:to>
                                        <p:strVal val="true"/>
                                      </p:to>
                                    </p:set>
                                  </p:childTnLst>
                                </p:cTn>
                              </p:par>
                              <p:par>
                                <p:cTn id="44" presetID="6" presetClass="entr" presetSubtype="16"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5" name="tieng chuong lac.wav"/>
                                        </p:tgtEl>
                                      </p:cMediaNode>
                                    </p:audio>
                                  </p:sub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subTnLst>
                                    <p:audio>
                                      <p:cMediaNode>
                                        <p:cTn display="0" masterRel="sameClick">
                                          <p:stCondLst>
                                            <p:cond evt="begin" delay="0">
                                              <p:tn val="50"/>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8"/>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7D07E-A40A-971F-D392-BCDC8B34DEB8}"/>
              </a:ext>
            </a:extLst>
          </p:cNvPr>
          <p:cNvPicPr>
            <a:picLocks noChangeAspect="1"/>
          </p:cNvPicPr>
          <p:nvPr/>
        </p:nvPicPr>
        <p:blipFill>
          <a:blip r:embed="rId6"/>
          <a:stretch>
            <a:fillRect/>
          </a:stretch>
        </p:blipFill>
        <p:spPr>
          <a:xfrm>
            <a:off x="-152400" y="-1232"/>
            <a:ext cx="12344400" cy="6859231"/>
          </a:xfrm>
          <a:prstGeom prst="rect">
            <a:avLst/>
          </a:prstGeom>
        </p:spPr>
      </p:pic>
      <p:sp>
        <p:nvSpPr>
          <p:cNvPr id="2" name="Horizontal Scroll 1"/>
          <p:cNvSpPr/>
          <p:nvPr/>
        </p:nvSpPr>
        <p:spPr>
          <a:xfrm>
            <a:off x="-120147" y="4482"/>
            <a:ext cx="12083547" cy="2112301"/>
          </a:xfrm>
          <a:prstGeom prst="horizontalScroll">
            <a:avLst/>
          </a:prstGeom>
          <a:solidFill>
            <a:schemeClr val="tx2">
              <a:lumMod val="60000"/>
              <a:lumOff val="4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solidFill>
                  <a:schemeClr val="tx1">
                    <a:lumMod val="95000"/>
                    <a:lumOff val="5000"/>
                  </a:schemeClr>
                </a:solidFill>
                <a:latin typeface="+mj-lt"/>
                <a:cs typeface="#9Slide03 Arima Madurai Medium" panose="00000600000000000000" pitchFamily="2" charset="-93"/>
              </a:rPr>
              <a:t>Để</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lưu</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tệp</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văn</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bản</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em</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vào</a:t>
            </a:r>
            <a:r>
              <a:rPr lang="en-US" sz="4400" dirty="0">
                <a:solidFill>
                  <a:schemeClr val="tx1">
                    <a:lumMod val="95000"/>
                    <a:lumOff val="5000"/>
                  </a:schemeClr>
                </a:solidFill>
                <a:latin typeface="+mj-lt"/>
                <a:cs typeface="#9Slide03 Arima Madurai Medium" panose="00000600000000000000" pitchFamily="2" charset="-93"/>
              </a:rPr>
              <a:t> File </a:t>
            </a:r>
            <a:r>
              <a:rPr lang="en-US" sz="4400" dirty="0" err="1">
                <a:solidFill>
                  <a:schemeClr val="tx1">
                    <a:lumMod val="95000"/>
                    <a:lumOff val="5000"/>
                  </a:schemeClr>
                </a:solidFill>
                <a:latin typeface="+mj-lt"/>
                <a:cs typeface="#9Slide03 Arima Madurai Medium" panose="00000600000000000000" pitchFamily="2" charset="-93"/>
              </a:rPr>
              <a:t>chọn</a:t>
            </a:r>
            <a:r>
              <a:rPr lang="en-US" sz="4400" dirty="0">
                <a:solidFill>
                  <a:schemeClr val="tx1">
                    <a:lumMod val="95000"/>
                    <a:lumOff val="5000"/>
                  </a:schemeClr>
                </a:solidFill>
                <a:latin typeface="+mj-lt"/>
                <a:cs typeface="#9Slide03 Arima Madurai Medium" panose="00000600000000000000" pitchFamily="2" charset="-93"/>
              </a:rPr>
              <a:t>:</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7"/>
          <a:stretch>
            <a:fillRect/>
          </a:stretch>
        </p:blipFill>
        <p:spPr>
          <a:xfrm>
            <a:off x="11355344" y="-1851587"/>
            <a:ext cx="1077360" cy="1077360"/>
          </a:xfrm>
          <a:prstGeom prst="rect">
            <a:avLst/>
          </a:prstGeom>
        </p:spPr>
      </p:pic>
      <p:sp>
        <p:nvSpPr>
          <p:cNvPr id="17" name="a">
            <a:extLst>
              <a:ext uri="{FF2B5EF4-FFF2-40B4-BE49-F238E27FC236}">
                <a16:creationId xmlns:a16="http://schemas.microsoft.com/office/drawing/2014/main" id="{FA0A26D4-A498-02A5-2529-2B111C67A757}"/>
              </a:ext>
            </a:extLst>
          </p:cNvPr>
          <p:cNvSpPr/>
          <p:nvPr/>
        </p:nvSpPr>
        <p:spPr>
          <a:xfrm>
            <a:off x="2286000" y="2594174"/>
            <a:ext cx="7622681" cy="868303"/>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A.   New</a:t>
            </a:r>
          </a:p>
        </p:txBody>
      </p:sp>
      <p:sp>
        <p:nvSpPr>
          <p:cNvPr id="18" name="b">
            <a:extLst>
              <a:ext uri="{FF2B5EF4-FFF2-40B4-BE49-F238E27FC236}">
                <a16:creationId xmlns:a16="http://schemas.microsoft.com/office/drawing/2014/main" id="{69789867-630D-FDD1-426B-BBCC74496E20}"/>
              </a:ext>
            </a:extLst>
          </p:cNvPr>
          <p:cNvSpPr/>
          <p:nvPr/>
        </p:nvSpPr>
        <p:spPr>
          <a:xfrm>
            <a:off x="2346072" y="3898598"/>
            <a:ext cx="7622681" cy="868303"/>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B.   Open</a:t>
            </a:r>
          </a:p>
        </p:txBody>
      </p:sp>
      <p:sp>
        <p:nvSpPr>
          <p:cNvPr id="19" name="c">
            <a:extLst>
              <a:ext uri="{FF2B5EF4-FFF2-40B4-BE49-F238E27FC236}">
                <a16:creationId xmlns:a16="http://schemas.microsoft.com/office/drawing/2014/main" id="{79A72332-B15B-40AE-D47E-A2D608247EE1}"/>
              </a:ext>
            </a:extLst>
          </p:cNvPr>
          <p:cNvSpPr/>
          <p:nvPr/>
        </p:nvSpPr>
        <p:spPr>
          <a:xfrm>
            <a:off x="2346072" y="5203023"/>
            <a:ext cx="7622681" cy="843629"/>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800" dirty="0">
                <a:latin typeface="#9Slide03 AmpleSoft" panose="02000000000000000000" pitchFamily="2" charset="-93"/>
              </a:rPr>
              <a:t>C.   Save/save as</a:t>
            </a:r>
          </a:p>
        </p:txBody>
      </p:sp>
      <p:pic>
        <p:nvPicPr>
          <p:cNvPr id="11" name="2" descr="smile.png">
            <a:extLst>
              <a:ext uri="{FF2B5EF4-FFF2-40B4-BE49-F238E27FC236}">
                <a16:creationId xmlns:a16="http://schemas.microsoft.com/office/drawing/2014/main" id="{833E7091-EDD5-FFE3-AF12-B1661C5244B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2985" y="5244291"/>
            <a:ext cx="758627"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 descr="nhung-hinh-mat-cuoi-buon-mat-cuoi-khoc-5.jpg">
            <a:extLst>
              <a:ext uri="{FF2B5EF4-FFF2-40B4-BE49-F238E27FC236}">
                <a16:creationId xmlns:a16="http://schemas.microsoft.com/office/drawing/2014/main" id="{E9E3954F-F87A-FFAD-DC71-4B27E928932B}"/>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8461575" y="2777206"/>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descr="nhung-hinh-mat-cuoi-buon-mat-cuoi-khoc-5.jpg">
            <a:extLst>
              <a:ext uri="{FF2B5EF4-FFF2-40B4-BE49-F238E27FC236}">
                <a16:creationId xmlns:a16="http://schemas.microsoft.com/office/drawing/2014/main" id="{D69AADCF-202E-1855-275C-276EA61D4326}"/>
              </a:ext>
            </a:extLst>
          </p:cNvPr>
          <p:cNvPicPr>
            <a:picLocks noChangeAspect="1"/>
          </p:cNvPicPr>
          <p:nvPr/>
        </p:nvPicPr>
        <p:blipFill>
          <a:blip r:embed="rId9"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8519619" y="4036301"/>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hlinkClick r:id="rId10" action="ppaction://hlinksldjump"/>
            <a:extLst>
              <a:ext uri="{FF2B5EF4-FFF2-40B4-BE49-F238E27FC236}">
                <a16:creationId xmlns:a16="http://schemas.microsoft.com/office/drawing/2014/main" id="{A13EA8A9-B5D5-80DA-8E8B-7EEB205332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7401" y="5577158"/>
            <a:ext cx="2850948" cy="142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16">
            <a:extLst>
              <a:ext uri="{FF2B5EF4-FFF2-40B4-BE49-F238E27FC236}">
                <a16:creationId xmlns:a16="http://schemas.microsoft.com/office/drawing/2014/main" id="{89554FB3-043C-C291-F6D8-C504EFE0A3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5345786"/>
            <a:ext cx="1664763" cy="1512215"/>
          </a:xfrm>
          <a:prstGeom prst="rect">
            <a:avLst/>
          </a:prstGeom>
        </p:spPr>
      </p:pic>
    </p:spTree>
    <p:extLst>
      <p:ext uri="{BB962C8B-B14F-4D97-AF65-F5344CB8AC3E}">
        <p14:creationId xmlns:p14="http://schemas.microsoft.com/office/powerpoint/2010/main" val="1526742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8" presetClass="emph" presetSubtype="0" repeatCount="indefinite" fill="hold" nodeType="withEffect">
                                  <p:stCondLst>
                                    <p:cond delay="0"/>
                                  </p:stCondLst>
                                  <p:childTnLst>
                                    <p:animRot by="21600000">
                                      <p:cBhvr>
                                        <p:cTn id="9" dur="2000" fill="hold"/>
                                        <p:tgtEl>
                                          <p:spTgt spid="7"/>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barn(inVertical)">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5" name="tieng chuong lac.wav"/>
                                        </p:tgtEl>
                                      </p:cMediaNode>
                                    </p:audio>
                                  </p:subTnLst>
                                </p:cTn>
                              </p:par>
                              <p:par>
                                <p:cTn id="40" presetID="1" presetClass="emph" presetSubtype="2" fill="hold" nodeType="withEffect">
                                  <p:stCondLst>
                                    <p:cond delay="0"/>
                                  </p:stCondLst>
                                  <p:childTnLst>
                                    <p:animClr clrSpc="rgb" dir="cw">
                                      <p:cBhvr>
                                        <p:cTn id="41" dur="2000" fill="hold"/>
                                        <p:tgtEl>
                                          <p:spTgt spid="19"/>
                                        </p:tgtEl>
                                        <p:attrNameLst>
                                          <p:attrName>fillcolor</p:attrName>
                                        </p:attrNameLst>
                                      </p:cBhvr>
                                      <p:to>
                                        <a:srgbClr val="37ED05"/>
                                      </p:to>
                                    </p:animClr>
                                    <p:set>
                                      <p:cBhvr>
                                        <p:cTn id="42" dur="2000" fill="hold"/>
                                        <p:tgtEl>
                                          <p:spTgt spid="19"/>
                                        </p:tgtEl>
                                        <p:attrNameLst>
                                          <p:attrName>fill.type</p:attrName>
                                        </p:attrNameLst>
                                      </p:cBhvr>
                                      <p:to>
                                        <p:strVal val="solid"/>
                                      </p:to>
                                    </p:set>
                                    <p:set>
                                      <p:cBhvr>
                                        <p:cTn id="43"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C7D07E-A40A-971F-D392-BCDC8B34DEB8}"/>
              </a:ext>
            </a:extLst>
          </p:cNvPr>
          <p:cNvPicPr>
            <a:picLocks noChangeAspect="1"/>
          </p:cNvPicPr>
          <p:nvPr/>
        </p:nvPicPr>
        <p:blipFill>
          <a:blip r:embed="rId6"/>
          <a:stretch>
            <a:fillRect/>
          </a:stretch>
        </p:blipFill>
        <p:spPr>
          <a:xfrm>
            <a:off x="-152400" y="-1232"/>
            <a:ext cx="12344400" cy="6859231"/>
          </a:xfrm>
          <a:prstGeom prst="rect">
            <a:avLst/>
          </a:prstGeom>
        </p:spPr>
      </p:pic>
      <p:sp>
        <p:nvSpPr>
          <p:cNvPr id="2" name="Horizontal Scroll 1"/>
          <p:cNvSpPr/>
          <p:nvPr/>
        </p:nvSpPr>
        <p:spPr>
          <a:xfrm>
            <a:off x="-120147" y="4482"/>
            <a:ext cx="12083547" cy="2112301"/>
          </a:xfrm>
          <a:prstGeom prst="horizontalScroll">
            <a:avLst/>
          </a:prstGeom>
          <a:solidFill>
            <a:schemeClr val="tx2">
              <a:lumMod val="60000"/>
              <a:lumOff val="40000"/>
            </a:schemeClr>
          </a:solidFill>
          <a:ln>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a:solidFill>
                  <a:schemeClr val="tx1">
                    <a:lumMod val="95000"/>
                    <a:lumOff val="5000"/>
                  </a:schemeClr>
                </a:solidFill>
                <a:latin typeface="+mj-lt"/>
                <a:cs typeface="#9Slide03 Arima Madurai Medium" panose="00000600000000000000" pitchFamily="2" charset="-93"/>
              </a:rPr>
              <a:t>Em </a:t>
            </a:r>
            <a:r>
              <a:rPr lang="en-US" sz="4400" dirty="0" err="1">
                <a:solidFill>
                  <a:schemeClr val="tx1">
                    <a:lumMod val="95000"/>
                    <a:lumOff val="5000"/>
                  </a:schemeClr>
                </a:solidFill>
                <a:latin typeface="+mj-lt"/>
                <a:cs typeface="#9Slide03 Arima Madurai Medium" panose="00000600000000000000" pitchFamily="2" charset="-93"/>
              </a:rPr>
              <a:t>sử</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dụng</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các</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lệnh</a:t>
            </a:r>
            <a:r>
              <a:rPr lang="en-US" sz="4400" dirty="0">
                <a:solidFill>
                  <a:schemeClr val="tx1">
                    <a:lumMod val="95000"/>
                    <a:lumOff val="5000"/>
                  </a:schemeClr>
                </a:solidFill>
                <a:latin typeface="+mj-lt"/>
                <a:cs typeface="#9Slide03 Arima Madurai Medium" panose="00000600000000000000" pitchFamily="2" charset="-93"/>
              </a:rPr>
              <a:t> copy </a:t>
            </a:r>
            <a:r>
              <a:rPr lang="en-US" sz="4400" dirty="0" err="1">
                <a:solidFill>
                  <a:schemeClr val="tx1">
                    <a:lumMod val="95000"/>
                    <a:lumOff val="5000"/>
                  </a:schemeClr>
                </a:solidFill>
                <a:latin typeface="+mj-lt"/>
                <a:cs typeface="#9Slide03 Arima Madurai Medium" panose="00000600000000000000" pitchFamily="2" charset="-93"/>
              </a:rPr>
              <a:t>và</a:t>
            </a:r>
            <a:r>
              <a:rPr lang="en-US" sz="4400" dirty="0">
                <a:solidFill>
                  <a:schemeClr val="tx1">
                    <a:lumMod val="95000"/>
                    <a:lumOff val="5000"/>
                  </a:schemeClr>
                </a:solidFill>
                <a:latin typeface="+mj-lt"/>
                <a:cs typeface="#9Slide03 Arima Madurai Medium" panose="00000600000000000000" pitchFamily="2" charset="-93"/>
              </a:rPr>
              <a:t> paste </a:t>
            </a:r>
            <a:r>
              <a:rPr lang="en-US" sz="4400" dirty="0" err="1">
                <a:solidFill>
                  <a:schemeClr val="tx1">
                    <a:lumMod val="95000"/>
                    <a:lumOff val="5000"/>
                  </a:schemeClr>
                </a:solidFill>
                <a:latin typeface="+mj-lt"/>
                <a:cs typeface="#9Slide03 Arima Madurai Medium" panose="00000600000000000000" pitchFamily="2" charset="-93"/>
              </a:rPr>
              <a:t>để</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làm</a:t>
            </a:r>
            <a:r>
              <a:rPr lang="en-US" sz="4400" dirty="0">
                <a:solidFill>
                  <a:schemeClr val="tx1">
                    <a:lumMod val="95000"/>
                    <a:lumOff val="5000"/>
                  </a:schemeClr>
                </a:solidFill>
                <a:latin typeface="+mj-lt"/>
                <a:cs typeface="#9Slide03 Arima Madurai Medium" panose="00000600000000000000" pitchFamily="2" charset="-93"/>
              </a:rPr>
              <a:t> </a:t>
            </a:r>
            <a:r>
              <a:rPr lang="en-US" sz="4400" dirty="0" err="1">
                <a:solidFill>
                  <a:schemeClr val="tx1">
                    <a:lumMod val="95000"/>
                    <a:lumOff val="5000"/>
                  </a:schemeClr>
                </a:solidFill>
                <a:latin typeface="+mj-lt"/>
                <a:cs typeface="#9Slide03 Arima Madurai Medium" panose="00000600000000000000" pitchFamily="2" charset="-93"/>
              </a:rPr>
              <a:t>gì</a:t>
            </a:r>
            <a:r>
              <a:rPr lang="en-US" sz="4400" dirty="0">
                <a:solidFill>
                  <a:schemeClr val="tx1">
                    <a:lumMod val="95000"/>
                    <a:lumOff val="5000"/>
                  </a:schemeClr>
                </a:solidFill>
                <a:latin typeface="+mj-lt"/>
                <a:cs typeface="#9Slide03 Arima Madurai Medium" panose="00000600000000000000" pitchFamily="2" charset="-93"/>
              </a:rPr>
              <a:t>?</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7"/>
          <a:stretch>
            <a:fillRect/>
          </a:stretch>
        </p:blipFill>
        <p:spPr>
          <a:xfrm>
            <a:off x="11355344" y="-1851587"/>
            <a:ext cx="1077360" cy="1077360"/>
          </a:xfrm>
          <a:prstGeom prst="rect">
            <a:avLst/>
          </a:prstGeom>
        </p:spPr>
      </p:pic>
      <p:pic>
        <p:nvPicPr>
          <p:cNvPr id="5" name="Picture 4">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9874949" y="5866675"/>
            <a:ext cx="2411099" cy="991327"/>
          </a:xfrm>
          <a:prstGeom prst="rect">
            <a:avLst/>
          </a:prstGeom>
        </p:spPr>
      </p:pic>
      <p:sp>
        <p:nvSpPr>
          <p:cNvPr id="17" name="a">
            <a:extLst>
              <a:ext uri="{FF2B5EF4-FFF2-40B4-BE49-F238E27FC236}">
                <a16:creationId xmlns:a16="http://schemas.microsoft.com/office/drawing/2014/main" id="{FA0A26D4-A498-02A5-2529-2B111C67A757}"/>
              </a:ext>
            </a:extLst>
          </p:cNvPr>
          <p:cNvSpPr/>
          <p:nvPr/>
        </p:nvSpPr>
        <p:spPr>
          <a:xfrm>
            <a:off x="2286000" y="2594174"/>
            <a:ext cx="7239000" cy="868303"/>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A.   Di </a:t>
            </a:r>
            <a:r>
              <a:rPr lang="en-US" sz="4400" dirty="0" err="1">
                <a:latin typeface="#9Slide03 AmpleSoft" panose="02000000000000000000" pitchFamily="2" charset="-93"/>
              </a:rPr>
              <a:t>chuyển</a:t>
            </a:r>
            <a:r>
              <a:rPr lang="en-US" sz="4400" dirty="0">
                <a:latin typeface="#9Slide03 AmpleSoft" panose="02000000000000000000" pitchFamily="2" charset="-93"/>
              </a:rPr>
              <a:t> </a:t>
            </a:r>
            <a:r>
              <a:rPr lang="en-US" sz="4400" dirty="0" err="1">
                <a:latin typeface="#9Slide03 AmpleSoft" panose="02000000000000000000" pitchFamily="2" charset="-93"/>
              </a:rPr>
              <a:t>văn</a:t>
            </a:r>
            <a:r>
              <a:rPr lang="en-US" sz="4400" dirty="0">
                <a:latin typeface="#9Slide03 AmpleSoft" panose="02000000000000000000" pitchFamily="2" charset="-93"/>
              </a:rPr>
              <a:t> </a:t>
            </a:r>
            <a:r>
              <a:rPr lang="en-US" sz="4400" dirty="0" err="1">
                <a:latin typeface="#9Slide03 AmpleSoft" panose="02000000000000000000" pitchFamily="2" charset="-93"/>
              </a:rPr>
              <a:t>bản</a:t>
            </a:r>
            <a:endParaRPr lang="en-US" sz="4400" dirty="0">
              <a:latin typeface="#9Slide03 AmpleSoft" panose="02000000000000000000" pitchFamily="2" charset="-93"/>
            </a:endParaRPr>
          </a:p>
        </p:txBody>
      </p:sp>
      <p:sp>
        <p:nvSpPr>
          <p:cNvPr id="18" name="b">
            <a:extLst>
              <a:ext uri="{FF2B5EF4-FFF2-40B4-BE49-F238E27FC236}">
                <a16:creationId xmlns:a16="http://schemas.microsoft.com/office/drawing/2014/main" id="{69789867-630D-FDD1-426B-BBCC74496E20}"/>
              </a:ext>
            </a:extLst>
          </p:cNvPr>
          <p:cNvSpPr/>
          <p:nvPr/>
        </p:nvSpPr>
        <p:spPr>
          <a:xfrm>
            <a:off x="2346072" y="3898598"/>
            <a:ext cx="7239000" cy="868303"/>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B.   Sao </a:t>
            </a:r>
            <a:r>
              <a:rPr lang="en-US" sz="4400" dirty="0" err="1">
                <a:latin typeface="#9Slide03 AmpleSoft" panose="02000000000000000000" pitchFamily="2" charset="-93"/>
              </a:rPr>
              <a:t>chép</a:t>
            </a:r>
            <a:r>
              <a:rPr lang="en-US" sz="4400" dirty="0">
                <a:latin typeface="#9Slide03 AmpleSoft" panose="02000000000000000000" pitchFamily="2" charset="-93"/>
              </a:rPr>
              <a:t> </a:t>
            </a:r>
            <a:r>
              <a:rPr lang="en-US" sz="4400" dirty="0" err="1">
                <a:latin typeface="#9Slide03 AmpleSoft" panose="02000000000000000000" pitchFamily="2" charset="-93"/>
              </a:rPr>
              <a:t>văn</a:t>
            </a:r>
            <a:r>
              <a:rPr lang="en-US" sz="4400" dirty="0">
                <a:latin typeface="#9Slide03 AmpleSoft" panose="02000000000000000000" pitchFamily="2" charset="-93"/>
              </a:rPr>
              <a:t> </a:t>
            </a:r>
            <a:r>
              <a:rPr lang="en-US" sz="4400" dirty="0" err="1">
                <a:latin typeface="#9Slide03 AmpleSoft" panose="02000000000000000000" pitchFamily="2" charset="-93"/>
              </a:rPr>
              <a:t>bản</a:t>
            </a:r>
            <a:endParaRPr lang="en-US" sz="4400" dirty="0">
              <a:latin typeface="#9Slide03 AmpleSoft" panose="02000000000000000000" pitchFamily="2" charset="-93"/>
            </a:endParaRPr>
          </a:p>
        </p:txBody>
      </p:sp>
      <p:sp>
        <p:nvSpPr>
          <p:cNvPr id="19" name="c">
            <a:extLst>
              <a:ext uri="{FF2B5EF4-FFF2-40B4-BE49-F238E27FC236}">
                <a16:creationId xmlns:a16="http://schemas.microsoft.com/office/drawing/2014/main" id="{79A72332-B15B-40AE-D47E-A2D608247EE1}"/>
              </a:ext>
            </a:extLst>
          </p:cNvPr>
          <p:cNvSpPr/>
          <p:nvPr/>
        </p:nvSpPr>
        <p:spPr>
          <a:xfrm>
            <a:off x="2346072" y="5203023"/>
            <a:ext cx="7239000" cy="843629"/>
          </a:xfrm>
          <a:prstGeom prst="snip2Diag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4400" dirty="0">
                <a:latin typeface="#9Slide03 AmpleSoft" panose="02000000000000000000" pitchFamily="2" charset="-93"/>
              </a:rPr>
              <a:t>C.   </a:t>
            </a:r>
            <a:r>
              <a:rPr lang="en-US" sz="4400" dirty="0" err="1">
                <a:latin typeface="#9Slide03 AmpleSoft" panose="02000000000000000000" pitchFamily="2" charset="-93"/>
              </a:rPr>
              <a:t>Đổi</a:t>
            </a:r>
            <a:r>
              <a:rPr lang="en-US" sz="4400" dirty="0">
                <a:latin typeface="#9Slide03 AmpleSoft" panose="02000000000000000000" pitchFamily="2" charset="-93"/>
              </a:rPr>
              <a:t> </a:t>
            </a:r>
            <a:r>
              <a:rPr lang="en-US" sz="4400" dirty="0" err="1">
                <a:latin typeface="#9Slide03 AmpleSoft" panose="02000000000000000000" pitchFamily="2" charset="-93"/>
              </a:rPr>
              <a:t>màu</a:t>
            </a:r>
            <a:r>
              <a:rPr lang="en-US" sz="4400" dirty="0">
                <a:latin typeface="#9Slide03 AmpleSoft" panose="02000000000000000000" pitchFamily="2" charset="-93"/>
              </a:rPr>
              <a:t> </a:t>
            </a:r>
            <a:r>
              <a:rPr lang="en-US" sz="4400" dirty="0" err="1">
                <a:latin typeface="#9Slide03 AmpleSoft" panose="02000000000000000000" pitchFamily="2" charset="-93"/>
              </a:rPr>
              <a:t>văn</a:t>
            </a:r>
            <a:r>
              <a:rPr lang="en-US" sz="4400" dirty="0">
                <a:latin typeface="#9Slide03 AmpleSoft" panose="02000000000000000000" pitchFamily="2" charset="-93"/>
              </a:rPr>
              <a:t> </a:t>
            </a:r>
            <a:r>
              <a:rPr lang="en-US" sz="4400" dirty="0" err="1">
                <a:latin typeface="#9Slide03 AmpleSoft" panose="02000000000000000000" pitchFamily="2" charset="-93"/>
              </a:rPr>
              <a:t>bản</a:t>
            </a:r>
            <a:endParaRPr lang="en-US" sz="4400" dirty="0">
              <a:latin typeface="#9Slide03 AmpleSoft" panose="02000000000000000000" pitchFamily="2" charset="-93"/>
            </a:endParaRPr>
          </a:p>
        </p:txBody>
      </p:sp>
      <p:pic>
        <p:nvPicPr>
          <p:cNvPr id="11" name="2" descr="smile.png">
            <a:extLst>
              <a:ext uri="{FF2B5EF4-FFF2-40B4-BE49-F238E27FC236}">
                <a16:creationId xmlns:a16="http://schemas.microsoft.com/office/drawing/2014/main" id="{833E7091-EDD5-FFE3-AF12-B1661C5244B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5359" y="3972491"/>
            <a:ext cx="758627"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 descr="nhung-hinh-mat-cuoi-buon-mat-cuoi-khoc-5.jpg">
            <a:extLst>
              <a:ext uri="{FF2B5EF4-FFF2-40B4-BE49-F238E27FC236}">
                <a16:creationId xmlns:a16="http://schemas.microsoft.com/office/drawing/2014/main" id="{E9E3954F-F87A-FFAD-DC71-4B27E928932B}"/>
              </a:ext>
            </a:extLst>
          </p:cNvPr>
          <p:cNvPicPr>
            <a:picLocks noChangeAspect="1"/>
          </p:cNvPicPr>
          <p:nvPr/>
        </p:nvPicPr>
        <p:blipFill>
          <a:blip r:embed="rId12"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8461575" y="2777206"/>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descr="nhung-hinh-mat-cuoi-buon-mat-cuoi-khoc-5.jpg">
            <a:extLst>
              <a:ext uri="{FF2B5EF4-FFF2-40B4-BE49-F238E27FC236}">
                <a16:creationId xmlns:a16="http://schemas.microsoft.com/office/drawing/2014/main" id="{D69AADCF-202E-1855-275C-276EA61D4326}"/>
              </a:ext>
            </a:extLst>
          </p:cNvPr>
          <p:cNvPicPr>
            <a:picLocks noChangeAspect="1"/>
          </p:cNvPicPr>
          <p:nvPr/>
        </p:nvPicPr>
        <p:blipFill>
          <a:blip r:embed="rId12" cstate="print">
            <a:clrChange>
              <a:clrFrom>
                <a:srgbClr val="FDFEF9"/>
              </a:clrFrom>
              <a:clrTo>
                <a:srgbClr val="FDFEF9">
                  <a:alpha val="0"/>
                </a:srgbClr>
              </a:clrTo>
            </a:clrChange>
            <a:extLst>
              <a:ext uri="{28A0092B-C50C-407E-A947-70E740481C1C}">
                <a14:useLocalDpi xmlns:a14="http://schemas.microsoft.com/office/drawing/2010/main" val="0"/>
              </a:ext>
            </a:extLst>
          </a:blip>
          <a:srcRect/>
          <a:stretch>
            <a:fillRect/>
          </a:stretch>
        </p:blipFill>
        <p:spPr bwMode="auto">
          <a:xfrm>
            <a:off x="8501844" y="5347669"/>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6">
            <a:extLst>
              <a:ext uri="{FF2B5EF4-FFF2-40B4-BE49-F238E27FC236}">
                <a16:creationId xmlns:a16="http://schemas.microsoft.com/office/drawing/2014/main" id="{EE0F3CBF-7FBD-8CB2-991A-E4CEB4A45E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 y="5345786"/>
            <a:ext cx="1664763" cy="1512215"/>
          </a:xfrm>
          <a:prstGeom prst="rect">
            <a:avLst/>
          </a:prstGeom>
        </p:spPr>
      </p:pic>
    </p:spTree>
    <p:extLst>
      <p:ext uri="{BB962C8B-B14F-4D97-AF65-F5344CB8AC3E}">
        <p14:creationId xmlns:p14="http://schemas.microsoft.com/office/powerpoint/2010/main" val="1339907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8" presetClass="emph" presetSubtype="0" repeatCount="indefinite" fill="hold" nodeType="withEffect">
                                  <p:stCondLst>
                                    <p:cond delay="0"/>
                                  </p:stCondLst>
                                  <p:childTnLst>
                                    <p:animRot by="21600000">
                                      <p:cBhvr>
                                        <p:cTn id="9" dur="2000" fill="hold"/>
                                        <p:tgtEl>
                                          <p:spTgt spid="3"/>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barn(inVertical)">
                                      <p:cBhvr>
                                        <p:cTn id="14" dur="500"/>
                                        <p:tgtEl>
                                          <p:spTgt spid="1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barn(inVertical)">
                                      <p:cBhvr>
                                        <p:cTn id="20"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5" name="tieng chuong lac.wav"/>
                                        </p:tgtEl>
                                      </p:cMediaNode>
                                    </p:audio>
                                  </p:subTnLst>
                                </p:cTn>
                              </p:par>
                              <p:par>
                                <p:cTn id="34" presetID="1" presetClass="emph" presetSubtype="2" fill="hold" nodeType="withEffect">
                                  <p:stCondLst>
                                    <p:cond delay="0"/>
                                  </p:stCondLst>
                                  <p:childTnLst>
                                    <p:animClr clrSpc="rgb" dir="cw">
                                      <p:cBhvr>
                                        <p:cTn id="35" dur="2000" fill="hold"/>
                                        <p:tgtEl>
                                          <p:spTgt spid="18"/>
                                        </p:tgtEl>
                                        <p:attrNameLst>
                                          <p:attrName>fillcolor</p:attrName>
                                        </p:attrNameLst>
                                      </p:cBhvr>
                                      <p:to>
                                        <a:srgbClr val="37ED05"/>
                                      </p:to>
                                    </p:animClr>
                                    <p:set>
                                      <p:cBhvr>
                                        <p:cTn id="36" dur="2000" fill="hold"/>
                                        <p:tgtEl>
                                          <p:spTgt spid="18"/>
                                        </p:tgtEl>
                                        <p:attrNameLst>
                                          <p:attrName>fill.type</p:attrName>
                                        </p:attrNameLst>
                                      </p:cBhvr>
                                      <p:to>
                                        <p:strVal val="solid"/>
                                      </p:to>
                                    </p:set>
                                    <p:set>
                                      <p:cBhvr>
                                        <p:cTn id="37"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9"/>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BA07E9-E082-0A98-2E11-CB62B71A0DD3}"/>
              </a:ext>
            </a:extLst>
          </p:cNvPr>
          <p:cNvPicPr>
            <a:picLocks noChangeAspect="1"/>
          </p:cNvPicPr>
          <p:nvPr/>
        </p:nvPicPr>
        <p:blipFill>
          <a:blip r:embed="rId5"/>
          <a:stretch>
            <a:fillRect/>
          </a:stretch>
        </p:blipFill>
        <p:spPr>
          <a:xfrm>
            <a:off x="0" y="-2822"/>
            <a:ext cx="12192000" cy="686364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746" y="3999925"/>
            <a:ext cx="3041079" cy="267838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8288" y="3672092"/>
            <a:ext cx="3168664" cy="308198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8595" y="5339115"/>
            <a:ext cx="2289895" cy="1518887"/>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192" y="2"/>
            <a:ext cx="1344149" cy="1371268"/>
          </a:xfrm>
          <a:prstGeom prst="rect">
            <a:avLst/>
          </a:prstGeom>
        </p:spPr>
      </p:pic>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0504" y="-1659129"/>
            <a:ext cx="812800" cy="812800"/>
          </a:xfrm>
          <a:prstGeom prst="rect">
            <a:avLst/>
          </a:prstGeom>
        </p:spPr>
      </p:pic>
      <p:sp>
        <p:nvSpPr>
          <p:cNvPr id="7" name="Cloud Callout 6"/>
          <p:cNvSpPr/>
          <p:nvPr/>
        </p:nvSpPr>
        <p:spPr>
          <a:xfrm>
            <a:off x="7344139" y="260649"/>
            <a:ext cx="4671744" cy="2688299"/>
          </a:xfrm>
          <a:prstGeom prst="cloudCallout">
            <a:avLst>
              <a:gd name="adj1" fmla="val -73273"/>
              <a:gd name="adj2" fmla="val 8752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267"/>
              <a:t>Yeah!!!</a:t>
            </a:r>
          </a:p>
          <a:p>
            <a:pPr algn="ctr"/>
            <a:r>
              <a:rPr lang="en-US" sz="4267"/>
              <a:t>Bãi biển đẹp quá!</a:t>
            </a:r>
          </a:p>
        </p:txBody>
      </p:sp>
    </p:spTree>
    <p:extLst>
      <p:ext uri="{BB962C8B-B14F-4D97-AF65-F5344CB8AC3E}">
        <p14:creationId xmlns:p14="http://schemas.microsoft.com/office/powerpoint/2010/main" val="41856823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 presetClass="mediacall" presetSubtype="0" fill="hold" nodeType="withEffect">
                                  <p:stCondLst>
                                    <p:cond delay="0"/>
                                  </p:stCondLst>
                                  <p:childTnLst>
                                    <p:cmd type="call" cmd="playFrom(0.0)">
                                      <p:cBhvr>
                                        <p:cTn id="18" dur="184451" fill="hold"/>
                                        <p:tgtEl>
                                          <p:spTgt spid="25"/>
                                        </p:tgtEl>
                                      </p:cBhvr>
                                    </p:cmd>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 presetClass="emph" presetSubtype="2" repeatCount="indefinite" fill="hold" nodeType="withEffect">
                                  <p:stCondLst>
                                    <p:cond delay="0"/>
                                  </p:stCondLst>
                                  <p:childTnLst>
                                    <p:animClr clrSpc="rgb" dir="cw">
                                      <p:cBhvr>
                                        <p:cTn id="26" dur="2000" fill="hold"/>
                                        <p:tgtEl>
                                          <p:spTgt spid="7"/>
                                        </p:tgtEl>
                                        <p:attrNameLst>
                                          <p:attrName>fillcolor</p:attrName>
                                        </p:attrNameLst>
                                      </p:cBhvr>
                                      <p:to>
                                        <a:schemeClr val="accent2"/>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3774">
                <p:cTn id="29"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AM1eewRA"/>
  <p:tag name="ARTICULATE_SLIDE_THUMBNAIL_REFRESH" val="1"/>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30DA43B8-8E28-426A-8218-D5FF1104A920}"/>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1256</TotalTime>
  <Words>700</Words>
  <Application>Microsoft Office PowerPoint</Application>
  <PresentationFormat>Widescreen</PresentationFormat>
  <Paragraphs>74</Paragraphs>
  <Slides>23</Slides>
  <Notes>14</Notes>
  <HiddenSlides>0</HiddenSlides>
  <MMClips>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SimSun</vt:lpstr>
      <vt:lpstr>Calibri</vt:lpstr>
      <vt:lpstr>Microsoft YaHei</vt:lpstr>
      <vt:lpstr>#9Slide03 Arima Madurai Medium</vt:lpstr>
      <vt:lpstr>time new roman</vt:lpstr>
      <vt:lpstr>#9Slide03 AmpleSoft</vt:lpstr>
      <vt:lpstr>UTM Avo</vt:lpstr>
      <vt:lpstr>等线</vt:lpstr>
      <vt:lpstr>Times New Roman</vt:lpstr>
      <vt:lpstr>Arial</vt:lpstr>
      <vt:lpstr>Office Theme</vt:lpstr>
      <vt:lpstr>2_Office Theme</vt:lpstr>
      <vt:lpstr>TRƯỜNG TIỂU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do cuong</cp:lastModifiedBy>
  <cp:revision>100</cp:revision>
  <dcterms:modified xsi:type="dcterms:W3CDTF">2024-08-02T01:29:43Z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