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5" r:id="rId6"/>
    <p:sldId id="272" r:id="rId7"/>
    <p:sldId id="273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9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9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29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40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418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2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940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16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66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18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9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024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4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9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0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4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9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CF15-9D52-4387-8BE2-BB0B90EC50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9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1E1336A0-07D3-47E9-9518-D1E33E4B3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480" y="1620400"/>
            <a:ext cx="6409030" cy="216002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 TRỒNG VÀ CHĂM SÓC HOA TRONG CHẬU (T2)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8FFD4D-8AD4-4648-8592-38C449E4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3" y="798573"/>
            <a:ext cx="828701" cy="7510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F3DD5B-F326-42D6-BA78-005D7D0A789D}"/>
              </a:ext>
            </a:extLst>
          </p:cNvPr>
          <p:cNvSpPr/>
          <p:nvPr/>
        </p:nvSpPr>
        <p:spPr>
          <a:xfrm>
            <a:off x="1214328" y="1027077"/>
            <a:ext cx="2327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8123" y="1750879"/>
            <a:ext cx="10564963" cy="10133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cs typeface="Arial" panose="020B0604020202020204" pitchFamily="34" charset="0"/>
              </a:rPr>
              <a:t>Công việc chuẩn bị cây con hoa mười giờ để trồng trong </a:t>
            </a:r>
            <a:r>
              <a:rPr lang="vi-VN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chậu?</a:t>
            </a:r>
            <a:endParaRPr lang="vi-VN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23" y="3222172"/>
            <a:ext cx="10815174" cy="25388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77997" y="6091193"/>
            <a:ext cx="7815946" cy="63304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chemeClr val="tx1"/>
                </a:solidFill>
                <a:cs typeface="Arial" panose="020B0604020202020204" pitchFamily="34" charset="0"/>
              </a:rPr>
              <a:t>Cây con hoa mười giờ thường được lấy từ một đoạn thân sát gốc.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9288" y="179798"/>
            <a:ext cx="7950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1.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Trồng</a:t>
            </a: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hoa</a:t>
            </a: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mười</a:t>
            </a: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giơ</a:t>
            </a: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̀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chậu</a:t>
            </a:r>
            <a:endParaRPr lang="en-US" altLang="en-US" sz="28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9357" y="611585"/>
            <a:ext cx="11279960" cy="63304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chemeClr val="tx1"/>
                </a:solidFill>
                <a:cs typeface="Arial" panose="020B0604020202020204" pitchFamily="34" charset="0"/>
              </a:rPr>
              <a:t>Trồng cây hoa mười giờ trong chậu theo trình tự như thế nào?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5366" y="3341392"/>
            <a:ext cx="4687426" cy="54161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xẻng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49899" y="3513181"/>
            <a:ext cx="3189558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xẻng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57943" y="6276998"/>
            <a:ext cx="3831771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dirty="0">
                <a:solidFill>
                  <a:prstClr val="black"/>
                </a:solidFill>
                <a:cs typeface="Arial" panose="020B0604020202020204" pitchFamily="34" charset="0"/>
              </a:rPr>
              <a:t>Đặt cây con hoa mười giờ đứng thẳng vào giữa hốc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49899" y="6276997"/>
            <a:ext cx="3189558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dirty="0">
                <a:solidFill>
                  <a:prstClr val="black"/>
                </a:solidFill>
                <a:cs typeface="Arial" panose="020B0604020202020204" pitchFamily="34" charset="0"/>
              </a:rPr>
              <a:t>Tưới nước đủ ẩm xung quanh gốc cây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17" y="1199644"/>
            <a:ext cx="3845597" cy="20042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870" y="1286182"/>
            <a:ext cx="4417616" cy="20981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17" y="4020458"/>
            <a:ext cx="3845597" cy="2119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546" y="4169741"/>
            <a:ext cx="4013653" cy="196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1993" y="357218"/>
            <a:ext cx="10614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2.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Chăm</a:t>
            </a: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sóc</a:t>
            </a: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hoa</a:t>
            </a: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mười</a:t>
            </a: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giơ</a:t>
            </a: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̀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chậu</a:t>
            </a:r>
            <a:endParaRPr lang="en-US" altLang="en-US" sz="28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3422" y="799995"/>
            <a:ext cx="10258622" cy="67606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solidFill>
                  <a:schemeClr val="tx1"/>
                </a:solidFill>
                <a:cs typeface="Arial" panose="020B0604020202020204" pitchFamily="34" charset="0"/>
              </a:rPr>
              <a:t>Em chăm sóc cây hoa mười giờ trong chậu như thế nào?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2543" y="3084746"/>
            <a:ext cx="4687426" cy="54161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cấp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ánh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sáng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7063" y="4048999"/>
            <a:ext cx="3189558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Tưới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854" y="6395737"/>
            <a:ext cx="3197799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Cắt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tỉa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33137" y="6408800"/>
            <a:ext cx="3189558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Bắt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727" y="1397856"/>
            <a:ext cx="3410663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12" y="2285998"/>
            <a:ext cx="3414660" cy="183832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076790" y="4189394"/>
            <a:ext cx="3189558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Bón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443" y="2307056"/>
            <a:ext cx="3502252" cy="1933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54" y="4520422"/>
            <a:ext cx="3552318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391" y="4611079"/>
            <a:ext cx="3842206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949" y="378358"/>
            <a:ext cx="12192000" cy="6330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NHỚ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6948" y="1350498"/>
            <a:ext cx="7596554" cy="5507502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cs typeface="Arial" panose="020B0604020202020204" pitchFamily="34" charset="0"/>
              </a:rPr>
              <a:t>Sau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khi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trồng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cây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hoa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chậu</a:t>
            </a:r>
            <a:r>
              <a:rPr lang="en-US" sz="2800" dirty="0" smtClean="0"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cs typeface="Arial" panose="020B0604020202020204" pitchFamily="34" charset="0"/>
              </a:rPr>
              <a:t>cần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cung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cấp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đu</a:t>
            </a:r>
            <a:r>
              <a:rPr lang="en-US" sz="2800" dirty="0" smtClean="0">
                <a:cs typeface="Arial" panose="020B0604020202020204" pitchFamily="34" charset="0"/>
              </a:rPr>
              <a:t>̉ </a:t>
            </a:r>
            <a:r>
              <a:rPr lang="en-US" sz="2800" dirty="0" err="1" smtClean="0">
                <a:cs typeface="Arial" panose="020B0604020202020204" pitchFamily="34" charset="0"/>
              </a:rPr>
              <a:t>ánh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sáng</a:t>
            </a:r>
            <a:r>
              <a:rPr lang="en-US" sz="2800" dirty="0" smtClean="0"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cs typeface="Arial" panose="020B0604020202020204" pitchFamily="34" charset="0"/>
              </a:rPr>
              <a:t>tưới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nước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hàng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ngày</a:t>
            </a:r>
            <a:r>
              <a:rPr lang="en-US" sz="2800" dirty="0" smtClean="0"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cs typeface="Arial" panose="020B0604020202020204" pitchFamily="34" charset="0"/>
              </a:rPr>
              <a:t>tưới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nhe</a:t>
            </a:r>
            <a:r>
              <a:rPr lang="en-US" sz="2800" dirty="0" smtClean="0">
                <a:cs typeface="Arial" panose="020B0604020202020204" pitchFamily="34" charset="0"/>
              </a:rPr>
              <a:t>̣ </a:t>
            </a:r>
            <a:r>
              <a:rPr lang="en-US" sz="2800" dirty="0" err="1" smtClean="0">
                <a:cs typeface="Arial" panose="020B0604020202020204" pitchFamily="34" charset="0"/>
              </a:rPr>
              <a:t>nhàng</a:t>
            </a:r>
            <a:r>
              <a:rPr lang="en-US" sz="2800" dirty="0" smtClean="0"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cs typeface="Arial" panose="020B0604020202020204" pitchFamily="34" charset="0"/>
              </a:rPr>
              <a:t>tưới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đều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va</a:t>
            </a:r>
            <a:r>
              <a:rPr lang="en-US" sz="2800" dirty="0" smtClean="0"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cs typeface="Arial" panose="020B0604020202020204" pitchFamily="34" charset="0"/>
              </a:rPr>
              <a:t>đu</a:t>
            </a:r>
            <a:r>
              <a:rPr lang="en-US" sz="2800" dirty="0" smtClean="0">
                <a:cs typeface="Arial" panose="020B0604020202020204" pitchFamily="34" charset="0"/>
              </a:rPr>
              <a:t>̉ </a:t>
            </a:r>
            <a:r>
              <a:rPr lang="en-US" sz="2800" dirty="0" err="1" smtClean="0">
                <a:cs typeface="Arial" panose="020B0604020202020204" pitchFamily="34" charset="0"/>
              </a:rPr>
              <a:t>ẩm</a:t>
            </a:r>
            <a:r>
              <a:rPr lang="en-US" sz="2800" dirty="0" smtClean="0"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cs typeface="Arial" panose="020B0604020202020204" pitchFamily="34" charset="0"/>
              </a:rPr>
              <a:t>Bón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phân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định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ki</a:t>
            </a:r>
            <a:r>
              <a:rPr lang="en-US" sz="2800" dirty="0" smtClean="0"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cs typeface="Arial" panose="020B0604020202020204" pitchFamily="34" charset="0"/>
              </a:rPr>
              <a:t>va</a:t>
            </a:r>
            <a:r>
              <a:rPr lang="en-US" sz="2800" dirty="0" smtClean="0"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cs typeface="Arial" panose="020B0604020202020204" pitchFamily="34" charset="0"/>
              </a:rPr>
              <a:t>ngừng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bón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khi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cây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ra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hoa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nhiều</a:t>
            </a:r>
            <a:r>
              <a:rPr lang="en-US" sz="2800" dirty="0" smtClean="0"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cs typeface="Arial" panose="020B0604020202020204" pitchFamily="34" charset="0"/>
              </a:rPr>
              <a:t>Cắt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tỉa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những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hoa</a:t>
            </a:r>
            <a:r>
              <a:rPr lang="en-US" sz="2800" dirty="0" smtClean="0">
                <a:cs typeface="Arial" panose="020B0604020202020204" pitchFamily="34" charset="0"/>
              </a:rPr>
              <a:t>, lá, </a:t>
            </a:r>
            <a:r>
              <a:rPr lang="en-US" sz="2800" dirty="0" err="1" smtClean="0">
                <a:cs typeface="Arial" panose="020B0604020202020204" pitchFamily="34" charset="0"/>
              </a:rPr>
              <a:t>cành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tàn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héo</a:t>
            </a:r>
            <a:r>
              <a:rPr lang="en-US" sz="2800" dirty="0" smtClean="0"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cs typeface="Arial" panose="020B0604020202020204" pitchFamily="34" charset="0"/>
              </a:rPr>
              <a:t>những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cành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mọc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chen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chúc</a:t>
            </a:r>
            <a:r>
              <a:rPr lang="en-US" sz="2800" dirty="0" smtClean="0"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Chú ý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cần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bảo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khỏi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đình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46" y="1973241"/>
            <a:ext cx="3758326" cy="48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34587" y="348748"/>
            <a:ext cx="2739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LUYỆN TẬP</a:t>
            </a:r>
            <a:endParaRPr lang="en-US" altLang="en-US" sz="28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588" y="3038564"/>
            <a:ext cx="3485012" cy="25454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60875" y="871968"/>
            <a:ext cx="9675447" cy="1338969"/>
          </a:xfrm>
          <a:prstGeom prst="roundRect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vi-VN" sz="2800" dirty="0">
                <a:cs typeface="Arial" panose="020B0604020202020204" pitchFamily="34" charset="0"/>
              </a:rPr>
              <a:t>Em hãy cùng bạn trồng và chăm sóc cây hoa mười giờ trong chậu.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75" y="2358286"/>
            <a:ext cx="6277155" cy="39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8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58169" y="275074"/>
            <a:ext cx="2739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VẬN DỤNG</a:t>
            </a:r>
            <a:endParaRPr lang="en-US" altLang="en-US" sz="28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60875" y="871968"/>
            <a:ext cx="10699029" cy="1338969"/>
          </a:xfrm>
          <a:prstGeom prst="roundRect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cs typeface="Arial" panose="020B0604020202020204" pitchFamily="34" charset="0"/>
              </a:rPr>
              <a:t>Em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vi-VN" sz="2800" dirty="0" smtClean="0">
                <a:cs typeface="Arial" panose="020B0604020202020204" pitchFamily="34" charset="0"/>
              </a:rPr>
              <a:t>cùng </a:t>
            </a:r>
            <a:r>
              <a:rPr lang="vi-VN" sz="2800" dirty="0">
                <a:cs typeface="Arial" panose="020B0604020202020204" pitchFamily="34" charset="0"/>
              </a:rPr>
              <a:t>người thân trồng và chăm sóc một loại hoa trong chậu mà em thích và chia sẻ với các bạn cách trồng và chăm sóc.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59" y="2595905"/>
            <a:ext cx="2443628" cy="2942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297" y="2595905"/>
            <a:ext cx="3582292" cy="267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510" y="2595905"/>
            <a:ext cx="3143997" cy="283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279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2023-07-16T13:20:05Z</dcterms:created>
  <dcterms:modified xsi:type="dcterms:W3CDTF">2023-08-02T01:32:12Z</dcterms:modified>
</cp:coreProperties>
</file>