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23" r:id="rId3"/>
  </p:sldMasterIdLst>
  <p:notesMasterIdLst>
    <p:notesMasterId r:id="rId23"/>
  </p:notesMasterIdLst>
  <p:sldIdLst>
    <p:sldId id="257" r:id="rId4"/>
    <p:sldId id="293" r:id="rId5"/>
    <p:sldId id="353" r:id="rId6"/>
    <p:sldId id="354" r:id="rId7"/>
    <p:sldId id="287" r:id="rId8"/>
    <p:sldId id="260" r:id="rId9"/>
    <p:sldId id="283" r:id="rId10"/>
    <p:sldId id="356" r:id="rId11"/>
    <p:sldId id="335" r:id="rId12"/>
    <p:sldId id="340" r:id="rId13"/>
    <p:sldId id="339" r:id="rId14"/>
    <p:sldId id="294" r:id="rId15"/>
    <p:sldId id="336" r:id="rId16"/>
    <p:sldId id="315" r:id="rId17"/>
    <p:sldId id="306" r:id="rId18"/>
    <p:sldId id="351" r:id="rId19"/>
    <p:sldId id="352" r:id="rId20"/>
    <p:sldId id="355" r:id="rId21"/>
    <p:sldId id="280" r:id="rId22"/>
  </p:sldIdLst>
  <p:sldSz cx="9144000" cy="5143500" type="screen16x9"/>
  <p:notesSz cx="6858000" cy="9144000"/>
  <p:defaultTextStyle>
    <a:defPPr>
      <a:defRPr lang="zh-CN"/>
    </a:defPPr>
    <a:lvl1pPr marL="0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757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514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265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022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3775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6529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399286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2043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385" userDrawn="1">
          <p15:clr>
            <a:srgbClr val="A4A3A4"/>
          </p15:clr>
        </p15:guide>
        <p15:guide id="4" pos="5375" userDrawn="1">
          <p15:clr>
            <a:srgbClr val="A4A3A4"/>
          </p15:clr>
        </p15:guide>
        <p15:guide id="5" orient="horz" pos="259" userDrawn="1">
          <p15:clr>
            <a:srgbClr val="A4A3A4"/>
          </p15:clr>
        </p15:guide>
        <p15:guide id="6" orient="horz" pos="2981" userDrawn="1">
          <p15:clr>
            <a:srgbClr val="A4A3A4"/>
          </p15:clr>
        </p15:guide>
        <p15:guide id="7" orient="horz" pos="316">
          <p15:clr>
            <a:srgbClr val="A4A3A4"/>
          </p15:clr>
        </p15:guide>
        <p15:guide id="8" orient="horz" pos="4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92D050"/>
    <a:srgbClr val="FFCC66"/>
    <a:srgbClr val="69D8FF"/>
    <a:srgbClr val="FF3399"/>
    <a:srgbClr val="79DCFF"/>
    <a:srgbClr val="B3EBFF"/>
    <a:srgbClr val="D1F3FF"/>
    <a:srgbClr val="CCFF66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56" autoAdjust="0"/>
    <p:restoredTop sz="93957" autoAdjust="0"/>
  </p:normalViewPr>
  <p:slideViewPr>
    <p:cSldViewPr snapToGrid="0" showGuides="1">
      <p:cViewPr varScale="1">
        <p:scale>
          <a:sx n="112" d="100"/>
          <a:sy n="112" d="100"/>
        </p:scale>
        <p:origin x="105" y="51"/>
      </p:cViewPr>
      <p:guideLst>
        <p:guide orient="horz" pos="1643"/>
        <p:guide pos="2880"/>
        <p:guide pos="385"/>
        <p:guide pos="5375"/>
        <p:guide orient="horz" pos="259"/>
        <p:guide orient="horz" pos="2981"/>
        <p:guide orient="horz" pos="316"/>
        <p:guide orient="horz" pos="4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DFAFB-71C1-48B7-8214-8E31A2E46542}" type="datetimeFigureOut">
              <a:rPr lang="en-US" smtClean="0"/>
              <a:t>7/13/2024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24450B-48A1-4EA9-BC69-F5FA574CC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696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05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12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22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030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038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043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048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053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4450B-48A1-4EA9-BC69-F5FA574CC80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2452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chốt lại các bước sao chép văn bản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4450B-48A1-4EA9-BC69-F5FA574CC80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440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Nháy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endParaRPr lang="en-US" dirty="0"/>
          </a:p>
          <a:p>
            <a:r>
              <a:rPr lang="en-US" dirty="0" err="1"/>
              <a:t>Nháy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bông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4450B-48A1-4EA9-BC69-F5FA574CC80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972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4450B-48A1-4EA9-BC69-F5FA574CC80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772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4450B-48A1-4EA9-BC69-F5FA574CC80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077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4450B-48A1-4EA9-BC69-F5FA574CC80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463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chỉ lại vị trí của phím Shift trên bàn phím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4450B-48A1-4EA9-BC69-F5FA574CC80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63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4450B-48A1-4EA9-BC69-F5FA574CC80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730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Gọi 1 hs nêu lại yêu cầu</a:t>
            </a:r>
            <a:endParaRPr lang="en-US" sz="1800">
              <a:effectLst/>
              <a:latin typeface=".VnTime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600"/>
              </a:spcAft>
              <a:buFontTx/>
              <a:buNone/>
            </a:pPr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Bạn nào có thể giúp bạn Nam sửa lại khổ thơ cho đúng</a:t>
            </a:r>
          </a:p>
          <a:p>
            <a:pPr marL="0" indent="0">
              <a:spcAft>
                <a:spcPts val="600"/>
              </a:spcAft>
              <a:buFontTx/>
              <a:buNone/>
            </a:pPr>
            <a:r>
              <a:rPr lang="en-US" sz="180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Gv nhận xét, chốt lại cách sửa</a:t>
            </a:r>
            <a:endParaRPr lang="en-US" sz="1800">
              <a:effectLst/>
              <a:latin typeface=".VnTime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4450B-48A1-4EA9-BC69-F5FA574CC80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4126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Gv yêu cầu 1 hs đọc phần vận dụng trong sgk trang 45 </a:t>
            </a:r>
            <a:endParaRPr lang="en-US" sz="1800">
              <a:effectLst/>
              <a:latin typeface=".VnTime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4450B-48A1-4EA9-BC69-F5FA574CC80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416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57" indent="0" algn="ctr">
              <a:buNone/>
              <a:defRPr sz="1500"/>
            </a:lvl2pPr>
            <a:lvl3pPr marL="685514" indent="0" algn="ctr">
              <a:buNone/>
              <a:defRPr sz="1400"/>
            </a:lvl3pPr>
            <a:lvl4pPr marL="1028265" indent="0" algn="ctr">
              <a:buNone/>
              <a:defRPr sz="1200"/>
            </a:lvl4pPr>
            <a:lvl5pPr marL="1371022" indent="0" algn="ctr">
              <a:buNone/>
              <a:defRPr sz="1200"/>
            </a:lvl5pPr>
            <a:lvl6pPr marL="1713775" indent="0" algn="ctr">
              <a:buNone/>
              <a:defRPr sz="1200"/>
            </a:lvl6pPr>
            <a:lvl7pPr marL="2056529" indent="0" algn="ctr">
              <a:buNone/>
              <a:defRPr sz="1200"/>
            </a:lvl7pPr>
            <a:lvl8pPr marL="2399286" indent="0" algn="ctr">
              <a:buNone/>
              <a:defRPr sz="1200"/>
            </a:lvl8pPr>
            <a:lvl9pPr marL="2742043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2024/7/13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0754665"/>
      </p:ext>
    </p:extLst>
  </p:cSld>
  <p:clrMapOvr>
    <a:masterClrMapping/>
  </p:clrMapOvr>
  <p:transition spd="med" advClick="0" advTm="0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2024/7/13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7570419"/>
      </p:ext>
    </p:extLst>
  </p:cSld>
  <p:clrMapOvr>
    <a:masterClrMapping/>
  </p:clrMapOvr>
  <p:transition spd="med" advClick="0" advTm="0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57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57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2024/7/13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6468879"/>
      </p:ext>
    </p:extLst>
  </p:cSld>
  <p:clrMapOvr>
    <a:masterClrMapping/>
  </p:clrMapOvr>
  <p:transition spd="med" advClick="0" advTm="0">
    <p:push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57" indent="0" algn="ctr">
              <a:buNone/>
              <a:defRPr sz="1500"/>
            </a:lvl2pPr>
            <a:lvl3pPr marL="685514" indent="0" algn="ctr">
              <a:buNone/>
              <a:defRPr sz="1400"/>
            </a:lvl3pPr>
            <a:lvl4pPr marL="1028265" indent="0" algn="ctr">
              <a:buNone/>
              <a:defRPr sz="1200"/>
            </a:lvl4pPr>
            <a:lvl5pPr marL="1371022" indent="0" algn="ctr">
              <a:buNone/>
              <a:defRPr sz="1200"/>
            </a:lvl5pPr>
            <a:lvl6pPr marL="1713775" indent="0" algn="ctr">
              <a:buNone/>
              <a:defRPr sz="1200"/>
            </a:lvl6pPr>
            <a:lvl7pPr marL="2056529" indent="0" algn="ctr">
              <a:buNone/>
              <a:defRPr sz="1200"/>
            </a:lvl7pPr>
            <a:lvl8pPr marL="2399286" indent="0" algn="ctr">
              <a:buNone/>
              <a:defRPr sz="1200"/>
            </a:lvl8pPr>
            <a:lvl9pPr marL="2742043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2024/7/13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446263"/>
      </p:ext>
    </p:extLst>
  </p:cSld>
  <p:clrMapOvr>
    <a:masterClrMapping/>
  </p:clrMapOvr>
  <p:transition spd="med" advClick="0" advTm="0">
    <p:push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2024/7/13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311224"/>
      </p:ext>
    </p:extLst>
  </p:cSld>
  <p:clrMapOvr>
    <a:masterClrMapping/>
  </p:clrMapOvr>
  <p:transition spd="med" advClick="0" advTm="0">
    <p:push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2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02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7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5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2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0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2024/7/13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261046"/>
      </p:ext>
    </p:extLst>
  </p:cSld>
  <p:clrMapOvr>
    <a:masterClrMapping/>
  </p:clrMapOvr>
  <p:transition spd="med" advClick="0" advTm="0">
    <p:push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20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20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2024/7/13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618625"/>
      </p:ext>
    </p:extLst>
  </p:cSld>
  <p:clrMapOvr>
    <a:masterClrMapping/>
  </p:clrMapOvr>
  <p:transition spd="med" advClick="0" advTm="0">
    <p:push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3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57" indent="0">
              <a:buNone/>
              <a:defRPr sz="1500" b="1"/>
            </a:lvl2pPr>
            <a:lvl3pPr marL="685514" indent="0">
              <a:buNone/>
              <a:defRPr sz="1400" b="1"/>
            </a:lvl3pPr>
            <a:lvl4pPr marL="1028265" indent="0">
              <a:buNone/>
              <a:defRPr sz="1200" b="1"/>
            </a:lvl4pPr>
            <a:lvl5pPr marL="1371022" indent="0">
              <a:buNone/>
              <a:defRPr sz="1200" b="1"/>
            </a:lvl5pPr>
            <a:lvl6pPr marL="1713775" indent="0">
              <a:buNone/>
              <a:defRPr sz="1200" b="1"/>
            </a:lvl6pPr>
            <a:lvl7pPr marL="2056529" indent="0">
              <a:buNone/>
              <a:defRPr sz="1200" b="1"/>
            </a:lvl7pPr>
            <a:lvl8pPr marL="2399286" indent="0">
              <a:buNone/>
              <a:defRPr sz="1200" b="1"/>
            </a:lvl8pPr>
            <a:lvl9pPr marL="2742043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3" y="1878819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57" indent="0">
              <a:buNone/>
              <a:defRPr sz="1500" b="1"/>
            </a:lvl2pPr>
            <a:lvl3pPr marL="685514" indent="0">
              <a:buNone/>
              <a:defRPr sz="1400" b="1"/>
            </a:lvl3pPr>
            <a:lvl4pPr marL="1028265" indent="0">
              <a:buNone/>
              <a:defRPr sz="1200" b="1"/>
            </a:lvl4pPr>
            <a:lvl5pPr marL="1371022" indent="0">
              <a:buNone/>
              <a:defRPr sz="1200" b="1"/>
            </a:lvl5pPr>
            <a:lvl6pPr marL="1713775" indent="0">
              <a:buNone/>
              <a:defRPr sz="1200" b="1"/>
            </a:lvl6pPr>
            <a:lvl7pPr marL="2056529" indent="0">
              <a:buNone/>
              <a:defRPr sz="1200" b="1"/>
            </a:lvl7pPr>
            <a:lvl8pPr marL="2399286" indent="0">
              <a:buNone/>
              <a:defRPr sz="1200" b="1"/>
            </a:lvl8pPr>
            <a:lvl9pPr marL="2742043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19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2024/7/13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324361"/>
      </p:ext>
    </p:extLst>
  </p:cSld>
  <p:clrMapOvr>
    <a:masterClrMapping/>
  </p:clrMapOvr>
  <p:transition spd="med" advClick="0" advTm="0">
    <p:push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2024/7/13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533021"/>
      </p:ext>
    </p:extLst>
  </p:cSld>
  <p:clrMapOvr>
    <a:masterClrMapping/>
  </p:clrMapOvr>
  <p:transition spd="med" advClick="0" advTm="0">
    <p:push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2024/7/13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245070"/>
      </p:ext>
    </p:extLst>
  </p:cSld>
  <p:clrMapOvr>
    <a:masterClrMapping/>
  </p:clrMapOvr>
  <p:transition spd="med" advClick="0" advTm="0">
    <p:push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6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57" indent="0">
              <a:buNone/>
              <a:defRPr sz="1000"/>
            </a:lvl2pPr>
            <a:lvl3pPr marL="685514" indent="0">
              <a:buNone/>
              <a:defRPr sz="900"/>
            </a:lvl3pPr>
            <a:lvl4pPr marL="1028265" indent="0">
              <a:buNone/>
              <a:defRPr sz="800"/>
            </a:lvl4pPr>
            <a:lvl5pPr marL="1371022" indent="0">
              <a:buNone/>
              <a:defRPr sz="800"/>
            </a:lvl5pPr>
            <a:lvl6pPr marL="1713775" indent="0">
              <a:buNone/>
              <a:defRPr sz="800"/>
            </a:lvl6pPr>
            <a:lvl7pPr marL="2056529" indent="0">
              <a:buNone/>
              <a:defRPr sz="800"/>
            </a:lvl7pPr>
            <a:lvl8pPr marL="2399286" indent="0">
              <a:buNone/>
              <a:defRPr sz="800"/>
            </a:lvl8pPr>
            <a:lvl9pPr marL="2742043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2024/7/13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92138"/>
      </p:ext>
    </p:extLst>
  </p:cSld>
  <p:clrMapOvr>
    <a:masterClrMapping/>
  </p:clrMapOvr>
  <p:transition spd="med" advClick="0" advTm="0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2024/7/13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582493"/>
      </p:ext>
    </p:extLst>
  </p:cSld>
  <p:clrMapOvr>
    <a:masterClrMapping/>
  </p:clrMapOvr>
  <p:transition spd="med" advClick="0" advTm="0">
    <p:push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757" indent="0">
              <a:buNone/>
              <a:defRPr sz="2100"/>
            </a:lvl2pPr>
            <a:lvl3pPr marL="685514" indent="0">
              <a:buNone/>
              <a:defRPr sz="1800"/>
            </a:lvl3pPr>
            <a:lvl4pPr marL="1028265" indent="0">
              <a:buNone/>
              <a:defRPr sz="1500"/>
            </a:lvl4pPr>
            <a:lvl5pPr marL="1371022" indent="0">
              <a:buNone/>
              <a:defRPr sz="1500"/>
            </a:lvl5pPr>
            <a:lvl6pPr marL="1713775" indent="0">
              <a:buNone/>
              <a:defRPr sz="1500"/>
            </a:lvl6pPr>
            <a:lvl7pPr marL="2056529" indent="0">
              <a:buNone/>
              <a:defRPr sz="1500"/>
            </a:lvl7pPr>
            <a:lvl8pPr marL="2399286" indent="0">
              <a:buNone/>
              <a:defRPr sz="1500"/>
            </a:lvl8pPr>
            <a:lvl9pPr marL="2742043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6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57" indent="0">
              <a:buNone/>
              <a:defRPr sz="1000"/>
            </a:lvl2pPr>
            <a:lvl3pPr marL="685514" indent="0">
              <a:buNone/>
              <a:defRPr sz="900"/>
            </a:lvl3pPr>
            <a:lvl4pPr marL="1028265" indent="0">
              <a:buNone/>
              <a:defRPr sz="800"/>
            </a:lvl4pPr>
            <a:lvl5pPr marL="1371022" indent="0">
              <a:buNone/>
              <a:defRPr sz="800"/>
            </a:lvl5pPr>
            <a:lvl6pPr marL="1713775" indent="0">
              <a:buNone/>
              <a:defRPr sz="800"/>
            </a:lvl6pPr>
            <a:lvl7pPr marL="2056529" indent="0">
              <a:buNone/>
              <a:defRPr sz="800"/>
            </a:lvl7pPr>
            <a:lvl8pPr marL="2399286" indent="0">
              <a:buNone/>
              <a:defRPr sz="800"/>
            </a:lvl8pPr>
            <a:lvl9pPr marL="2742043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2024/7/13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70428"/>
      </p:ext>
    </p:extLst>
  </p:cSld>
  <p:clrMapOvr>
    <a:masterClrMapping/>
  </p:clrMapOvr>
  <p:transition spd="med" advClick="0" advTm="0">
    <p:push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2024/7/13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090044"/>
      </p:ext>
    </p:extLst>
  </p:cSld>
  <p:clrMapOvr>
    <a:masterClrMapping/>
  </p:clrMapOvr>
  <p:transition spd="med" advClick="0" advTm="0">
    <p:push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57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57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2024/7/13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434154"/>
      </p:ext>
    </p:extLst>
  </p:cSld>
  <p:clrMapOvr>
    <a:masterClrMapping/>
  </p:clrMapOvr>
  <p:transition spd="med" advClick="0" advTm="0">
    <p:push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4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8696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2319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2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7766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4508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5" indent="0">
              <a:buNone/>
              <a:defRPr sz="2000" b="1"/>
            </a:lvl2pPr>
            <a:lvl3pPr marL="914251" indent="0">
              <a:buNone/>
              <a:defRPr sz="1800" b="1"/>
            </a:lvl3pPr>
            <a:lvl4pPr marL="1371377" indent="0">
              <a:buNone/>
              <a:defRPr sz="1600" b="1"/>
            </a:lvl4pPr>
            <a:lvl5pPr marL="1828504" indent="0">
              <a:buNone/>
              <a:defRPr sz="1600" b="1"/>
            </a:lvl5pPr>
            <a:lvl6pPr marL="2285630" indent="0">
              <a:buNone/>
              <a:defRPr sz="1600" b="1"/>
            </a:lvl6pPr>
            <a:lvl7pPr marL="2742755" indent="0">
              <a:buNone/>
              <a:defRPr sz="1600" b="1"/>
            </a:lvl7pPr>
            <a:lvl8pPr marL="3199880" indent="0">
              <a:buNone/>
              <a:defRPr sz="1600" b="1"/>
            </a:lvl8pPr>
            <a:lvl9pPr marL="365700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5" indent="0">
              <a:buNone/>
              <a:defRPr sz="2000" b="1"/>
            </a:lvl2pPr>
            <a:lvl3pPr marL="914251" indent="0">
              <a:buNone/>
              <a:defRPr sz="1800" b="1"/>
            </a:lvl3pPr>
            <a:lvl4pPr marL="1371377" indent="0">
              <a:buNone/>
              <a:defRPr sz="1600" b="1"/>
            </a:lvl4pPr>
            <a:lvl5pPr marL="1828504" indent="0">
              <a:buNone/>
              <a:defRPr sz="1600" b="1"/>
            </a:lvl5pPr>
            <a:lvl6pPr marL="2285630" indent="0">
              <a:buNone/>
              <a:defRPr sz="1600" b="1"/>
            </a:lvl6pPr>
            <a:lvl7pPr marL="2742755" indent="0">
              <a:buNone/>
              <a:defRPr sz="1600" b="1"/>
            </a:lvl7pPr>
            <a:lvl8pPr marL="3199880" indent="0">
              <a:buNone/>
              <a:defRPr sz="1600" b="1"/>
            </a:lvl8pPr>
            <a:lvl9pPr marL="365700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2506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9072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288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2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02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7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5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2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0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2024/7/13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7170526"/>
      </p:ext>
    </p:extLst>
  </p:cSld>
  <p:clrMapOvr>
    <a:masterClrMapping/>
  </p:clrMapOvr>
  <p:transition spd="med" advClick="0" advTm="0">
    <p:push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9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25" indent="0">
              <a:buNone/>
              <a:defRPr sz="1200"/>
            </a:lvl2pPr>
            <a:lvl3pPr marL="914251" indent="0">
              <a:buNone/>
              <a:defRPr sz="1000"/>
            </a:lvl3pPr>
            <a:lvl4pPr marL="1371377" indent="0">
              <a:buNone/>
              <a:defRPr sz="900"/>
            </a:lvl4pPr>
            <a:lvl5pPr marL="1828504" indent="0">
              <a:buNone/>
              <a:defRPr sz="900"/>
            </a:lvl5pPr>
            <a:lvl6pPr marL="2285630" indent="0">
              <a:buNone/>
              <a:defRPr sz="900"/>
            </a:lvl6pPr>
            <a:lvl7pPr marL="2742755" indent="0">
              <a:buNone/>
              <a:defRPr sz="900"/>
            </a:lvl7pPr>
            <a:lvl8pPr marL="3199880" indent="0">
              <a:buNone/>
              <a:defRPr sz="900"/>
            </a:lvl8pPr>
            <a:lvl9pPr marL="365700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5554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25" indent="0">
              <a:buNone/>
              <a:defRPr sz="2800"/>
            </a:lvl2pPr>
            <a:lvl3pPr marL="914251" indent="0">
              <a:buNone/>
              <a:defRPr sz="2400"/>
            </a:lvl3pPr>
            <a:lvl4pPr marL="1371377" indent="0">
              <a:buNone/>
              <a:defRPr sz="2000"/>
            </a:lvl4pPr>
            <a:lvl5pPr marL="1828504" indent="0">
              <a:buNone/>
              <a:defRPr sz="2000"/>
            </a:lvl5pPr>
            <a:lvl6pPr marL="2285630" indent="0">
              <a:buNone/>
              <a:defRPr sz="2000"/>
            </a:lvl6pPr>
            <a:lvl7pPr marL="2742755" indent="0">
              <a:buNone/>
              <a:defRPr sz="2000"/>
            </a:lvl7pPr>
            <a:lvl8pPr marL="3199880" indent="0">
              <a:buNone/>
              <a:defRPr sz="2000"/>
            </a:lvl8pPr>
            <a:lvl9pPr marL="365700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25" indent="0">
              <a:buNone/>
              <a:defRPr sz="1200"/>
            </a:lvl2pPr>
            <a:lvl3pPr marL="914251" indent="0">
              <a:buNone/>
              <a:defRPr sz="1000"/>
            </a:lvl3pPr>
            <a:lvl4pPr marL="1371377" indent="0">
              <a:buNone/>
              <a:defRPr sz="900"/>
            </a:lvl4pPr>
            <a:lvl5pPr marL="1828504" indent="0">
              <a:buNone/>
              <a:defRPr sz="900"/>
            </a:lvl5pPr>
            <a:lvl6pPr marL="2285630" indent="0">
              <a:buNone/>
              <a:defRPr sz="900"/>
            </a:lvl6pPr>
            <a:lvl7pPr marL="2742755" indent="0">
              <a:buNone/>
              <a:defRPr sz="900"/>
            </a:lvl7pPr>
            <a:lvl8pPr marL="3199880" indent="0">
              <a:buNone/>
              <a:defRPr sz="900"/>
            </a:lvl8pPr>
            <a:lvl9pPr marL="365700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3397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9493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7818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6661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20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20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2024/7/13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2462351"/>
      </p:ext>
    </p:extLst>
  </p:cSld>
  <p:clrMapOvr>
    <a:masterClrMapping/>
  </p:clrMapOvr>
  <p:transition spd="med" advClick="0" advTm="0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3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57" indent="0">
              <a:buNone/>
              <a:defRPr sz="1500" b="1"/>
            </a:lvl2pPr>
            <a:lvl3pPr marL="685514" indent="0">
              <a:buNone/>
              <a:defRPr sz="1400" b="1"/>
            </a:lvl3pPr>
            <a:lvl4pPr marL="1028265" indent="0">
              <a:buNone/>
              <a:defRPr sz="1200" b="1"/>
            </a:lvl4pPr>
            <a:lvl5pPr marL="1371022" indent="0">
              <a:buNone/>
              <a:defRPr sz="1200" b="1"/>
            </a:lvl5pPr>
            <a:lvl6pPr marL="1713775" indent="0">
              <a:buNone/>
              <a:defRPr sz="1200" b="1"/>
            </a:lvl6pPr>
            <a:lvl7pPr marL="2056529" indent="0">
              <a:buNone/>
              <a:defRPr sz="1200" b="1"/>
            </a:lvl7pPr>
            <a:lvl8pPr marL="2399286" indent="0">
              <a:buNone/>
              <a:defRPr sz="1200" b="1"/>
            </a:lvl8pPr>
            <a:lvl9pPr marL="2742043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3" y="1878819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57" indent="0">
              <a:buNone/>
              <a:defRPr sz="1500" b="1"/>
            </a:lvl2pPr>
            <a:lvl3pPr marL="685514" indent="0">
              <a:buNone/>
              <a:defRPr sz="1400" b="1"/>
            </a:lvl3pPr>
            <a:lvl4pPr marL="1028265" indent="0">
              <a:buNone/>
              <a:defRPr sz="1200" b="1"/>
            </a:lvl4pPr>
            <a:lvl5pPr marL="1371022" indent="0">
              <a:buNone/>
              <a:defRPr sz="1200" b="1"/>
            </a:lvl5pPr>
            <a:lvl6pPr marL="1713775" indent="0">
              <a:buNone/>
              <a:defRPr sz="1200" b="1"/>
            </a:lvl6pPr>
            <a:lvl7pPr marL="2056529" indent="0">
              <a:buNone/>
              <a:defRPr sz="1200" b="1"/>
            </a:lvl7pPr>
            <a:lvl8pPr marL="2399286" indent="0">
              <a:buNone/>
              <a:defRPr sz="1200" b="1"/>
            </a:lvl8pPr>
            <a:lvl9pPr marL="2742043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19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2024/7/13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7431860"/>
      </p:ext>
    </p:extLst>
  </p:cSld>
  <p:clrMapOvr>
    <a:masterClrMapping/>
  </p:clrMapOvr>
  <p:transition spd="med" advClick="0" advTm="0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2024/7/13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8431904"/>
      </p:ext>
    </p:extLst>
  </p:cSld>
  <p:clrMapOvr>
    <a:masterClrMapping/>
  </p:clrMapOvr>
  <p:transition spd="med" advClick="0" advTm="0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2024/7/13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1517798"/>
      </p:ext>
    </p:extLst>
  </p:cSld>
  <p:clrMapOvr>
    <a:masterClrMapping/>
  </p:clrMapOvr>
  <p:transition spd="med" advClick="0" advTm="0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6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57" indent="0">
              <a:buNone/>
              <a:defRPr sz="1000"/>
            </a:lvl2pPr>
            <a:lvl3pPr marL="685514" indent="0">
              <a:buNone/>
              <a:defRPr sz="900"/>
            </a:lvl3pPr>
            <a:lvl4pPr marL="1028265" indent="0">
              <a:buNone/>
              <a:defRPr sz="800"/>
            </a:lvl4pPr>
            <a:lvl5pPr marL="1371022" indent="0">
              <a:buNone/>
              <a:defRPr sz="800"/>
            </a:lvl5pPr>
            <a:lvl6pPr marL="1713775" indent="0">
              <a:buNone/>
              <a:defRPr sz="800"/>
            </a:lvl6pPr>
            <a:lvl7pPr marL="2056529" indent="0">
              <a:buNone/>
              <a:defRPr sz="800"/>
            </a:lvl7pPr>
            <a:lvl8pPr marL="2399286" indent="0">
              <a:buNone/>
              <a:defRPr sz="800"/>
            </a:lvl8pPr>
            <a:lvl9pPr marL="2742043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2024/7/13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3490346"/>
      </p:ext>
    </p:extLst>
  </p:cSld>
  <p:clrMapOvr>
    <a:masterClrMapping/>
  </p:clrMapOvr>
  <p:transition spd="med" advClick="0" advTm="0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757" indent="0">
              <a:buNone/>
              <a:defRPr sz="2100"/>
            </a:lvl2pPr>
            <a:lvl3pPr marL="685514" indent="0">
              <a:buNone/>
              <a:defRPr sz="1800"/>
            </a:lvl3pPr>
            <a:lvl4pPr marL="1028265" indent="0">
              <a:buNone/>
              <a:defRPr sz="1500"/>
            </a:lvl4pPr>
            <a:lvl5pPr marL="1371022" indent="0">
              <a:buNone/>
              <a:defRPr sz="1500"/>
            </a:lvl5pPr>
            <a:lvl6pPr marL="1713775" indent="0">
              <a:buNone/>
              <a:defRPr sz="1500"/>
            </a:lvl6pPr>
            <a:lvl7pPr marL="2056529" indent="0">
              <a:buNone/>
              <a:defRPr sz="1500"/>
            </a:lvl7pPr>
            <a:lvl8pPr marL="2399286" indent="0">
              <a:buNone/>
              <a:defRPr sz="1500"/>
            </a:lvl8pPr>
            <a:lvl9pPr marL="2742043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6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57" indent="0">
              <a:buNone/>
              <a:defRPr sz="1000"/>
            </a:lvl2pPr>
            <a:lvl3pPr marL="685514" indent="0">
              <a:buNone/>
              <a:defRPr sz="900"/>
            </a:lvl3pPr>
            <a:lvl4pPr marL="1028265" indent="0">
              <a:buNone/>
              <a:defRPr sz="800"/>
            </a:lvl4pPr>
            <a:lvl5pPr marL="1371022" indent="0">
              <a:buNone/>
              <a:defRPr sz="800"/>
            </a:lvl5pPr>
            <a:lvl6pPr marL="1713775" indent="0">
              <a:buNone/>
              <a:defRPr sz="800"/>
            </a:lvl6pPr>
            <a:lvl7pPr marL="2056529" indent="0">
              <a:buNone/>
              <a:defRPr sz="800"/>
            </a:lvl7pPr>
            <a:lvl8pPr marL="2399286" indent="0">
              <a:buNone/>
              <a:defRPr sz="800"/>
            </a:lvl8pPr>
            <a:lvl9pPr marL="2742043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2024/7/13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072730"/>
      </p:ext>
    </p:extLst>
  </p:cSld>
  <p:clrMapOvr>
    <a:masterClrMapping/>
  </p:clrMapOvr>
  <p:transition spd="med" advClick="0" advTm="0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5"/>
            <a:ext cx="7886700" cy="994172"/>
          </a:xfrm>
          <a:prstGeom prst="rect">
            <a:avLst/>
          </a:prstGeom>
        </p:spPr>
        <p:txBody>
          <a:bodyPr vert="horz" lIns="91401" tIns="45702" rIns="91401" bIns="4570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20"/>
            <a:ext cx="7886700" cy="3263504"/>
          </a:xfrm>
          <a:prstGeom prst="rect">
            <a:avLst/>
          </a:prstGeom>
        </p:spPr>
        <p:txBody>
          <a:bodyPr vert="horz" lIns="91401" tIns="45702" rIns="91401" bIns="45702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8D091-6DC5-409E-B12C-CE976C70648B}" type="datetimeFigureOut">
              <a:rPr lang="zh-CN" altLang="en-US" smtClean="0"/>
              <a:pPr/>
              <a:t>2024/7/13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8875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 advTm="0">
    <p:push dir="r"/>
  </p:transition>
  <p:txStyles>
    <p:titleStyle>
      <a:lvl1pPr algn="l" defTabSz="685514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72" indent="-171372" algn="l" defTabSz="68551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30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886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643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00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156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909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664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417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57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14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65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22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775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529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286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043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5"/>
            <a:ext cx="7886700" cy="994172"/>
          </a:xfrm>
          <a:prstGeom prst="rect">
            <a:avLst/>
          </a:prstGeom>
        </p:spPr>
        <p:txBody>
          <a:bodyPr vert="horz" lIns="91401" tIns="45702" rIns="91401" bIns="4570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20"/>
            <a:ext cx="7886700" cy="3263504"/>
          </a:xfrm>
          <a:prstGeom prst="rect">
            <a:avLst/>
          </a:prstGeom>
        </p:spPr>
        <p:txBody>
          <a:bodyPr vert="horz" lIns="91401" tIns="45702" rIns="91401" bIns="45702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2024/7/13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318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 advClick="0" advTm="0">
    <p:push dir="r"/>
  </p:transition>
  <p:txStyles>
    <p:titleStyle>
      <a:lvl1pPr algn="l" defTabSz="685514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72" indent="-171372" algn="l" defTabSz="68551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30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886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643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00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156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909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664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417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57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14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65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22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775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529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286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043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  <a:prstGeom prst="rect">
            <a:avLst/>
          </a:prstGeom>
        </p:spPr>
        <p:txBody>
          <a:bodyPr vert="horz" lIns="91425" tIns="45714" rIns="91425" bIns="457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00151"/>
            <a:ext cx="8229600" cy="3394472"/>
          </a:xfrm>
          <a:prstGeom prst="rect">
            <a:avLst/>
          </a:prstGeom>
        </p:spPr>
        <p:txBody>
          <a:bodyPr vert="horz" lIns="91425" tIns="45714" rIns="91425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25" tIns="45714" rIns="91425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51"/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51"/>
              <a:t>7/13/2024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767263"/>
            <a:ext cx="2895600" cy="273844"/>
          </a:xfrm>
          <a:prstGeom prst="rect">
            <a:avLst/>
          </a:prstGeom>
        </p:spPr>
        <p:txBody>
          <a:bodyPr vert="horz" lIns="91425" tIns="45714" rIns="91425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5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25" tIns="45714" rIns="91425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51"/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5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550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7" r:id="rId12"/>
  </p:sldLayoutIdLst>
  <p:txStyles>
    <p:titleStyle>
      <a:lvl1pPr algn="ctr" defTabSz="91425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5" indent="-34284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30" indent="-285704" algn="l" defTabSz="914251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5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40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65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91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17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45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9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5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1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77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04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0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55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80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05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4.jpeg"/><Relationship Id="rId5" Type="http://schemas.openxmlformats.org/officeDocument/2006/relationships/image" Target="../media/image10.pn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14.jpe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16.png"/><Relationship Id="rId5" Type="http://schemas.openxmlformats.org/officeDocument/2006/relationships/image" Target="../media/image12.pn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6.png"/><Relationship Id="rId5" Type="http://schemas.openxmlformats.org/officeDocument/2006/relationships/image" Target="../media/image4.jpe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 rot="20202184">
            <a:off x="241186" y="571812"/>
            <a:ext cx="5220858" cy="2677628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dirty="0">
                <a:solidFill>
                  <a:schemeClr val="bg1"/>
                </a:solidFill>
                <a:latin typeface="Segoe Print" pitchFamily="2" charset="0"/>
                <a:ea typeface="微软雅黑" panose="020B0503020204020204" pitchFamily="34" charset="-122"/>
              </a:rPr>
              <a:t>NHIỆT LIỆT CHÀO MỪNG CÁC THẦY CÔ VỀ DỰ TIẾT CHUYÊN ĐỀ MÔN TIN HỌC LỚP 5</a:t>
            </a:r>
            <a:endParaRPr lang="zh-CN" altLang="en-US" sz="2400" b="1" dirty="0">
              <a:solidFill>
                <a:schemeClr val="bg1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12252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85658" y="-29706"/>
            <a:ext cx="7191440" cy="5148169"/>
          </a:xfrm>
          <a:prstGeom prst="rect">
            <a:avLst/>
          </a:prstGeom>
        </p:spPr>
      </p:pic>
      <p:pic>
        <p:nvPicPr>
          <p:cNvPr id="2052" name="Picture 4" descr="Tản mạn về sự nghĩ">
            <a:extLst>
              <a:ext uri="{FF2B5EF4-FFF2-40B4-BE49-F238E27FC236}">
                <a16:creationId xmlns:a16="http://schemas.microsoft.com/office/drawing/2014/main" id="{11AD2B1D-2754-0CAE-34DD-2A4D5A8E1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31" y="3786431"/>
            <a:ext cx="1188720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395923-213D-F227-0BFE-52643F3F6B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74378" y="1688450"/>
            <a:ext cx="4702653" cy="266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4568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2912" y="483959"/>
            <a:ext cx="5093309" cy="3646170"/>
          </a:xfrm>
          <a:prstGeom prst="rect">
            <a:avLst/>
          </a:prstGeom>
        </p:spPr>
      </p:pic>
      <p:pic>
        <p:nvPicPr>
          <p:cNvPr id="2052" name="Picture 4" descr="Tản mạn về sự nghĩ">
            <a:extLst>
              <a:ext uri="{FF2B5EF4-FFF2-40B4-BE49-F238E27FC236}">
                <a16:creationId xmlns:a16="http://schemas.microsoft.com/office/drawing/2014/main" id="{11AD2B1D-2754-0CAE-34DD-2A4D5A8E1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31" y="3786431"/>
            <a:ext cx="1188720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12B7BF3-A5AD-5158-25B7-531C7D9199D9}"/>
              </a:ext>
            </a:extLst>
          </p:cNvPr>
          <p:cNvSpPr txBox="1"/>
          <p:nvPr/>
        </p:nvSpPr>
        <p:spPr>
          <a:xfrm>
            <a:off x="2734450" y="1882083"/>
            <a:ext cx="32069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Hs </a:t>
            </a:r>
            <a:r>
              <a:rPr lang="en-US" sz="1800" b="1" dirty="0" err="1">
                <a:solidFill>
                  <a:srgbClr val="FF0000"/>
                </a:solidFill>
              </a:rPr>
              <a:t>thực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hành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và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nộp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sản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phẩn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lên</a:t>
            </a:r>
            <a:r>
              <a:rPr lang="en-US" sz="1800" b="1" dirty="0">
                <a:solidFill>
                  <a:srgbClr val="FF0000"/>
                </a:solidFill>
              </a:rPr>
              <a:t> link </a:t>
            </a:r>
            <a:r>
              <a:rPr lang="en-US" sz="1800" b="1" dirty="0" err="1">
                <a:solidFill>
                  <a:srgbClr val="FF0000"/>
                </a:solidFill>
              </a:rPr>
              <a:t>nộp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bài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tập</a:t>
            </a:r>
            <a:r>
              <a:rPr lang="en-US" sz="1800" b="1" dirty="0">
                <a:solidFill>
                  <a:srgbClr val="FF0000"/>
                </a:solidFill>
              </a:rPr>
              <a:t> :</a:t>
            </a:r>
            <a:br>
              <a:rPr lang="en-US" sz="1800" b="1" dirty="0">
                <a:solidFill>
                  <a:srgbClr val="FF0000"/>
                </a:solidFill>
              </a:rPr>
            </a:br>
            <a:r>
              <a:rPr lang="en-US" sz="1800" b="1" dirty="0">
                <a:solidFill>
                  <a:srgbClr val="FF0000"/>
                </a:solidFill>
              </a:rPr>
              <a:t>link </a:t>
            </a:r>
            <a:r>
              <a:rPr lang="en-US" sz="1800" b="1" dirty="0" err="1">
                <a:solidFill>
                  <a:srgbClr val="FF0000"/>
                </a:solidFill>
              </a:rPr>
              <a:t>padlet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của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Gv</a:t>
            </a:r>
            <a:r>
              <a:rPr lang="en-US" sz="1800" b="1" dirty="0">
                <a:solidFill>
                  <a:srgbClr val="FF0000"/>
                </a:solidFill>
              </a:rPr>
              <a:t>:</a:t>
            </a:r>
          </a:p>
          <a:p>
            <a:r>
              <a:rPr lang="en-US" sz="1800" b="1" dirty="0">
                <a:solidFill>
                  <a:srgbClr val="FF0000"/>
                </a:solidFill>
              </a:rPr>
              <a:t>……………………………..</a:t>
            </a:r>
            <a:br>
              <a:rPr lang="en-US" sz="1800" b="1" dirty="0">
                <a:solidFill>
                  <a:srgbClr val="FF0000"/>
                </a:solidFill>
              </a:rPr>
            </a:br>
            <a:br>
              <a:rPr lang="en-US" sz="1800" b="1" dirty="0">
                <a:solidFill>
                  <a:srgbClr val="FF0000"/>
                </a:solidFill>
              </a:rPr>
            </a:br>
            <a:r>
              <a:rPr lang="en-US" sz="1800" b="1" dirty="0" err="1">
                <a:solidFill>
                  <a:srgbClr val="FF0000"/>
                </a:solidFill>
              </a:rPr>
              <a:t>Nhận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xét</a:t>
            </a:r>
            <a:r>
              <a:rPr lang="en-US" sz="1800" b="1" dirty="0">
                <a:solidFill>
                  <a:srgbClr val="FF0000"/>
                </a:solidFill>
              </a:rPr>
              <a:t>, </a:t>
            </a:r>
            <a:r>
              <a:rPr lang="en-US" sz="1800" b="1" dirty="0" err="1">
                <a:solidFill>
                  <a:srgbClr val="FF0000"/>
                </a:solidFill>
              </a:rPr>
              <a:t>góp</a:t>
            </a:r>
            <a:r>
              <a:rPr lang="en-US" sz="1800" b="1" dirty="0">
                <a:solidFill>
                  <a:srgbClr val="FF0000"/>
                </a:solidFill>
              </a:rPr>
              <a:t> ý </a:t>
            </a:r>
            <a:r>
              <a:rPr lang="en-US" sz="1800" b="1" dirty="0" err="1">
                <a:solidFill>
                  <a:srgbClr val="FF0000"/>
                </a:solidFill>
              </a:rPr>
              <a:t>bài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làm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bạn</a:t>
            </a:r>
            <a:endParaRPr lang="en-US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8023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ất tần tật về tiếng Việt lớp 4 câu hỏi và dấu chấm hỏi">
            <a:extLst>
              <a:ext uri="{FF2B5EF4-FFF2-40B4-BE49-F238E27FC236}">
                <a16:creationId xmlns:a16="http://schemas.microsoft.com/office/drawing/2014/main" id="{A0F289DF-DBC2-1802-1AC2-7388226D7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48" y="1636394"/>
            <a:ext cx="2220488" cy="1332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7">
            <a:extLst>
              <a:ext uri="{FF2B5EF4-FFF2-40B4-BE49-F238E27FC236}">
                <a16:creationId xmlns:a16="http://schemas.microsoft.com/office/drawing/2014/main" id="{90A67FFD-EAA9-965A-40BF-CCA46E9AC771}"/>
              </a:ext>
            </a:extLst>
          </p:cNvPr>
          <p:cNvGrpSpPr/>
          <p:nvPr/>
        </p:nvGrpSpPr>
        <p:grpSpPr>
          <a:xfrm>
            <a:off x="2768300" y="646163"/>
            <a:ext cx="4656348" cy="707886"/>
            <a:chOff x="5141551" y="2203597"/>
            <a:chExt cx="4757101" cy="585058"/>
          </a:xfrm>
        </p:grpSpPr>
        <p:grpSp>
          <p:nvGrpSpPr>
            <p:cNvPr id="4" name="组合 18">
              <a:extLst>
                <a:ext uri="{FF2B5EF4-FFF2-40B4-BE49-F238E27FC236}">
                  <a16:creationId xmlns:a16="http://schemas.microsoft.com/office/drawing/2014/main" id="{144D962C-9B0C-FA6A-84BA-462D52BD9D49}"/>
                </a:ext>
              </a:extLst>
            </p:cNvPr>
            <p:cNvGrpSpPr/>
            <p:nvPr/>
          </p:nvGrpSpPr>
          <p:grpSpPr>
            <a:xfrm>
              <a:off x="5141551" y="2222469"/>
              <a:ext cx="4744350" cy="497503"/>
              <a:chOff x="5141551" y="2222469"/>
              <a:chExt cx="4744350" cy="497503"/>
            </a:xfrm>
          </p:grpSpPr>
          <p:sp>
            <p:nvSpPr>
              <p:cNvPr id="9" name="五边形 21">
                <a:extLst>
                  <a:ext uri="{FF2B5EF4-FFF2-40B4-BE49-F238E27FC236}">
                    <a16:creationId xmlns:a16="http://schemas.microsoft.com/office/drawing/2014/main" id="{09541300-ACEC-A09E-5B42-F9D60B4AD3A3}"/>
                  </a:ext>
                </a:extLst>
              </p:cNvPr>
              <p:cNvSpPr/>
              <p:nvPr/>
            </p:nvSpPr>
            <p:spPr>
              <a:xfrm flipH="1">
                <a:off x="5141551" y="2222469"/>
                <a:ext cx="4744350" cy="497503"/>
              </a:xfrm>
              <a:prstGeom prst="homePlat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矩形 22">
                <a:extLst>
                  <a:ext uri="{FF2B5EF4-FFF2-40B4-BE49-F238E27FC236}">
                    <a16:creationId xmlns:a16="http://schemas.microsoft.com/office/drawing/2014/main" id="{02700EC8-7F82-F734-BEB4-6DB27239AC2B}"/>
                  </a:ext>
                </a:extLst>
              </p:cNvPr>
              <p:cNvSpPr/>
              <p:nvPr/>
            </p:nvSpPr>
            <p:spPr>
              <a:xfrm rot="2700000">
                <a:off x="5278259" y="2326558"/>
                <a:ext cx="316212" cy="3162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" name="文本框 3">
              <a:extLst>
                <a:ext uri="{FF2B5EF4-FFF2-40B4-BE49-F238E27FC236}">
                  <a16:creationId xmlns:a16="http://schemas.microsoft.com/office/drawing/2014/main" id="{4CC62EC2-39B7-2CDA-3F08-072357C2894D}"/>
                </a:ext>
              </a:extLst>
            </p:cNvPr>
            <p:cNvSpPr txBox="1"/>
            <p:nvPr/>
          </p:nvSpPr>
          <p:spPr>
            <a:xfrm>
              <a:off x="5398336" y="2203597"/>
              <a:ext cx="4500316" cy="585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Thực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hành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soạn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thảo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văn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bản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có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nhiều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cụm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từ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trùng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lặp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.</a:t>
              </a:r>
              <a:endParaRPr lang="zh-CN" altLang="en-US" sz="2000" b="1" i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8" name="文本框 3">
              <a:extLst>
                <a:ext uri="{FF2B5EF4-FFF2-40B4-BE49-F238E27FC236}">
                  <a16:creationId xmlns:a16="http://schemas.microsoft.com/office/drawing/2014/main" id="{C04B9F2C-6F57-C656-D841-594E793F43A6}"/>
                </a:ext>
              </a:extLst>
            </p:cNvPr>
            <p:cNvSpPr txBox="1"/>
            <p:nvPr/>
          </p:nvSpPr>
          <p:spPr>
            <a:xfrm>
              <a:off x="5272853" y="2305348"/>
              <a:ext cx="331937" cy="381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92D050"/>
                  </a:solidFill>
                  <a:latin typeface="Segoe Print" pitchFamily="2" charset="0"/>
                  <a:ea typeface="微软雅黑" panose="020B0503020204020204" pitchFamily="34" charset="-122"/>
                </a:rPr>
                <a:t>2</a:t>
              </a:r>
              <a:endParaRPr lang="zh-CN" altLang="en-US" sz="2400" b="1" dirty="0">
                <a:solidFill>
                  <a:srgbClr val="92D050"/>
                </a:solidFill>
                <a:latin typeface="Segoe Print" pitchFamily="2" charset="0"/>
                <a:ea typeface="微软雅黑" panose="020B0503020204020204" pitchFamily="34" charset="-122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A08F650D-A13B-828D-8BBF-9AD1284623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8848" y="2235004"/>
            <a:ext cx="3371875" cy="164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378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C1FBA5-40C7-F9EB-17C4-AA65C7AF8397}"/>
              </a:ext>
            </a:extLst>
          </p:cNvPr>
          <p:cNvSpPr txBox="1">
            <a:spLocks/>
          </p:cNvSpPr>
          <p:nvPr/>
        </p:nvSpPr>
        <p:spPr>
          <a:xfrm>
            <a:off x="4068147" y="1268251"/>
            <a:ext cx="4637314" cy="2415307"/>
          </a:xfrm>
          <a:prstGeom prst="rect">
            <a:avLst/>
          </a:prstGeom>
        </p:spPr>
        <p:txBody>
          <a:bodyPr vert="horz" lIns="91401" tIns="45702" rIns="91401" bIns="45702" rtlCol="0">
            <a:normAutofit/>
          </a:bodyPr>
          <a:lstStyle>
            <a:lvl1pPr marL="171372" indent="-171372" algn="l" defTabSz="685514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130" indent="-171372" algn="l" defTabSz="68551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6886" indent="-171372" algn="l" defTabSz="68551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99643" indent="-171372" algn="l" defTabSz="68551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400" indent="-171372" algn="l" defTabSz="68551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156" indent="-171372" algn="l" defTabSz="68551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7909" indent="-171372" algn="l" defTabSz="68551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0664" indent="-171372" algn="l" defTabSz="68551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3417" indent="-171372" algn="l" defTabSz="68551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28 SGK:</a:t>
            </a:r>
          </a:p>
          <a:p>
            <a:r>
              <a:rPr lang="vi-VN" sz="2400" dirty="0">
                <a:latin typeface="+mj-lt"/>
              </a:rPr>
              <a:t>Bài yêu cầu gì?</a:t>
            </a:r>
            <a:endParaRPr lang="en-US" sz="2400" dirty="0">
              <a:latin typeface="+mj-lt"/>
            </a:endParaRPr>
          </a:p>
          <a:p>
            <a:r>
              <a:rPr lang="vi-VN" sz="2400" dirty="0">
                <a:latin typeface="+mj-lt"/>
              </a:rPr>
              <a:t>Để thực hiện được bài thực hành em sử dụng mấy bước?</a:t>
            </a:r>
            <a:endParaRPr lang="en-US" sz="2400" dirty="0">
              <a:latin typeface="+mj-lt"/>
            </a:endParaRPr>
          </a:p>
          <a:p>
            <a:endParaRPr lang="en-US" sz="2400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G:\00 千图网\底板\tooopen_sy_122792947765副本.png">
            <a:extLst>
              <a:ext uri="{FF2B5EF4-FFF2-40B4-BE49-F238E27FC236}">
                <a16:creationId xmlns:a16="http://schemas.microsoft.com/office/drawing/2014/main" id="{49EAEF0B-D7C7-1CB6-5B76-BE85D93C8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4551" y="393669"/>
            <a:ext cx="4081167" cy="4164473"/>
          </a:xfrm>
          <a:prstGeom prst="rect">
            <a:avLst/>
          </a:prstGeom>
          <a:noFill/>
        </p:spPr>
      </p:pic>
      <p:sp>
        <p:nvSpPr>
          <p:cNvPr id="6" name="文本框 3">
            <a:extLst>
              <a:ext uri="{FF2B5EF4-FFF2-40B4-BE49-F238E27FC236}">
                <a16:creationId xmlns:a16="http://schemas.microsoft.com/office/drawing/2014/main" id="{7DA310A6-A62D-C1C9-2028-FC9BE5FAE4E8}"/>
              </a:ext>
            </a:extLst>
          </p:cNvPr>
          <p:cNvSpPr txBox="1"/>
          <p:nvPr/>
        </p:nvSpPr>
        <p:spPr>
          <a:xfrm>
            <a:off x="1245356" y="1833104"/>
            <a:ext cx="2468228" cy="1754290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algn="ctr"/>
            <a:r>
              <a:rPr lang="en-US" altLang="zh-CN" sz="3600" b="1" dirty="0" err="1">
                <a:solidFill>
                  <a:srgbClr val="FFFF00"/>
                </a:solidFill>
                <a:latin typeface="UVN Doi Moi" panose="00000400000000000000" pitchFamily="2" charset="0"/>
                <a:ea typeface="微软雅黑" panose="020B0503020204020204" pitchFamily="34" charset="-122"/>
              </a:rPr>
              <a:t>Thảo</a:t>
            </a:r>
            <a:r>
              <a:rPr lang="en-US" altLang="zh-CN" sz="3600" b="1" dirty="0">
                <a:solidFill>
                  <a:srgbClr val="FFFF00"/>
                </a:solidFill>
                <a:latin typeface="UVN Doi Moi" panose="000004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3600" b="1" dirty="0" err="1">
                <a:solidFill>
                  <a:srgbClr val="FFFF00"/>
                </a:solidFill>
                <a:latin typeface="UVN Doi Moi" panose="00000400000000000000" pitchFamily="2" charset="0"/>
                <a:ea typeface="微软雅黑" panose="020B0503020204020204" pitchFamily="34" charset="-122"/>
              </a:rPr>
              <a:t>luận</a:t>
            </a:r>
            <a:r>
              <a:rPr lang="en-US" altLang="zh-CN" sz="3600" b="1" dirty="0">
                <a:solidFill>
                  <a:srgbClr val="FFFF00"/>
                </a:solidFill>
                <a:latin typeface="UVN Doi Moi" panose="000004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3600" b="1" dirty="0" err="1">
                <a:solidFill>
                  <a:srgbClr val="FFFF00"/>
                </a:solidFill>
                <a:latin typeface="UVN Doi Moi" panose="00000400000000000000" pitchFamily="2" charset="0"/>
                <a:ea typeface="微软雅黑" panose="020B0503020204020204" pitchFamily="34" charset="-122"/>
              </a:rPr>
              <a:t>nhóm</a:t>
            </a:r>
            <a:r>
              <a:rPr lang="en-US" altLang="zh-CN" sz="3600" b="1" dirty="0">
                <a:solidFill>
                  <a:srgbClr val="FFFF00"/>
                </a:solidFill>
                <a:latin typeface="UVN Doi Moi" panose="000004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3600" b="1" dirty="0" err="1">
                <a:solidFill>
                  <a:srgbClr val="FFFF00"/>
                </a:solidFill>
                <a:latin typeface="UVN Doi Moi" panose="00000400000000000000" pitchFamily="2" charset="0"/>
                <a:ea typeface="微软雅黑" panose="020B0503020204020204" pitchFamily="34" charset="-122"/>
              </a:rPr>
              <a:t>đôi</a:t>
            </a:r>
            <a:endParaRPr lang="en-US" altLang="zh-CN" sz="3600" b="1" dirty="0">
              <a:solidFill>
                <a:srgbClr val="FFFF00"/>
              </a:solidFill>
              <a:latin typeface="UVN Doi Moi" panose="00000400000000000000" pitchFamily="2" charset="0"/>
              <a:ea typeface="微软雅黑" panose="020B0503020204020204" pitchFamily="34" charset="-122"/>
            </a:endParaRPr>
          </a:p>
          <a:p>
            <a:pPr algn="ctr"/>
            <a:r>
              <a:rPr lang="en-US" altLang="zh-CN" sz="3600" b="1" dirty="0">
                <a:solidFill>
                  <a:srgbClr val="FFFF00"/>
                </a:solidFill>
                <a:latin typeface="UVN Doi Moi" panose="00000400000000000000" pitchFamily="2" charset="0"/>
                <a:ea typeface="微软雅黑" panose="020B0503020204020204" pitchFamily="34" charset="-122"/>
              </a:rPr>
              <a:t>(2 </a:t>
            </a:r>
            <a:r>
              <a:rPr lang="en-US" altLang="zh-CN" sz="3600" b="1" dirty="0" err="1">
                <a:solidFill>
                  <a:srgbClr val="FFFF00"/>
                </a:solidFill>
                <a:latin typeface="UVN Doi Moi" panose="00000400000000000000" pitchFamily="2" charset="0"/>
                <a:ea typeface="微软雅黑" panose="020B0503020204020204" pitchFamily="34" charset="-122"/>
              </a:rPr>
              <a:t>phút</a:t>
            </a:r>
            <a:r>
              <a:rPr lang="en-US" altLang="zh-CN" sz="3600" b="1" dirty="0">
                <a:solidFill>
                  <a:srgbClr val="FFFF00"/>
                </a:solidFill>
                <a:latin typeface="UVN Doi Moi" panose="00000400000000000000" pitchFamily="2" charset="0"/>
                <a:ea typeface="微软雅黑" panose="020B0503020204020204" pitchFamily="34" charset="-122"/>
              </a:rPr>
              <a:t>)</a:t>
            </a:r>
            <a:endParaRPr lang="zh-CN" altLang="en-US" sz="3600" b="1" dirty="0">
              <a:solidFill>
                <a:srgbClr val="FFFF00"/>
              </a:solidFill>
              <a:latin typeface="UVN Doi Moi" panose="00000400000000000000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653527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76803" descr="PPT素材-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42277" y="-376516"/>
            <a:ext cx="10477948" cy="562020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20"/>
          <p:cNvSpPr/>
          <p:nvPr/>
        </p:nvSpPr>
        <p:spPr>
          <a:xfrm rot="19532942">
            <a:off x="428068" y="606414"/>
            <a:ext cx="1533377" cy="869443"/>
          </a:xfrm>
          <a:prstGeom prst="rect">
            <a:avLst/>
          </a:prstGeom>
        </p:spPr>
        <p:txBody>
          <a:bodyPr wrap="square" lIns="68554" tIns="34277" rIns="68554" bIns="34277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2689">
              <a:defRPr/>
            </a:pPr>
            <a:r>
              <a:rPr lang="en-US" altLang="zh-CN" sz="2600" b="1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Phiếu</a:t>
            </a:r>
            <a:r>
              <a:rPr lang="en-US" altLang="zh-CN" sz="26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600" b="1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đánh</a:t>
            </a:r>
            <a:r>
              <a:rPr lang="en-US" altLang="zh-CN" sz="26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600" b="1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giá</a:t>
            </a:r>
            <a:endParaRPr lang="en-US" altLang="zh-CN" sz="26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B8C0A65-8909-E370-0316-7780511608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458467"/>
              </p:ext>
            </p:extLst>
          </p:nvPr>
        </p:nvGraphicFramePr>
        <p:xfrm>
          <a:off x="1633378" y="1476025"/>
          <a:ext cx="6096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64546822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34005058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9442029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NHÓM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THỰC HIỆN ĐƯỢC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TỐC ĐỘ THỰC HIỆN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6632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3313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9071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4970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951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4918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97383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9291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"/>
          <p:cNvSpPr txBox="1"/>
          <p:nvPr/>
        </p:nvSpPr>
        <p:spPr>
          <a:xfrm>
            <a:off x="3739252" y="2277578"/>
            <a:ext cx="1840618" cy="671814"/>
          </a:xfrm>
          <a:prstGeom prst="rect">
            <a:avLst/>
          </a:prstGeom>
          <a:noFill/>
        </p:spPr>
        <p:txBody>
          <a:bodyPr wrap="none" lIns="91401" tIns="45702" rIns="91401" bIns="4570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UVN Doi Moi" panose="00000400000000000000" pitchFamily="2" charset="0"/>
                <a:ea typeface="微软雅黑" panose="020B0503020204020204" pitchFamily="34" charset="-122"/>
              </a:rPr>
              <a:t>VẬN DỤNG</a:t>
            </a:r>
            <a:endParaRPr lang="zh-CN" altLang="en-US" sz="2800" b="1" dirty="0">
              <a:solidFill>
                <a:srgbClr val="FF0000"/>
              </a:solidFill>
              <a:latin typeface="UVN Doi Moi" panose="00000400000000000000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78437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Arrow Slight curve">
            <a:extLst>
              <a:ext uri="{FF2B5EF4-FFF2-40B4-BE49-F238E27FC236}">
                <a16:creationId xmlns:a16="http://schemas.microsoft.com/office/drawing/2014/main" id="{3E59DED1-8E3B-7F1A-EE77-D9D87E30FA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83733" y="2437798"/>
            <a:ext cx="914400" cy="914400"/>
          </a:xfrm>
          <a:prstGeom prst="rect">
            <a:avLst/>
          </a:prstGeom>
        </p:spPr>
      </p:pic>
      <p:pic>
        <p:nvPicPr>
          <p:cNvPr id="2" name="图片 3" descr="未标题-2.png">
            <a:extLst>
              <a:ext uri="{FF2B5EF4-FFF2-40B4-BE49-F238E27FC236}">
                <a16:creationId xmlns:a16="http://schemas.microsoft.com/office/drawing/2014/main" id="{32F97932-6C4C-96ED-109B-FD2C09F25FF6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16258" y="121681"/>
            <a:ext cx="6470734" cy="46322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868766-2F0A-C22A-F8F4-3500751ADC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7487" y="2268271"/>
            <a:ext cx="3429025" cy="216785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37D39B8-32E5-9C50-507B-CD204F74E1B7}"/>
              </a:ext>
            </a:extLst>
          </p:cNvPr>
          <p:cNvSpPr txBox="1"/>
          <p:nvPr/>
        </p:nvSpPr>
        <p:spPr>
          <a:xfrm>
            <a:off x="1841559" y="1336051"/>
            <a:ext cx="5541690" cy="856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Thực hiện bài vận dụng trong </a:t>
            </a:r>
            <a:b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vi-VN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SGK trang 28.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817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"/>
          <p:cNvSpPr txBox="1"/>
          <p:nvPr/>
        </p:nvSpPr>
        <p:spPr>
          <a:xfrm>
            <a:off x="3834694" y="2277579"/>
            <a:ext cx="1649733" cy="684767"/>
          </a:xfrm>
          <a:prstGeom prst="rect">
            <a:avLst/>
          </a:prstGeom>
          <a:noFill/>
        </p:spPr>
        <p:txBody>
          <a:bodyPr wrap="none" lIns="91401" tIns="45702" rIns="91401" bIns="4570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>
                <a:solidFill>
                  <a:srgbClr val="FF0000"/>
                </a:solidFill>
                <a:latin typeface="UVN Doi Moi" panose="00000400000000000000" pitchFamily="2" charset="0"/>
                <a:ea typeface="微软雅黑" panose="020B0503020204020204" pitchFamily="34" charset="-122"/>
              </a:rPr>
              <a:t>CỦNG CỐ</a:t>
            </a:r>
            <a:endParaRPr lang="zh-CN" altLang="en-US" sz="2800" b="1" dirty="0">
              <a:solidFill>
                <a:srgbClr val="FF0000"/>
              </a:solidFill>
              <a:latin typeface="UVN Doi Moi" panose="00000400000000000000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31308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76803" descr="PPT素材-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42277" y="-376516"/>
            <a:ext cx="10477948" cy="562020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20"/>
          <p:cNvSpPr/>
          <p:nvPr/>
        </p:nvSpPr>
        <p:spPr>
          <a:xfrm rot="19532942">
            <a:off x="399025" y="712791"/>
            <a:ext cx="1864570" cy="469333"/>
          </a:xfrm>
          <a:prstGeom prst="rect">
            <a:avLst/>
          </a:prstGeom>
        </p:spPr>
        <p:txBody>
          <a:bodyPr wrap="square" lIns="68554" tIns="34277" rIns="68554" bIns="34277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2689">
              <a:defRPr/>
            </a:pPr>
            <a:r>
              <a:rPr lang="en-US" altLang="zh-CN" sz="2600" b="1" kern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GHI NHỚ</a:t>
            </a:r>
            <a:endParaRPr lang="en-US" altLang="zh-CN" sz="2600" dirty="0">
              <a:solidFill>
                <a:srgbClr val="FF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2" name="Text Box 18">
            <a:extLst>
              <a:ext uri="{FF2B5EF4-FFF2-40B4-BE49-F238E27FC236}">
                <a16:creationId xmlns:a16="http://schemas.microsoft.com/office/drawing/2014/main" id="{F8C84AB3-9BD8-9ED7-D375-4A374DEA0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4060" y="1198582"/>
            <a:ext cx="7005279" cy="289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 marL="514350" indent="-514350">
              <a:buAutoNum type="arabicPeriod"/>
            </a:pPr>
            <a:r>
              <a:rPr lang="en-US" sz="2600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khối văn bản trước khi thực hiện xoá, sao chép hoặc di chuyển khối văn bản đó</a:t>
            </a:r>
          </a:p>
          <a:p>
            <a:pPr marL="514350" indent="-514350">
              <a:buAutoNum type="arabicPeriod"/>
            </a:pPr>
            <a:r>
              <a:rPr lang="en-US" sz="2600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Bấm phím Delete để xoá khối văn bản đã chọn</a:t>
            </a:r>
          </a:p>
          <a:p>
            <a:pPr marL="514350" indent="-514350">
              <a:buAutoNum type="arabicPeriod"/>
            </a:pPr>
            <a:r>
              <a:rPr lang="en-US" sz="2600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cặp lệnh            và        để di chuyển khối văn bản đã chọn.</a:t>
            </a:r>
          </a:p>
          <a:p>
            <a:pPr marL="514350" indent="-514350">
              <a:buFontTx/>
              <a:buAutoNum type="arabicPeriod"/>
            </a:pPr>
            <a:r>
              <a:rPr lang="en-US" sz="2600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cặp lệnh            và        để sao chép khối văn bản đã chọn.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0D36AF-491C-A20D-ED9F-C00CF972A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9364" y="1959949"/>
            <a:ext cx="184731" cy="369332"/>
          </a:xfrm>
          <a:prstGeom prst="rect">
            <a:avLst/>
          </a:prstGeom>
          <a:noFill/>
          <a:ln w="9525">
            <a:noFill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8C2C3F-0E6C-D384-DEEA-5C90500A9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6955" y="2562227"/>
            <a:ext cx="2295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.VnTime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07565E52-156D-6764-EB4D-B13C37F6C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632" y="2450997"/>
            <a:ext cx="785869" cy="425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92947A63-CD07-6DD3-9D71-4EDFB18D2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238" y="2378086"/>
            <a:ext cx="40957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">
            <a:extLst>
              <a:ext uri="{FF2B5EF4-FFF2-40B4-BE49-F238E27FC236}">
                <a16:creationId xmlns:a16="http://schemas.microsoft.com/office/drawing/2014/main" id="{7D5C2FB0-966B-5A82-A71B-94A1AA6CA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238" y="3149182"/>
            <a:ext cx="40957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BE271A0-67E8-4698-5CB8-D0C4E724AD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1186" y="3250950"/>
            <a:ext cx="935244" cy="36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341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/>
          <p:cNvSpPr txBox="1"/>
          <p:nvPr/>
        </p:nvSpPr>
        <p:spPr>
          <a:xfrm rot="20516974">
            <a:off x="80495" y="1003148"/>
            <a:ext cx="8239869" cy="1828349"/>
          </a:xfrm>
          <a:prstGeom prst="rect">
            <a:avLst/>
          </a:prstGeom>
          <a:noFill/>
        </p:spPr>
        <p:txBody>
          <a:bodyPr wrap="none" lIns="91401" tIns="45702" rIns="91401" bIns="4570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b="1" i="1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XIN CÁM ƠN CÁC THẦY CÔ GIÁO </a:t>
            </a:r>
          </a:p>
          <a:p>
            <a:pPr algn="ctr">
              <a:lnSpc>
                <a:spcPct val="150000"/>
              </a:lnSpc>
            </a:pPr>
            <a:r>
              <a:rPr lang="en-US" altLang="zh-CN" sz="4000" b="1" i="1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VÀ CÁC EM HỌC SINH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"/>
          <p:cNvSpPr txBox="1"/>
          <p:nvPr/>
        </p:nvSpPr>
        <p:spPr>
          <a:xfrm>
            <a:off x="3633513" y="2277578"/>
            <a:ext cx="2052085" cy="684767"/>
          </a:xfrm>
          <a:prstGeom prst="rect">
            <a:avLst/>
          </a:prstGeom>
          <a:noFill/>
        </p:spPr>
        <p:txBody>
          <a:bodyPr wrap="none" lIns="91401" tIns="45702" rIns="91401" bIns="4570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>
                <a:solidFill>
                  <a:srgbClr val="FF0000"/>
                </a:solidFill>
                <a:latin typeface="UVN Doi Moi" panose="00000400000000000000" pitchFamily="2" charset="0"/>
                <a:ea typeface="微软雅黑" panose="020B0503020204020204" pitchFamily="34" charset="-122"/>
              </a:rPr>
              <a:t>KHỞI ĐỘNG </a:t>
            </a:r>
            <a:endParaRPr lang="zh-CN" altLang="en-US" sz="2800" b="1" dirty="0">
              <a:solidFill>
                <a:srgbClr val="FF0000"/>
              </a:solidFill>
              <a:latin typeface="UVN Doi Moi" panose="00000400000000000000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09304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:\00 千图网\底板\tooopen_sy_122792947765副本.png">
            <a:extLst>
              <a:ext uri="{FF2B5EF4-FFF2-40B4-BE49-F238E27FC236}">
                <a16:creationId xmlns:a16="http://schemas.microsoft.com/office/drawing/2014/main" id="{0596BB8A-8AF8-59F2-436B-E5BDC5768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87959" y="-170894"/>
            <a:ext cx="5168081" cy="5273573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C9DEBD9-6B1E-CE9A-9310-7077AD729FB5}"/>
              </a:ext>
            </a:extLst>
          </p:cNvPr>
          <p:cNvSpPr/>
          <p:nvPr/>
        </p:nvSpPr>
        <p:spPr>
          <a:xfrm>
            <a:off x="3331027" y="1845145"/>
            <a:ext cx="319364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Ô CHỮ</a:t>
            </a:r>
          </a:p>
        </p:txBody>
      </p:sp>
    </p:spTree>
    <p:extLst>
      <p:ext uri="{BB962C8B-B14F-4D97-AF65-F5344CB8AC3E}">
        <p14:creationId xmlns:p14="http://schemas.microsoft.com/office/powerpoint/2010/main" val="7331829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3EF4775-72CD-4EFA-0C23-7CA86F2AD4E1}"/>
              </a:ext>
            </a:extLst>
          </p:cNvPr>
          <p:cNvSpPr/>
          <p:nvPr/>
        </p:nvSpPr>
        <p:spPr>
          <a:xfrm>
            <a:off x="2698296" y="1153886"/>
            <a:ext cx="530679" cy="530679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09ED42-819A-15B0-5875-3937ABC45E83}"/>
              </a:ext>
            </a:extLst>
          </p:cNvPr>
          <p:cNvSpPr/>
          <p:nvPr/>
        </p:nvSpPr>
        <p:spPr>
          <a:xfrm>
            <a:off x="3228975" y="1153886"/>
            <a:ext cx="530679" cy="530679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847F6A-1870-120E-9B3B-3B5F32395D1B}"/>
              </a:ext>
            </a:extLst>
          </p:cNvPr>
          <p:cNvSpPr/>
          <p:nvPr/>
        </p:nvSpPr>
        <p:spPr>
          <a:xfrm>
            <a:off x="3759654" y="1153886"/>
            <a:ext cx="530679" cy="5306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ABCF49-F8FE-4738-56D2-CBE64E7BD67B}"/>
              </a:ext>
            </a:extLst>
          </p:cNvPr>
          <p:cNvSpPr/>
          <p:nvPr/>
        </p:nvSpPr>
        <p:spPr>
          <a:xfrm>
            <a:off x="4290333" y="1153886"/>
            <a:ext cx="530679" cy="530679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E12E12-8295-A87F-136B-78C8BE27E520}"/>
              </a:ext>
            </a:extLst>
          </p:cNvPr>
          <p:cNvSpPr/>
          <p:nvPr/>
        </p:nvSpPr>
        <p:spPr>
          <a:xfrm>
            <a:off x="3228974" y="1684565"/>
            <a:ext cx="530679" cy="530679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417650-56D8-2D48-7B28-752DA8699B8B}"/>
              </a:ext>
            </a:extLst>
          </p:cNvPr>
          <p:cNvSpPr/>
          <p:nvPr/>
        </p:nvSpPr>
        <p:spPr>
          <a:xfrm>
            <a:off x="3759653" y="1684565"/>
            <a:ext cx="530679" cy="5306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90FB75F-A73D-D960-15D9-E2C55D07C9B6}"/>
              </a:ext>
            </a:extLst>
          </p:cNvPr>
          <p:cNvSpPr/>
          <p:nvPr/>
        </p:nvSpPr>
        <p:spPr>
          <a:xfrm>
            <a:off x="4290332" y="1684564"/>
            <a:ext cx="530679" cy="530679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923693-8F64-A390-4358-7229C3928996}"/>
              </a:ext>
            </a:extLst>
          </p:cNvPr>
          <p:cNvSpPr/>
          <p:nvPr/>
        </p:nvSpPr>
        <p:spPr>
          <a:xfrm>
            <a:off x="4821010" y="1684563"/>
            <a:ext cx="530679" cy="530679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2B59239-9B97-04CE-4D43-C9BE7BCC1AD1}"/>
              </a:ext>
            </a:extLst>
          </p:cNvPr>
          <p:cNvSpPr/>
          <p:nvPr/>
        </p:nvSpPr>
        <p:spPr>
          <a:xfrm>
            <a:off x="3759652" y="2215240"/>
            <a:ext cx="530679" cy="5306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69FBD0A-6E6A-72AD-9944-B9C62F0ADF12}"/>
              </a:ext>
            </a:extLst>
          </p:cNvPr>
          <p:cNvSpPr/>
          <p:nvPr/>
        </p:nvSpPr>
        <p:spPr>
          <a:xfrm>
            <a:off x="4290331" y="2215240"/>
            <a:ext cx="530679" cy="530679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2CDBC1C-510D-1486-E26B-14CD8CF8DA5A}"/>
              </a:ext>
            </a:extLst>
          </p:cNvPr>
          <p:cNvSpPr/>
          <p:nvPr/>
        </p:nvSpPr>
        <p:spPr>
          <a:xfrm>
            <a:off x="4821010" y="2215239"/>
            <a:ext cx="530679" cy="530679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0F03323-4259-3668-3F12-D379C968DC0A}"/>
              </a:ext>
            </a:extLst>
          </p:cNvPr>
          <p:cNvSpPr/>
          <p:nvPr/>
        </p:nvSpPr>
        <p:spPr>
          <a:xfrm>
            <a:off x="5351688" y="2215238"/>
            <a:ext cx="530679" cy="530679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1613423-A584-4AE2-E5ED-7A1CB7516249}"/>
              </a:ext>
            </a:extLst>
          </p:cNvPr>
          <p:cNvSpPr/>
          <p:nvPr/>
        </p:nvSpPr>
        <p:spPr>
          <a:xfrm>
            <a:off x="5882366" y="2215238"/>
            <a:ext cx="530679" cy="530679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9FBE42F-2250-AB5E-CAE8-4E32B8DCC4C3}"/>
              </a:ext>
            </a:extLst>
          </p:cNvPr>
          <p:cNvSpPr/>
          <p:nvPr/>
        </p:nvSpPr>
        <p:spPr>
          <a:xfrm>
            <a:off x="2698295" y="2745915"/>
            <a:ext cx="530679" cy="530679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456DB7A-B8E6-B1A1-10AB-463E52EA8D23}"/>
              </a:ext>
            </a:extLst>
          </p:cNvPr>
          <p:cNvSpPr/>
          <p:nvPr/>
        </p:nvSpPr>
        <p:spPr>
          <a:xfrm>
            <a:off x="3228974" y="2745915"/>
            <a:ext cx="530679" cy="530679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A8C276F-7BB9-BF66-3927-B3D50403DB26}"/>
              </a:ext>
            </a:extLst>
          </p:cNvPr>
          <p:cNvSpPr/>
          <p:nvPr/>
        </p:nvSpPr>
        <p:spPr>
          <a:xfrm>
            <a:off x="3759653" y="2745914"/>
            <a:ext cx="530679" cy="5306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8B6A3D4-E75E-4495-7C52-8F198609A035}"/>
              </a:ext>
            </a:extLst>
          </p:cNvPr>
          <p:cNvSpPr/>
          <p:nvPr/>
        </p:nvSpPr>
        <p:spPr>
          <a:xfrm>
            <a:off x="3228973" y="3276585"/>
            <a:ext cx="530679" cy="530679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680780B-3544-C3B6-4D24-379D53BF4336}"/>
              </a:ext>
            </a:extLst>
          </p:cNvPr>
          <p:cNvSpPr/>
          <p:nvPr/>
        </p:nvSpPr>
        <p:spPr>
          <a:xfrm>
            <a:off x="3759652" y="3276585"/>
            <a:ext cx="530679" cy="5306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D554379-E644-0D86-A8D0-A9B568229355}"/>
              </a:ext>
            </a:extLst>
          </p:cNvPr>
          <p:cNvSpPr/>
          <p:nvPr/>
        </p:nvSpPr>
        <p:spPr>
          <a:xfrm>
            <a:off x="4290331" y="3276584"/>
            <a:ext cx="530679" cy="530679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25F5973-6C0B-4F0A-A473-8D6FC29A47EF}"/>
              </a:ext>
            </a:extLst>
          </p:cNvPr>
          <p:cNvSpPr/>
          <p:nvPr/>
        </p:nvSpPr>
        <p:spPr>
          <a:xfrm>
            <a:off x="4821009" y="3276583"/>
            <a:ext cx="530679" cy="530679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1F64DAF-E386-82C8-75EA-1F22DC2F23C0}"/>
              </a:ext>
            </a:extLst>
          </p:cNvPr>
          <p:cNvSpPr/>
          <p:nvPr/>
        </p:nvSpPr>
        <p:spPr>
          <a:xfrm>
            <a:off x="5351687" y="3276583"/>
            <a:ext cx="530679" cy="530679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6590729-6055-1902-F94E-A8F2C922BF26}"/>
              </a:ext>
            </a:extLst>
          </p:cNvPr>
          <p:cNvSpPr/>
          <p:nvPr/>
        </p:nvSpPr>
        <p:spPr>
          <a:xfrm>
            <a:off x="5882366" y="3276582"/>
            <a:ext cx="530679" cy="530679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CDA27C3-B62A-B855-EAC6-048E3E15F793}"/>
              </a:ext>
            </a:extLst>
          </p:cNvPr>
          <p:cNvSpPr/>
          <p:nvPr/>
        </p:nvSpPr>
        <p:spPr>
          <a:xfrm>
            <a:off x="2698293" y="1150022"/>
            <a:ext cx="530679" cy="530679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2E49D94-DCDA-3722-5B7A-5E2DACFD4D01}"/>
              </a:ext>
            </a:extLst>
          </p:cNvPr>
          <p:cNvSpPr/>
          <p:nvPr/>
        </p:nvSpPr>
        <p:spPr>
          <a:xfrm>
            <a:off x="3228972" y="1150022"/>
            <a:ext cx="530679" cy="530679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B840F7B-9E57-251A-3C79-F4E624FA1E45}"/>
              </a:ext>
            </a:extLst>
          </p:cNvPr>
          <p:cNvSpPr/>
          <p:nvPr/>
        </p:nvSpPr>
        <p:spPr>
          <a:xfrm>
            <a:off x="3759651" y="1150022"/>
            <a:ext cx="530679" cy="530679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DB6F6A9-DFE8-8D10-0D57-0A0864BF8DAB}"/>
              </a:ext>
            </a:extLst>
          </p:cNvPr>
          <p:cNvSpPr/>
          <p:nvPr/>
        </p:nvSpPr>
        <p:spPr>
          <a:xfrm>
            <a:off x="4290330" y="1150022"/>
            <a:ext cx="530679" cy="530679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2641DD9-927F-549E-CFE6-61442BC452FD}"/>
              </a:ext>
            </a:extLst>
          </p:cNvPr>
          <p:cNvSpPr/>
          <p:nvPr/>
        </p:nvSpPr>
        <p:spPr>
          <a:xfrm>
            <a:off x="4821005" y="1680689"/>
            <a:ext cx="530679" cy="530679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F347C18-E9F8-A0FF-72D8-060FF5247B2C}"/>
              </a:ext>
            </a:extLst>
          </p:cNvPr>
          <p:cNvSpPr/>
          <p:nvPr/>
        </p:nvSpPr>
        <p:spPr>
          <a:xfrm>
            <a:off x="3759649" y="2211376"/>
            <a:ext cx="530679" cy="530679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754A42A-4716-40C2-67D9-2857AB7D7457}"/>
              </a:ext>
            </a:extLst>
          </p:cNvPr>
          <p:cNvSpPr/>
          <p:nvPr/>
        </p:nvSpPr>
        <p:spPr>
          <a:xfrm>
            <a:off x="4290328" y="2211376"/>
            <a:ext cx="530679" cy="530679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179DD24-7498-E8FA-023A-89ABA3E4703D}"/>
              </a:ext>
            </a:extLst>
          </p:cNvPr>
          <p:cNvSpPr/>
          <p:nvPr/>
        </p:nvSpPr>
        <p:spPr>
          <a:xfrm>
            <a:off x="4821007" y="2211375"/>
            <a:ext cx="530679" cy="530679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4A21824-0596-1105-8B04-A3898BBE3A9E}"/>
              </a:ext>
            </a:extLst>
          </p:cNvPr>
          <p:cNvSpPr/>
          <p:nvPr/>
        </p:nvSpPr>
        <p:spPr>
          <a:xfrm>
            <a:off x="5351685" y="2211374"/>
            <a:ext cx="530679" cy="530679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8017531-AA83-CEE3-BB92-47B264FA4751}"/>
              </a:ext>
            </a:extLst>
          </p:cNvPr>
          <p:cNvSpPr/>
          <p:nvPr/>
        </p:nvSpPr>
        <p:spPr>
          <a:xfrm>
            <a:off x="5882363" y="2211374"/>
            <a:ext cx="530679" cy="530679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58279C4-1CD0-3ECC-290D-28EF6B304628}"/>
              </a:ext>
            </a:extLst>
          </p:cNvPr>
          <p:cNvSpPr/>
          <p:nvPr/>
        </p:nvSpPr>
        <p:spPr>
          <a:xfrm>
            <a:off x="2698292" y="2742051"/>
            <a:ext cx="530679" cy="530679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E220D2D-0B8D-0E5D-FEC6-7EAB207B9EF2}"/>
              </a:ext>
            </a:extLst>
          </p:cNvPr>
          <p:cNvSpPr/>
          <p:nvPr/>
        </p:nvSpPr>
        <p:spPr>
          <a:xfrm>
            <a:off x="3228971" y="2742051"/>
            <a:ext cx="530679" cy="530679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1E78F55-6767-9647-267B-7F5C0B53BCCA}"/>
              </a:ext>
            </a:extLst>
          </p:cNvPr>
          <p:cNvSpPr/>
          <p:nvPr/>
        </p:nvSpPr>
        <p:spPr>
          <a:xfrm>
            <a:off x="3759650" y="2742050"/>
            <a:ext cx="530679" cy="530679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FC202B6-76B7-8775-5E03-56FD1EFD1E09}"/>
              </a:ext>
            </a:extLst>
          </p:cNvPr>
          <p:cNvSpPr/>
          <p:nvPr/>
        </p:nvSpPr>
        <p:spPr>
          <a:xfrm>
            <a:off x="3228970" y="3272721"/>
            <a:ext cx="530679" cy="530679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05925A6-347A-0F14-10BA-347594C30391}"/>
              </a:ext>
            </a:extLst>
          </p:cNvPr>
          <p:cNvSpPr/>
          <p:nvPr/>
        </p:nvSpPr>
        <p:spPr>
          <a:xfrm>
            <a:off x="3759649" y="3272721"/>
            <a:ext cx="530679" cy="530679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E3A487E-CB10-AFD7-81F7-F5D46321732A}"/>
              </a:ext>
            </a:extLst>
          </p:cNvPr>
          <p:cNvSpPr/>
          <p:nvPr/>
        </p:nvSpPr>
        <p:spPr>
          <a:xfrm>
            <a:off x="4290328" y="3272720"/>
            <a:ext cx="530679" cy="530679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AAF194B-72CA-57C7-E51D-2E749A4875B9}"/>
              </a:ext>
            </a:extLst>
          </p:cNvPr>
          <p:cNvSpPr/>
          <p:nvPr/>
        </p:nvSpPr>
        <p:spPr>
          <a:xfrm>
            <a:off x="4821006" y="3272719"/>
            <a:ext cx="530679" cy="530679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4CB84DE-9586-D94C-DB11-A75018D26D5E}"/>
              </a:ext>
            </a:extLst>
          </p:cNvPr>
          <p:cNvSpPr/>
          <p:nvPr/>
        </p:nvSpPr>
        <p:spPr>
          <a:xfrm>
            <a:off x="5351684" y="3272719"/>
            <a:ext cx="530679" cy="530679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C1EA775-7AA2-6E31-E858-01ADF4A7E314}"/>
              </a:ext>
            </a:extLst>
          </p:cNvPr>
          <p:cNvSpPr/>
          <p:nvPr/>
        </p:nvSpPr>
        <p:spPr>
          <a:xfrm>
            <a:off x="5882363" y="3272718"/>
            <a:ext cx="530679" cy="530679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pic>
        <p:nvPicPr>
          <p:cNvPr id="2050" name="Picture 2" descr="Trả lời đúng 15 câu hỏi này chứng tỏ bạn không phải dạng vừa">
            <a:extLst>
              <a:ext uri="{FF2B5EF4-FFF2-40B4-BE49-F238E27FC236}">
                <a16:creationId xmlns:a16="http://schemas.microsoft.com/office/drawing/2014/main" id="{46C64306-7130-BAAD-7BEF-DB8CDC43B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4" y="682603"/>
            <a:ext cx="629187" cy="47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hoa 1">
            <a:extLst>
              <a:ext uri="{FF2B5EF4-FFF2-40B4-BE49-F238E27FC236}">
                <a16:creationId xmlns:a16="http://schemas.microsoft.com/office/drawing/2014/main" id="{0CBBBC6F-4D2B-D860-6A20-2CEC7EBE5465}"/>
              </a:ext>
            </a:extLst>
          </p:cNvPr>
          <p:cNvSpPr txBox="1"/>
          <p:nvPr/>
        </p:nvSpPr>
        <p:spPr>
          <a:xfrm>
            <a:off x="6923151" y="1112384"/>
            <a:ext cx="596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</a:t>
            </a:r>
            <a:endParaRPr lang="en-US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9" name="hoa 4">
            <a:extLst>
              <a:ext uri="{FF2B5EF4-FFF2-40B4-BE49-F238E27FC236}">
                <a16:creationId xmlns:a16="http://schemas.microsoft.com/office/drawing/2014/main" id="{4FE63465-D483-0BD3-5793-68F63948878C}"/>
              </a:ext>
            </a:extLst>
          </p:cNvPr>
          <p:cNvSpPr txBox="1"/>
          <p:nvPr/>
        </p:nvSpPr>
        <p:spPr>
          <a:xfrm>
            <a:off x="6911934" y="2696639"/>
            <a:ext cx="596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</a:t>
            </a:r>
            <a:endParaRPr lang="en-US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" name="hoa 2">
            <a:extLst>
              <a:ext uri="{FF2B5EF4-FFF2-40B4-BE49-F238E27FC236}">
                <a16:creationId xmlns:a16="http://schemas.microsoft.com/office/drawing/2014/main" id="{3FF9B9C7-3D6E-335C-7B5B-592036DD4EE0}"/>
              </a:ext>
            </a:extLst>
          </p:cNvPr>
          <p:cNvSpPr txBox="1"/>
          <p:nvPr/>
        </p:nvSpPr>
        <p:spPr>
          <a:xfrm>
            <a:off x="6920072" y="1635287"/>
            <a:ext cx="596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</a:t>
            </a:r>
            <a:endParaRPr lang="en-US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1" name="hoa 3">
            <a:extLst>
              <a:ext uri="{FF2B5EF4-FFF2-40B4-BE49-F238E27FC236}">
                <a16:creationId xmlns:a16="http://schemas.microsoft.com/office/drawing/2014/main" id="{C2393F36-2190-A093-E550-404C3E8AA374}"/>
              </a:ext>
            </a:extLst>
          </p:cNvPr>
          <p:cNvSpPr txBox="1"/>
          <p:nvPr/>
        </p:nvSpPr>
        <p:spPr>
          <a:xfrm>
            <a:off x="6904834" y="2216302"/>
            <a:ext cx="596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</a:t>
            </a:r>
            <a:endParaRPr lang="en-US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2" name="hoa 5">
            <a:extLst>
              <a:ext uri="{FF2B5EF4-FFF2-40B4-BE49-F238E27FC236}">
                <a16:creationId xmlns:a16="http://schemas.microsoft.com/office/drawing/2014/main" id="{E46D9DED-88E4-8FB5-0014-C93B80D5A9FB}"/>
              </a:ext>
            </a:extLst>
          </p:cNvPr>
          <p:cNvSpPr txBox="1"/>
          <p:nvPr/>
        </p:nvSpPr>
        <p:spPr>
          <a:xfrm>
            <a:off x="6920072" y="3227310"/>
            <a:ext cx="596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</a:t>
            </a:r>
            <a:endParaRPr lang="en-US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3" name="hàng ngang 1">
            <a:extLst>
              <a:ext uri="{FF2B5EF4-FFF2-40B4-BE49-F238E27FC236}">
                <a16:creationId xmlns:a16="http://schemas.microsoft.com/office/drawing/2014/main" id="{2B6BC5D0-EEBB-D2B3-7722-8C261BB24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177" y="3974244"/>
            <a:ext cx="8105775" cy="954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 ngang 1: Lệnh dùng để sao chép khối văn bản đã chọn?</a:t>
            </a:r>
          </a:p>
        </p:txBody>
      </p:sp>
      <p:sp>
        <p:nvSpPr>
          <p:cNvPr id="2055" name="1">
            <a:extLst>
              <a:ext uri="{FF2B5EF4-FFF2-40B4-BE49-F238E27FC236}">
                <a16:creationId xmlns:a16="http://schemas.microsoft.com/office/drawing/2014/main" id="{24EB0C1A-F647-8D05-AFE7-08872B555437}"/>
              </a:ext>
            </a:extLst>
          </p:cNvPr>
          <p:cNvSpPr/>
          <p:nvPr/>
        </p:nvSpPr>
        <p:spPr>
          <a:xfrm>
            <a:off x="1145004" y="1211412"/>
            <a:ext cx="415626" cy="415626"/>
          </a:xfrm>
          <a:prstGeom prst="ellipse">
            <a:avLst/>
          </a:prstGeom>
          <a:solidFill>
            <a:srgbClr val="00B0F0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1</a:t>
            </a:r>
          </a:p>
        </p:txBody>
      </p:sp>
      <p:sp>
        <p:nvSpPr>
          <p:cNvPr id="2056" name="2">
            <a:extLst>
              <a:ext uri="{FF2B5EF4-FFF2-40B4-BE49-F238E27FC236}">
                <a16:creationId xmlns:a16="http://schemas.microsoft.com/office/drawing/2014/main" id="{F2CF6632-E4F3-4033-9AE2-B45052C5C484}"/>
              </a:ext>
            </a:extLst>
          </p:cNvPr>
          <p:cNvSpPr/>
          <p:nvPr/>
        </p:nvSpPr>
        <p:spPr>
          <a:xfrm>
            <a:off x="1145004" y="1766212"/>
            <a:ext cx="415626" cy="415626"/>
          </a:xfrm>
          <a:prstGeom prst="ellipse">
            <a:avLst/>
          </a:prstGeom>
          <a:solidFill>
            <a:srgbClr val="00B0F0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2</a:t>
            </a:r>
          </a:p>
        </p:txBody>
      </p:sp>
      <p:sp>
        <p:nvSpPr>
          <p:cNvPr id="2057" name="3">
            <a:extLst>
              <a:ext uri="{FF2B5EF4-FFF2-40B4-BE49-F238E27FC236}">
                <a16:creationId xmlns:a16="http://schemas.microsoft.com/office/drawing/2014/main" id="{7EC4894B-49D1-FA45-5A3D-BAB16C10B7A5}"/>
              </a:ext>
            </a:extLst>
          </p:cNvPr>
          <p:cNvSpPr/>
          <p:nvPr/>
        </p:nvSpPr>
        <p:spPr>
          <a:xfrm>
            <a:off x="1145004" y="2320996"/>
            <a:ext cx="415626" cy="415626"/>
          </a:xfrm>
          <a:prstGeom prst="ellipse">
            <a:avLst/>
          </a:prstGeom>
          <a:solidFill>
            <a:srgbClr val="00B0F0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3</a:t>
            </a:r>
          </a:p>
        </p:txBody>
      </p:sp>
      <p:sp>
        <p:nvSpPr>
          <p:cNvPr id="2058" name="4">
            <a:extLst>
              <a:ext uri="{FF2B5EF4-FFF2-40B4-BE49-F238E27FC236}">
                <a16:creationId xmlns:a16="http://schemas.microsoft.com/office/drawing/2014/main" id="{67C312DE-4179-2E8D-841E-2AD50016BA57}"/>
              </a:ext>
            </a:extLst>
          </p:cNvPr>
          <p:cNvSpPr/>
          <p:nvPr/>
        </p:nvSpPr>
        <p:spPr>
          <a:xfrm>
            <a:off x="1145004" y="2832925"/>
            <a:ext cx="415626" cy="415626"/>
          </a:xfrm>
          <a:prstGeom prst="ellipse">
            <a:avLst/>
          </a:prstGeom>
          <a:solidFill>
            <a:srgbClr val="00B0F0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4</a:t>
            </a:r>
          </a:p>
        </p:txBody>
      </p:sp>
      <p:sp>
        <p:nvSpPr>
          <p:cNvPr id="2059" name="5">
            <a:extLst>
              <a:ext uri="{FF2B5EF4-FFF2-40B4-BE49-F238E27FC236}">
                <a16:creationId xmlns:a16="http://schemas.microsoft.com/office/drawing/2014/main" id="{DC2414FB-37D9-5215-7624-B30A6CE39D71}"/>
              </a:ext>
            </a:extLst>
          </p:cNvPr>
          <p:cNvSpPr/>
          <p:nvPr/>
        </p:nvSpPr>
        <p:spPr>
          <a:xfrm>
            <a:off x="1145004" y="3329898"/>
            <a:ext cx="415626" cy="415626"/>
          </a:xfrm>
          <a:prstGeom prst="ellipse">
            <a:avLst/>
          </a:prstGeom>
          <a:solidFill>
            <a:srgbClr val="00B0F0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5</a:t>
            </a:r>
          </a:p>
        </p:txBody>
      </p:sp>
      <p:sp>
        <p:nvSpPr>
          <p:cNvPr id="2060" name="0">
            <a:extLst>
              <a:ext uri="{FF2B5EF4-FFF2-40B4-BE49-F238E27FC236}">
                <a16:creationId xmlns:a16="http://schemas.microsoft.com/office/drawing/2014/main" id="{B9BC5140-9CC6-93F6-D6A3-82DBCDC6C77A}"/>
              </a:ext>
            </a:extLst>
          </p:cNvPr>
          <p:cNvSpPr/>
          <p:nvPr/>
        </p:nvSpPr>
        <p:spPr>
          <a:xfrm>
            <a:off x="3817176" y="430605"/>
            <a:ext cx="415626" cy="415626"/>
          </a:xfrm>
          <a:prstGeom prst="ellipse">
            <a:avLst/>
          </a:prstGeom>
          <a:solidFill>
            <a:srgbClr val="00B0F0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0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5BD344A-C0D8-2075-9FED-9E06CC79050B}"/>
              </a:ext>
            </a:extLst>
          </p:cNvPr>
          <p:cNvSpPr/>
          <p:nvPr/>
        </p:nvSpPr>
        <p:spPr>
          <a:xfrm>
            <a:off x="4290326" y="1680685"/>
            <a:ext cx="530679" cy="530679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2" name="từ khoá">
            <a:extLst>
              <a:ext uri="{FF2B5EF4-FFF2-40B4-BE49-F238E27FC236}">
                <a16:creationId xmlns:a16="http://schemas.microsoft.com/office/drawing/2014/main" id="{E859150F-B998-FAF6-1DAF-15D9B00682A7}"/>
              </a:ext>
            </a:extLst>
          </p:cNvPr>
          <p:cNvSpPr txBox="1"/>
          <p:nvPr/>
        </p:nvSpPr>
        <p:spPr>
          <a:xfrm>
            <a:off x="4290331" y="353727"/>
            <a:ext cx="2141933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Từ khoá</a:t>
            </a:r>
            <a:endParaRPr lang="en-US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449B4D-33EC-D87E-C55B-C841625A364B}"/>
              </a:ext>
            </a:extLst>
          </p:cNvPr>
          <p:cNvSpPr/>
          <p:nvPr/>
        </p:nvSpPr>
        <p:spPr>
          <a:xfrm>
            <a:off x="3228968" y="1680686"/>
            <a:ext cx="530679" cy="530679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B625E1-1DBA-451B-326F-AA7752EEAF70}"/>
              </a:ext>
            </a:extLst>
          </p:cNvPr>
          <p:cNvSpPr/>
          <p:nvPr/>
        </p:nvSpPr>
        <p:spPr>
          <a:xfrm>
            <a:off x="3759647" y="1680686"/>
            <a:ext cx="530679" cy="530679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50" name="hàng ngang 2">
            <a:extLst>
              <a:ext uri="{FF2B5EF4-FFF2-40B4-BE49-F238E27FC236}">
                <a16:creationId xmlns:a16="http://schemas.microsoft.com/office/drawing/2014/main" id="{87DEEFD0-5B32-7CCB-2A9C-60F08C466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225" y="3974244"/>
            <a:ext cx="8105775" cy="954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 ngang 2: Trong bảng chọn File, muốn lưu văn bản em chọn lệnh gì?</a:t>
            </a:r>
          </a:p>
        </p:txBody>
      </p:sp>
      <p:sp>
        <p:nvSpPr>
          <p:cNvPr id="51" name="hàng ngang 3">
            <a:extLst>
              <a:ext uri="{FF2B5EF4-FFF2-40B4-BE49-F238E27FC236}">
                <a16:creationId xmlns:a16="http://schemas.microsoft.com/office/drawing/2014/main" id="{43AC7022-9EC4-5BCF-11F2-F18A0E4EAE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193" y="3974244"/>
            <a:ext cx="8105775" cy="954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 ngang 3: Muốn chọn khối văn bản bằng bàn phím, em nhấn giữ phím gì khi gõ phím mũi tên?</a:t>
            </a:r>
          </a:p>
        </p:txBody>
      </p:sp>
      <p:sp>
        <p:nvSpPr>
          <p:cNvPr id="52" name="hàng ngang 4">
            <a:extLst>
              <a:ext uri="{FF2B5EF4-FFF2-40B4-BE49-F238E27FC236}">
                <a16:creationId xmlns:a16="http://schemas.microsoft.com/office/drawing/2014/main" id="{ABC2BD43-886D-9695-0CAC-90E714D9B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161" y="4189687"/>
            <a:ext cx="8105775" cy="52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 ngang 4: Lệnh để cắt khối văn bản đã chọn?</a:t>
            </a:r>
          </a:p>
        </p:txBody>
      </p:sp>
      <p:sp>
        <p:nvSpPr>
          <p:cNvPr id="53" name="hàng ngang 5">
            <a:extLst>
              <a:ext uri="{FF2B5EF4-FFF2-40B4-BE49-F238E27FC236}">
                <a16:creationId xmlns:a16="http://schemas.microsoft.com/office/drawing/2014/main" id="{0F0397DD-5E39-3118-CFEE-03EC6E137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176" y="3974244"/>
            <a:ext cx="8105775" cy="954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 ngang 5: Muốn xoá một khối văn bản đã chọn, em nhấn phím gì?</a:t>
            </a:r>
          </a:p>
        </p:txBody>
      </p:sp>
      <p:sp>
        <p:nvSpPr>
          <p:cNvPr id="54" name="hàng dọc">
            <a:extLst>
              <a:ext uri="{FF2B5EF4-FFF2-40B4-BE49-F238E27FC236}">
                <a16:creationId xmlns:a16="http://schemas.microsoft.com/office/drawing/2014/main" id="{C136C113-F580-0F95-8B2E-6975DA0F2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184" y="3982352"/>
            <a:ext cx="8105775" cy="954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 dọc: Lệnh dùng để  dán một khối văn bản vào vị trí con trỏ?</a:t>
            </a:r>
          </a:p>
        </p:txBody>
      </p:sp>
    </p:spTree>
    <p:extLst>
      <p:ext uri="{BB962C8B-B14F-4D97-AF65-F5344CB8AC3E}">
        <p14:creationId xmlns:p14="http://schemas.microsoft.com/office/powerpoint/2010/main" val="10594356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2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8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0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20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9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0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500"/>
                            </p:stCondLst>
                            <p:childTnLst>
                              <p:par>
                                <p:cTn id="1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000"/>
                            </p:stCondLst>
                            <p:childTnLst>
                              <p:par>
                                <p:cTn id="1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9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500"/>
                            </p:stCondLst>
                            <p:childTnLst>
                              <p:par>
                                <p:cTn id="198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000"/>
                            </p:stCondLst>
                            <p:childTnLst>
                              <p:par>
                                <p:cTn id="202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5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29" grpId="1" animBg="1"/>
      <p:bldP spid="30" grpId="0" animBg="1"/>
      <p:bldP spid="34" grpId="0" animBg="1"/>
      <p:bldP spid="35" grpId="0" animBg="1"/>
      <p:bldP spid="35" grpId="1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2" grpId="1" animBg="1"/>
      <p:bldP spid="43" grpId="0" animBg="1"/>
      <p:bldP spid="44" grpId="0" animBg="1"/>
      <p:bldP spid="44" grpId="1" animBg="1"/>
      <p:bldP spid="45" grpId="0" animBg="1"/>
      <p:bldP spid="46" grpId="0" animBg="1"/>
      <p:bldP spid="47" grpId="0" animBg="1"/>
      <p:bldP spid="48" grpId="0" animBg="1"/>
      <p:bldP spid="2053" grpId="0"/>
      <p:bldP spid="2053" grpId="1"/>
      <p:bldP spid="2055" grpId="0" animBg="1"/>
      <p:bldP spid="2056" grpId="0" animBg="1"/>
      <p:bldP spid="2057" grpId="0" animBg="1"/>
      <p:bldP spid="2058" grpId="0" animBg="1"/>
      <p:bldP spid="2059" grpId="0" animBg="1"/>
      <p:bldP spid="2060" grpId="0" animBg="1"/>
      <p:bldP spid="49" grpId="0" animBg="1"/>
      <p:bldP spid="3" grpId="0" animBg="1"/>
      <p:bldP spid="4" grpId="0" animBg="1"/>
      <p:bldP spid="4" grpId="1" animBg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82881" y="-243191"/>
            <a:ext cx="8578514" cy="1659448"/>
          </a:xfrm>
          <a:prstGeom prst="rect">
            <a:avLst/>
          </a:prstGeom>
        </p:spPr>
        <p:txBody>
          <a:bodyPr lIns="91401" tIns="45702" rIns="91401" bIns="45702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br>
              <a:rPr lang="en-US" sz="9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en-US" sz="2000" b="1" dirty="0">
                <a:solidFill>
                  <a:srgbClr val="C00000"/>
                </a:solidFill>
                <a:latin typeface="UVN Huong Que Nang" panose="020E0804040705030404" pitchFamily="34" charset="0"/>
                <a:cs typeface="Times New Roman" panose="02020603050405020304" pitchFamily="18" charset="0"/>
              </a:rPr>
              <a:t>CHỦ ĐỀ E: ỨNG DỤNG TIN HỌC</a:t>
            </a:r>
            <a:br>
              <a:rPr lang="en-US" sz="2000" b="1" dirty="0">
                <a:solidFill>
                  <a:srgbClr val="C00000"/>
                </a:solidFill>
                <a:latin typeface="UVN Huong Que Nang" panose="020E0804040705030404" pitchFamily="34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rgbClr val="C00000"/>
                </a:solidFill>
                <a:latin typeface="UVN Huong Que Nang" panose="020E0804040705030404" pitchFamily="34" charset="0"/>
                <a:cs typeface="Times New Roman" panose="02020603050405020304" pitchFamily="18" charset="0"/>
              </a:rPr>
              <a:t>THỰC HÀNH SOẠN THẢO VĂN BẢN</a:t>
            </a:r>
            <a:br>
              <a:rPr lang="en-US" sz="1600" b="1" dirty="0">
                <a:solidFill>
                  <a:srgbClr val="C00000"/>
                </a:solidFill>
                <a:latin typeface="UVN Huong Que Nang" panose="020E0804040705030404" pitchFamily="34" charset="0"/>
              </a:rPr>
            </a:b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UVN Huong Que Nang" panose="020E0804040705030404" pitchFamily="34" charset="0"/>
                <a:ea typeface="Isadora" panose="02020500000000000000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UVN Huong Que Nang" panose="020E0804040705030404" pitchFamily="34" charset="0"/>
                <a:ea typeface="Isadora" panose="02020500000000000000" pitchFamily="18" charset="0"/>
                <a:cs typeface="Times New Roman" panose="02020603050405020304" pitchFamily="18" charset="0"/>
              </a:rPr>
              <a:t> 1: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UVN Huong Que Nang" panose="020E0804040705030404" pitchFamily="34" charset="0"/>
                <a:ea typeface="Isadora" panose="02020500000000000000" pitchFamily="18" charset="0"/>
                <a:cs typeface="Times New Roman" panose="02020603050405020304" pitchFamily="18" charset="0"/>
              </a:rPr>
              <a:t>Thực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UVN Huong Que Nang" panose="020E0804040705030404" pitchFamily="34" charset="0"/>
                <a:ea typeface="Isadora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UVN Huong Que Nang" panose="020E0804040705030404" pitchFamily="34" charset="0"/>
                <a:ea typeface="Isadora" panose="02020500000000000000" pitchFamily="18" charset="0"/>
                <a:cs typeface="Times New Roman" panose="02020603050405020304" pitchFamily="18" charset="0"/>
              </a:rPr>
              <a:t>hành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UVN Huong Que Nang" panose="020E0804040705030404" pitchFamily="34" charset="0"/>
                <a:ea typeface="Isadora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UVN Huong Que Nang" panose="020E0804040705030404" pitchFamily="34" charset="0"/>
                <a:ea typeface="Isadora" panose="02020500000000000000" pitchFamily="18" charset="0"/>
                <a:cs typeface="Times New Roman" panose="02020603050405020304" pitchFamily="18" charset="0"/>
              </a:rPr>
              <a:t>chọn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UVN Huong Que Nang" panose="020E0804040705030404" pitchFamily="34" charset="0"/>
                <a:ea typeface="Isadora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UVN Huong Que Nang" panose="020E0804040705030404" pitchFamily="34" charset="0"/>
                <a:ea typeface="Isadora" panose="02020500000000000000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UVN Huong Que Nang" panose="020E0804040705030404" pitchFamily="34" charset="0"/>
                <a:ea typeface="Isadora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UVN Huong Que Nang" panose="020E0804040705030404" pitchFamily="34" charset="0"/>
                <a:ea typeface="Isadora" panose="02020500000000000000" pitchFamily="18" charset="0"/>
                <a:cs typeface="Times New Roman" panose="02020603050405020304" pitchFamily="18" charset="0"/>
              </a:rPr>
              <a:t>sao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UVN Huong Que Nang" panose="020E0804040705030404" pitchFamily="34" charset="0"/>
                <a:ea typeface="Isadora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UVN Huong Que Nang" panose="020E0804040705030404" pitchFamily="34" charset="0"/>
                <a:ea typeface="Isadora" panose="02020500000000000000" pitchFamily="18" charset="0"/>
                <a:cs typeface="Times New Roman" panose="02020603050405020304" pitchFamily="18" charset="0"/>
              </a:rPr>
              <a:t>chép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UVN Huong Que Nang" panose="020E0804040705030404" pitchFamily="34" charset="0"/>
                <a:ea typeface="Isadora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UVN Huong Que Nang" panose="020E0804040705030404" pitchFamily="34" charset="0"/>
                <a:ea typeface="Isadora" panose="02020500000000000000" pitchFamily="18" charset="0"/>
                <a:cs typeface="Times New Roman" panose="02020603050405020304" pitchFamily="18" charset="0"/>
              </a:rPr>
              <a:t>khối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UVN Huong Que Nang" panose="020E0804040705030404" pitchFamily="34" charset="0"/>
                <a:ea typeface="Isadora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UVN Huong Que Nang" panose="020E0804040705030404" pitchFamily="34" charset="0"/>
                <a:ea typeface="Isadora" panose="02020500000000000000" pitchFamily="18" charset="0"/>
                <a:cs typeface="Times New Roman" panose="02020603050405020304" pitchFamily="18" charset="0"/>
              </a:rPr>
              <a:t>văn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UVN Huong Que Nang" panose="020E0804040705030404" pitchFamily="34" charset="0"/>
                <a:ea typeface="Isadora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UVN Huong Que Nang" panose="020E0804040705030404" pitchFamily="34" charset="0"/>
                <a:ea typeface="Isadora" panose="02020500000000000000" pitchFamily="18" charset="0"/>
                <a:cs typeface="Times New Roman" panose="02020603050405020304" pitchFamily="18" charset="0"/>
              </a:rPr>
              <a:t>bản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UVN Huong Que Nang" panose="020E0804040705030404" pitchFamily="34" charset="0"/>
                <a:ea typeface="Isadora" panose="02020500000000000000" pitchFamily="18" charset="0"/>
                <a:cs typeface="Times New Roman" panose="02020603050405020304" pitchFamily="18" charset="0"/>
              </a:rPr>
              <a:t>.</a:t>
            </a:r>
            <a:br>
              <a:rPr lang="en-US" sz="900" b="1" dirty="0">
                <a:solidFill>
                  <a:schemeClr val="accent6">
                    <a:lumMod val="75000"/>
                  </a:schemeClr>
                </a:solidFill>
                <a:latin typeface="UVN Huong Que Nang" panose="020E0804040705030404" pitchFamily="34" charset="0"/>
                <a:ea typeface="Isadora" panose="02020500000000000000" pitchFamily="18" charset="0"/>
                <a:cs typeface="Isadora" panose="02020500000000000000" pitchFamily="18" charset="0"/>
              </a:rPr>
            </a:br>
            <a:endParaRPr lang="en-US" sz="900" b="1" dirty="0">
              <a:solidFill>
                <a:schemeClr val="accent6">
                  <a:lumMod val="50000"/>
                </a:schemeClr>
              </a:solidFill>
              <a:latin typeface="UVN Huong Que Nang" panose="020E0804040705030404" pitchFamily="34" charset="0"/>
            </a:endParaRPr>
          </a:p>
        </p:txBody>
      </p:sp>
      <p:pic>
        <p:nvPicPr>
          <p:cNvPr id="4098" name="Picture 2" descr="Must Know: Cut, Copy, and Paste | Daves Computer Tips">
            <a:extLst>
              <a:ext uri="{FF2B5EF4-FFF2-40B4-BE49-F238E27FC236}">
                <a16:creationId xmlns:a16="http://schemas.microsoft.com/office/drawing/2014/main" id="{5C7B8E9F-66C0-3F2B-47B2-5A8366F35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10" y="2139196"/>
            <a:ext cx="2857500" cy="117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ara Copy Paste, Cut Paste dan Menentukan Format Clipboard di Word">
            <a:extLst>
              <a:ext uri="{FF2B5EF4-FFF2-40B4-BE49-F238E27FC236}">
                <a16:creationId xmlns:a16="http://schemas.microsoft.com/office/drawing/2014/main" id="{C2969FE9-3C6C-DAAC-0FFF-D17DD02FD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110" y="2012556"/>
            <a:ext cx="2857500" cy="142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114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G:\00 千图网\底板\tooopen_sy_122792947765副本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551" y="393669"/>
            <a:ext cx="4081167" cy="4164473"/>
          </a:xfrm>
          <a:prstGeom prst="rect">
            <a:avLst/>
          </a:prstGeom>
          <a:noFill/>
        </p:spPr>
      </p:pic>
      <p:sp>
        <p:nvSpPr>
          <p:cNvPr id="38" name="文本框 3"/>
          <p:cNvSpPr txBox="1"/>
          <p:nvPr/>
        </p:nvSpPr>
        <p:spPr>
          <a:xfrm>
            <a:off x="1344418" y="1968092"/>
            <a:ext cx="2366285" cy="1015626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algn="ctr"/>
            <a:r>
              <a:rPr lang="en-US" altLang="zh-CN" sz="3000" b="1">
                <a:solidFill>
                  <a:srgbClr val="FFFF00"/>
                </a:solidFill>
                <a:latin typeface="UVN Doi Moi" panose="00000400000000000000" pitchFamily="2" charset="0"/>
                <a:ea typeface="微软雅黑" panose="020B0503020204020204" pitchFamily="34" charset="-122"/>
              </a:rPr>
              <a:t>NỘI DUNG BÀI HỌC</a:t>
            </a:r>
            <a:endParaRPr lang="zh-CN" altLang="en-US" sz="3000" b="1" dirty="0">
              <a:solidFill>
                <a:srgbClr val="FFFF00"/>
              </a:solidFill>
              <a:latin typeface="UVN Doi Moi" panose="00000400000000000000" pitchFamily="2" charset="0"/>
              <a:ea typeface="微软雅黑" panose="020B0503020204020204" pitchFamily="34" charset="-122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C353A4A-FA3A-B335-D6E0-710971E8BACD}"/>
              </a:ext>
            </a:extLst>
          </p:cNvPr>
          <p:cNvGrpSpPr/>
          <p:nvPr/>
        </p:nvGrpSpPr>
        <p:grpSpPr>
          <a:xfrm>
            <a:off x="4119632" y="1132988"/>
            <a:ext cx="4857370" cy="520337"/>
            <a:chOff x="4320654" y="1222302"/>
            <a:chExt cx="4729192" cy="520337"/>
          </a:xfrm>
        </p:grpSpPr>
        <p:grpSp>
          <p:nvGrpSpPr>
            <p:cNvPr id="52" name="组合 13"/>
            <p:cNvGrpSpPr/>
            <p:nvPr/>
          </p:nvGrpSpPr>
          <p:grpSpPr>
            <a:xfrm>
              <a:off x="4320654" y="1222302"/>
              <a:ext cx="4729192" cy="497503"/>
              <a:chOff x="4085721" y="1971269"/>
              <a:chExt cx="4729192" cy="497503"/>
            </a:xfrm>
          </p:grpSpPr>
          <p:sp>
            <p:nvSpPr>
              <p:cNvPr id="58" name="五边形 10"/>
              <p:cNvSpPr/>
              <p:nvPr/>
            </p:nvSpPr>
            <p:spPr>
              <a:xfrm flipH="1">
                <a:off x="4085721" y="1971269"/>
                <a:ext cx="4729192" cy="497503"/>
              </a:xfrm>
              <a:prstGeom prst="homePlat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C66"/>
                  </a:solidFill>
                </a:endParaRPr>
              </a:p>
            </p:txBody>
          </p:sp>
          <p:sp>
            <p:nvSpPr>
              <p:cNvPr id="59" name="矩形 12"/>
              <p:cNvSpPr/>
              <p:nvPr/>
            </p:nvSpPr>
            <p:spPr>
              <a:xfrm rot="2700000">
                <a:off x="4224923" y="2074288"/>
                <a:ext cx="316212" cy="3162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6" name="文本框 3"/>
            <p:cNvSpPr txBox="1"/>
            <p:nvPr/>
          </p:nvSpPr>
          <p:spPr>
            <a:xfrm>
              <a:off x="4797326" y="1244304"/>
              <a:ext cx="41386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Thực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hành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soạn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thảo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văn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bản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có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tệp</a:t>
              </a:r>
              <a:endParaRPr lang="zh-CN" altLang="en-US" sz="2000" b="1" i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57" name="文本框 3"/>
            <p:cNvSpPr txBox="1"/>
            <p:nvPr/>
          </p:nvSpPr>
          <p:spPr>
            <a:xfrm>
              <a:off x="4392311" y="1280974"/>
              <a:ext cx="4090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rgbClr val="FFCC66"/>
                  </a:solidFill>
                  <a:latin typeface="Segoe Print" pitchFamily="2" charset="0"/>
                  <a:ea typeface="微软雅黑" panose="020B0503020204020204" pitchFamily="34" charset="-122"/>
                </a:rPr>
                <a:t>1</a:t>
              </a:r>
              <a:endParaRPr lang="zh-CN" altLang="en-US" sz="2400" b="1" dirty="0">
                <a:solidFill>
                  <a:srgbClr val="FFCC66"/>
                </a:solidFill>
                <a:latin typeface="Segoe Print" pitchFamily="2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0" name="组合 17"/>
          <p:cNvGrpSpPr/>
          <p:nvPr/>
        </p:nvGrpSpPr>
        <p:grpSpPr>
          <a:xfrm>
            <a:off x="4320654" y="2121962"/>
            <a:ext cx="4656348" cy="707886"/>
            <a:chOff x="5141551" y="2203597"/>
            <a:chExt cx="4757101" cy="585058"/>
          </a:xfrm>
        </p:grpSpPr>
        <p:grpSp>
          <p:nvGrpSpPr>
            <p:cNvPr id="61" name="组合 18"/>
            <p:cNvGrpSpPr/>
            <p:nvPr/>
          </p:nvGrpSpPr>
          <p:grpSpPr>
            <a:xfrm>
              <a:off x="5141551" y="2222469"/>
              <a:ext cx="4744350" cy="497503"/>
              <a:chOff x="5141551" y="2222469"/>
              <a:chExt cx="4744350" cy="497503"/>
            </a:xfrm>
          </p:grpSpPr>
          <p:sp>
            <p:nvSpPr>
              <p:cNvPr id="64" name="五边形 21"/>
              <p:cNvSpPr/>
              <p:nvPr/>
            </p:nvSpPr>
            <p:spPr>
              <a:xfrm flipH="1">
                <a:off x="5141551" y="2222469"/>
                <a:ext cx="4744350" cy="497503"/>
              </a:xfrm>
              <a:prstGeom prst="homePlat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矩形 22"/>
              <p:cNvSpPr/>
              <p:nvPr/>
            </p:nvSpPr>
            <p:spPr>
              <a:xfrm rot="2700000">
                <a:off x="5278259" y="2326558"/>
                <a:ext cx="316212" cy="3162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2" name="文本框 3"/>
            <p:cNvSpPr txBox="1"/>
            <p:nvPr/>
          </p:nvSpPr>
          <p:spPr>
            <a:xfrm>
              <a:off x="5398336" y="2203597"/>
              <a:ext cx="4500316" cy="585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Thực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hành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soạn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thảo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văn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bản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có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nhiều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cụm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từ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trùng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lặp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.</a:t>
              </a:r>
              <a:endParaRPr lang="zh-CN" altLang="en-US" sz="2000" b="1" i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63" name="文本框 3"/>
            <p:cNvSpPr txBox="1"/>
            <p:nvPr/>
          </p:nvSpPr>
          <p:spPr>
            <a:xfrm>
              <a:off x="5272853" y="2305348"/>
              <a:ext cx="331937" cy="381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92D050"/>
                  </a:solidFill>
                  <a:latin typeface="Segoe Print" pitchFamily="2" charset="0"/>
                  <a:ea typeface="微软雅黑" panose="020B0503020204020204" pitchFamily="34" charset="-122"/>
                </a:rPr>
                <a:t>2</a:t>
              </a:r>
              <a:endParaRPr lang="zh-CN" altLang="en-US" sz="2400" b="1" dirty="0">
                <a:solidFill>
                  <a:srgbClr val="92D050"/>
                </a:solidFill>
                <a:latin typeface="Segoe Print" pitchFamily="2" charset="0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9135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4096" y="717392"/>
            <a:ext cx="4559252" cy="4071966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696599" y="1873641"/>
            <a:ext cx="3040654" cy="2428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 algn="ctr" defTabSz="685800">
              <a:lnSpc>
                <a:spcPct val="130000"/>
              </a:lnSpc>
              <a:defRPr/>
            </a:pPr>
            <a:r>
              <a:rPr lang="en-US" altLang="zh-CN" sz="4000" b="1" kern="0" dirty="0" err="1">
                <a:solidFill>
                  <a:schemeClr val="accent5">
                    <a:lumMod val="75000"/>
                  </a:schemeClr>
                </a:solidFill>
                <a:latin typeface="UVN Doi Moi" panose="00000400000000000000" pitchFamily="2" charset="0"/>
              </a:rPr>
              <a:t>Hoạt</a:t>
            </a:r>
            <a:r>
              <a:rPr lang="en-US" altLang="zh-CN" sz="4000" b="1" kern="0" dirty="0">
                <a:solidFill>
                  <a:schemeClr val="accent5">
                    <a:lumMod val="75000"/>
                  </a:schemeClr>
                </a:solidFill>
                <a:latin typeface="UVN Doi Moi" panose="00000400000000000000" pitchFamily="2" charset="0"/>
              </a:rPr>
              <a:t> </a:t>
            </a:r>
            <a:r>
              <a:rPr lang="en-US" altLang="zh-CN" sz="4000" b="1" kern="0" dirty="0" err="1">
                <a:solidFill>
                  <a:schemeClr val="accent5">
                    <a:lumMod val="75000"/>
                  </a:schemeClr>
                </a:solidFill>
                <a:latin typeface="UVN Doi Moi" panose="00000400000000000000" pitchFamily="2" charset="0"/>
              </a:rPr>
              <a:t>động</a:t>
            </a:r>
            <a:r>
              <a:rPr lang="en-US" altLang="zh-CN" sz="4000" b="1" kern="0" dirty="0">
                <a:solidFill>
                  <a:schemeClr val="accent5">
                    <a:lumMod val="75000"/>
                  </a:schemeClr>
                </a:solidFill>
                <a:latin typeface="UVN Doi Moi" panose="00000400000000000000" pitchFamily="2" charset="0"/>
              </a:rPr>
              <a:t> </a:t>
            </a:r>
            <a:r>
              <a:rPr lang="en-US" altLang="zh-CN" sz="4000" b="1" kern="0" dirty="0" err="1">
                <a:solidFill>
                  <a:schemeClr val="accent5">
                    <a:lumMod val="75000"/>
                  </a:schemeClr>
                </a:solidFill>
                <a:latin typeface="UVN Doi Moi" panose="00000400000000000000" pitchFamily="2" charset="0"/>
              </a:rPr>
              <a:t>luyện</a:t>
            </a:r>
            <a:r>
              <a:rPr lang="en-US" altLang="zh-CN" sz="4000" b="1" kern="0" dirty="0">
                <a:solidFill>
                  <a:schemeClr val="accent5">
                    <a:lumMod val="75000"/>
                  </a:schemeClr>
                </a:solidFill>
                <a:latin typeface="UVN Doi Moi" panose="00000400000000000000" pitchFamily="2" charset="0"/>
              </a:rPr>
              <a:t> </a:t>
            </a:r>
            <a:r>
              <a:rPr lang="en-US" altLang="zh-CN" sz="4000" b="1" kern="0" dirty="0" err="1">
                <a:solidFill>
                  <a:schemeClr val="accent5">
                    <a:lumMod val="75000"/>
                  </a:schemeClr>
                </a:solidFill>
                <a:latin typeface="UVN Doi Moi" panose="00000400000000000000" pitchFamily="2" charset="0"/>
              </a:rPr>
              <a:t>tập</a:t>
            </a:r>
            <a:r>
              <a:rPr lang="en-US" altLang="zh-CN" sz="4000" b="1" kern="0" dirty="0">
                <a:solidFill>
                  <a:schemeClr val="accent5">
                    <a:lumMod val="75000"/>
                  </a:schemeClr>
                </a:solidFill>
                <a:latin typeface="UVN Doi Moi" panose="00000400000000000000" pitchFamily="2" charset="0"/>
              </a:rPr>
              <a:t>, </a:t>
            </a:r>
            <a:r>
              <a:rPr lang="en-US" altLang="zh-CN" sz="4000" b="1" kern="0" dirty="0" err="1">
                <a:solidFill>
                  <a:schemeClr val="accent5">
                    <a:lumMod val="75000"/>
                  </a:schemeClr>
                </a:solidFill>
                <a:latin typeface="UVN Doi Moi" panose="00000400000000000000" pitchFamily="2" charset="0"/>
              </a:rPr>
              <a:t>thực</a:t>
            </a:r>
            <a:r>
              <a:rPr lang="en-US" altLang="zh-CN" sz="4000" b="1" kern="0" dirty="0">
                <a:solidFill>
                  <a:schemeClr val="accent5">
                    <a:lumMod val="75000"/>
                  </a:schemeClr>
                </a:solidFill>
                <a:latin typeface="UVN Doi Moi" panose="00000400000000000000" pitchFamily="2" charset="0"/>
              </a:rPr>
              <a:t> </a:t>
            </a:r>
            <a:r>
              <a:rPr lang="en-US" altLang="zh-CN" sz="4000" b="1" kern="0" dirty="0" err="1">
                <a:solidFill>
                  <a:schemeClr val="accent5">
                    <a:lumMod val="75000"/>
                  </a:schemeClr>
                </a:solidFill>
                <a:latin typeface="UVN Doi Moi" panose="00000400000000000000" pitchFamily="2" charset="0"/>
              </a:rPr>
              <a:t>hành</a:t>
            </a:r>
            <a:endParaRPr lang="en-US" altLang="zh-CN" sz="4000" b="1" kern="0" dirty="0">
              <a:solidFill>
                <a:schemeClr val="accent5">
                  <a:lumMod val="75000"/>
                </a:schemeClr>
              </a:solidFill>
              <a:latin typeface="UVN Doi Moi" panose="00000400000000000000" pitchFamily="2" charset="0"/>
            </a:endParaRP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3348" y="1016383"/>
            <a:ext cx="2428892" cy="32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3652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ất tần tật về tiếng Việt lớp 4 câu hỏi và dấu chấm hỏi">
            <a:extLst>
              <a:ext uri="{FF2B5EF4-FFF2-40B4-BE49-F238E27FC236}">
                <a16:creationId xmlns:a16="http://schemas.microsoft.com/office/drawing/2014/main" id="{A0F289DF-DBC2-1802-1AC2-7388226D7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48" y="1636394"/>
            <a:ext cx="2220488" cy="1332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7FDC559-0F0D-60D8-42BA-05DAB02161BE}"/>
              </a:ext>
            </a:extLst>
          </p:cNvPr>
          <p:cNvGrpSpPr/>
          <p:nvPr/>
        </p:nvGrpSpPr>
        <p:grpSpPr>
          <a:xfrm>
            <a:off x="3022352" y="801252"/>
            <a:ext cx="4857370" cy="520337"/>
            <a:chOff x="4320654" y="1222302"/>
            <a:chExt cx="4729192" cy="520337"/>
          </a:xfrm>
        </p:grpSpPr>
        <p:grpSp>
          <p:nvGrpSpPr>
            <p:cNvPr id="5" name="组合 13">
              <a:extLst>
                <a:ext uri="{FF2B5EF4-FFF2-40B4-BE49-F238E27FC236}">
                  <a16:creationId xmlns:a16="http://schemas.microsoft.com/office/drawing/2014/main" id="{6A8E95A6-EBFD-0E78-C9EB-265F8D4E8B73}"/>
                </a:ext>
              </a:extLst>
            </p:cNvPr>
            <p:cNvGrpSpPr/>
            <p:nvPr/>
          </p:nvGrpSpPr>
          <p:grpSpPr>
            <a:xfrm>
              <a:off x="4320654" y="1222302"/>
              <a:ext cx="4729192" cy="497503"/>
              <a:chOff x="4085721" y="1971269"/>
              <a:chExt cx="4729192" cy="497503"/>
            </a:xfrm>
          </p:grpSpPr>
          <p:sp>
            <p:nvSpPr>
              <p:cNvPr id="12" name="五边形 10">
                <a:extLst>
                  <a:ext uri="{FF2B5EF4-FFF2-40B4-BE49-F238E27FC236}">
                    <a16:creationId xmlns:a16="http://schemas.microsoft.com/office/drawing/2014/main" id="{759AFC3E-07A1-5FD7-A462-A5C1B4AB11F6}"/>
                  </a:ext>
                </a:extLst>
              </p:cNvPr>
              <p:cNvSpPr/>
              <p:nvPr/>
            </p:nvSpPr>
            <p:spPr>
              <a:xfrm flipH="1">
                <a:off x="4085721" y="1971269"/>
                <a:ext cx="4729192" cy="497503"/>
              </a:xfrm>
              <a:prstGeom prst="homePlat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C66"/>
                  </a:solidFill>
                </a:endParaRPr>
              </a:p>
            </p:txBody>
          </p:sp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E648E8BE-7365-C054-48C3-7F220B1B0CAC}"/>
                  </a:ext>
                </a:extLst>
              </p:cNvPr>
              <p:cNvSpPr/>
              <p:nvPr/>
            </p:nvSpPr>
            <p:spPr>
              <a:xfrm rot="2700000">
                <a:off x="4224923" y="2074288"/>
                <a:ext cx="316212" cy="3162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" name="文本框 3">
              <a:extLst>
                <a:ext uri="{FF2B5EF4-FFF2-40B4-BE49-F238E27FC236}">
                  <a16:creationId xmlns:a16="http://schemas.microsoft.com/office/drawing/2014/main" id="{01B1E963-A50D-7629-30DE-4A9C61C6883F}"/>
                </a:ext>
              </a:extLst>
            </p:cNvPr>
            <p:cNvSpPr txBox="1"/>
            <p:nvPr/>
          </p:nvSpPr>
          <p:spPr>
            <a:xfrm>
              <a:off x="4797326" y="1244304"/>
              <a:ext cx="41386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Thực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hành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soạn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thảo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văn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bản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có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tệp</a:t>
              </a:r>
              <a:endParaRPr lang="zh-CN" altLang="en-US" sz="2000" b="1" i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11" name="文本框 3">
              <a:extLst>
                <a:ext uri="{FF2B5EF4-FFF2-40B4-BE49-F238E27FC236}">
                  <a16:creationId xmlns:a16="http://schemas.microsoft.com/office/drawing/2014/main" id="{E654733A-8C50-CFB7-43A3-00C84CECFABF}"/>
                </a:ext>
              </a:extLst>
            </p:cNvPr>
            <p:cNvSpPr txBox="1"/>
            <p:nvPr/>
          </p:nvSpPr>
          <p:spPr>
            <a:xfrm>
              <a:off x="4392311" y="1280974"/>
              <a:ext cx="4090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rgbClr val="FFCC66"/>
                  </a:solidFill>
                  <a:latin typeface="Segoe Print" pitchFamily="2" charset="0"/>
                  <a:ea typeface="微软雅黑" panose="020B0503020204020204" pitchFamily="34" charset="-122"/>
                </a:rPr>
                <a:t>1</a:t>
              </a:r>
              <a:endParaRPr lang="zh-CN" altLang="en-US" sz="2400" b="1" dirty="0">
                <a:solidFill>
                  <a:srgbClr val="FFCC66"/>
                </a:solidFill>
                <a:latin typeface="Segoe Print" pitchFamily="2" charset="0"/>
                <a:ea typeface="微软雅黑" panose="020B0503020204020204" pitchFamily="34" charset="-122"/>
              </a:endParaRPr>
            </a:p>
          </p:txBody>
        </p:sp>
      </p:grpSp>
      <p:pic>
        <p:nvPicPr>
          <p:cNvPr id="14" name="图片 3" descr="未标题-2.png">
            <a:extLst>
              <a:ext uri="{FF2B5EF4-FFF2-40B4-BE49-F238E27FC236}">
                <a16:creationId xmlns:a16="http://schemas.microsoft.com/office/drawing/2014/main" id="{352F09C9-9C2A-D26C-EBBC-0304343EDDF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8636" y="1397180"/>
            <a:ext cx="3785191" cy="338063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68B0E71-B471-044D-83C0-00ABD58172CC}"/>
              </a:ext>
            </a:extLst>
          </p:cNvPr>
          <p:cNvSpPr txBox="1"/>
          <p:nvPr/>
        </p:nvSpPr>
        <p:spPr>
          <a:xfrm>
            <a:off x="4355096" y="2517790"/>
            <a:ext cx="21903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.VnTime"/>
              </a:rPr>
              <a:t>Hoàn </a:t>
            </a:r>
            <a:r>
              <a:rPr lang="en-US" sz="2800" dirty="0" err="1">
                <a:solidFill>
                  <a:srgbClr val="C00000"/>
                </a:solidFill>
                <a:latin typeface=".VnTime"/>
              </a:rPr>
              <a:t>thành</a:t>
            </a:r>
            <a:r>
              <a:rPr lang="en-US" sz="2800" dirty="0">
                <a:solidFill>
                  <a:srgbClr val="C00000"/>
                </a:solidFill>
                <a:latin typeface=".VnTime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.VnTime"/>
              </a:rPr>
              <a:t>bài</a:t>
            </a:r>
            <a:r>
              <a:rPr lang="en-US" sz="2800" dirty="0">
                <a:solidFill>
                  <a:srgbClr val="C00000"/>
                </a:solidFill>
                <a:latin typeface=".VnTime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.VnTime"/>
              </a:rPr>
              <a:t>thực</a:t>
            </a:r>
            <a:r>
              <a:rPr lang="en-US" sz="2800" dirty="0">
                <a:solidFill>
                  <a:srgbClr val="C00000"/>
                </a:solidFill>
                <a:latin typeface=".VnTime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.VnTime"/>
              </a:rPr>
              <a:t>hành</a:t>
            </a:r>
            <a:r>
              <a:rPr lang="en-US" sz="2800" dirty="0">
                <a:solidFill>
                  <a:srgbClr val="C00000"/>
                </a:solidFill>
                <a:latin typeface=".VnTime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.VnTime"/>
              </a:rPr>
              <a:t>sgk</a:t>
            </a:r>
            <a:r>
              <a:rPr lang="en-US" sz="2800" dirty="0">
                <a:solidFill>
                  <a:srgbClr val="C00000"/>
                </a:solidFill>
                <a:latin typeface=".VnTime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.VnTime"/>
              </a:rPr>
              <a:t>trang</a:t>
            </a:r>
            <a:r>
              <a:rPr lang="en-US" sz="2800" dirty="0">
                <a:solidFill>
                  <a:srgbClr val="C00000"/>
                </a:solidFill>
                <a:latin typeface=".VnTime"/>
              </a:rPr>
              <a:t> 27</a:t>
            </a:r>
          </a:p>
        </p:txBody>
      </p:sp>
    </p:spTree>
    <p:extLst>
      <p:ext uri="{BB962C8B-B14F-4D97-AF65-F5344CB8AC3E}">
        <p14:creationId xmlns:p14="http://schemas.microsoft.com/office/powerpoint/2010/main" val="1488734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73348" y="1016383"/>
            <a:ext cx="2428892" cy="32373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1C2885-379B-0DDF-CEF9-BF70667AE3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706" y="1755159"/>
            <a:ext cx="5595507" cy="209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661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6409</TotalTime>
  <Words>519</Words>
  <Application>Microsoft Office PowerPoint</Application>
  <PresentationFormat>On-screen Show (16:9)</PresentationFormat>
  <Paragraphs>101</Paragraphs>
  <Slides>19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.VnTime</vt:lpstr>
      <vt:lpstr>Arial</vt:lpstr>
      <vt:lpstr>Calibri</vt:lpstr>
      <vt:lpstr>Calibri Light</vt:lpstr>
      <vt:lpstr>Comic Sans MS</vt:lpstr>
      <vt:lpstr>Segoe Print</vt:lpstr>
      <vt:lpstr>Times New Roman</vt:lpstr>
      <vt:lpstr>UVN Doi Moi</vt:lpstr>
      <vt:lpstr>UVN Huong Que Nang</vt:lpstr>
      <vt:lpstr>Office 主题​​</vt:lpstr>
      <vt:lpstr>1_Office 主题​​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278</cp:revision>
  <dcterms:created xsi:type="dcterms:W3CDTF">2017-06-11T12:45:34Z</dcterms:created>
  <dcterms:modified xsi:type="dcterms:W3CDTF">2024-07-13T02:03:27Z</dcterms:modified>
</cp:coreProperties>
</file>