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6"/>
  </p:notesMasterIdLst>
  <p:sldIdLst>
    <p:sldId id="377" r:id="rId5"/>
    <p:sldId id="306" r:id="rId6"/>
    <p:sldId id="308" r:id="rId7"/>
    <p:sldId id="378" r:id="rId8"/>
    <p:sldId id="327" r:id="rId9"/>
    <p:sldId id="356" r:id="rId10"/>
    <p:sldId id="357" r:id="rId11"/>
    <p:sldId id="309" r:id="rId12"/>
    <p:sldId id="376" r:id="rId13"/>
    <p:sldId id="358" r:id="rId14"/>
    <p:sldId id="359" r:id="rId15"/>
    <p:sldId id="360" r:id="rId16"/>
    <p:sldId id="348" r:id="rId17"/>
    <p:sldId id="349" r:id="rId18"/>
    <p:sldId id="350" r:id="rId19"/>
    <p:sldId id="361" r:id="rId20"/>
    <p:sldId id="295" r:id="rId21"/>
    <p:sldId id="365" r:id="rId22"/>
    <p:sldId id="366" r:id="rId23"/>
    <p:sldId id="374" r:id="rId24"/>
    <p:sldId id="37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99"/>
    <a:srgbClr val="FF0066"/>
    <a:srgbClr val="5B0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02"/>
      </p:cViewPr>
      <p:guideLst>
        <p:guide orient="horz" pos="160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9FC04-D309-43BE-83DF-09004E39676E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346DF-BAB2-45AB-91F5-C0C462BD9A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268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03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8664-092E-41A3-AE1F-76FBA70E22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52500-6065-49EF-8C52-436AD3DB9D0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6972-2803-4A05-A9ED-351FB88499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D3012-7210-4DA8-BD1E-B1D4EEBAC822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EE3C-F8A3-4276-B723-9324D39B95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29272-1C18-4360-B001-E295A5844D44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B917-5E16-4C1B-8CCA-48D1CE90F0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CD2C4-B4AD-4D9B-B724-E91AD1D167D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5EE2-96CD-4E99-97E1-3963C3E075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780E1-2B8A-4525-88FD-055B28E97A2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5"/>
            <a:ext cx="6858000" cy="1790699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5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2999740" indent="0" algn="ctr">
              <a:buNone/>
              <a:defRPr sz="1500"/>
            </a:lvl8pPr>
            <a:lvl9pPr marL="3428365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07A9-4D9E-49FE-9E5A-C6F024BF45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3A3FC-411F-4005-9664-93E0B612B0A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7"/>
            <a:ext cx="7886700" cy="2139553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100"/>
            <a:ext cx="7886700" cy="1125141"/>
          </a:xfrm>
        </p:spPr>
        <p:txBody>
          <a:bodyPr/>
          <a:lstStyle>
            <a:lvl1pPr marL="0" indent="0">
              <a:buNone/>
              <a:defRPr sz="2250"/>
            </a:lvl1pPr>
            <a:lvl2pPr marL="428625" indent="0">
              <a:buNone/>
              <a:defRPr sz="1875"/>
            </a:lvl2pPr>
            <a:lvl3pPr marL="857250" indent="0">
              <a:buNone/>
              <a:defRPr sz="1650"/>
            </a:lvl3pPr>
            <a:lvl4pPr marL="1285875" indent="0">
              <a:buNone/>
              <a:defRPr sz="1500"/>
            </a:lvl4pPr>
            <a:lvl5pPr marL="1714500" indent="0">
              <a:buNone/>
              <a:defRPr sz="1500"/>
            </a:lvl5pPr>
            <a:lvl6pPr marL="2143125" indent="0">
              <a:buNone/>
              <a:defRPr sz="1500"/>
            </a:lvl6pPr>
            <a:lvl7pPr marL="2571750" indent="0">
              <a:buNone/>
              <a:defRPr sz="1500"/>
            </a:lvl7pPr>
            <a:lvl8pPr marL="2999740" indent="0">
              <a:buNone/>
              <a:defRPr sz="1500"/>
            </a:lvl8pPr>
            <a:lvl9pPr marL="342836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C2280-E5B6-4BEF-BB17-AFA46D3E5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A4A23-50FB-445D-8CB9-96A0384F189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260872"/>
            <a:ext cx="3868737" cy="617934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5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5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2999740" indent="0">
              <a:buNone/>
              <a:defRPr sz="1500" b="1"/>
            </a:lvl8pPr>
            <a:lvl9pPr marL="3428365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BAAF6-2568-4A33-9EAF-2916344CFD4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AA9D0-0C62-4141-8270-556A8A17AE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0A4AB-1716-4CEB-907D-70B903B7F55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BF7B-9D52-457A-8B12-AB76266A39BA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098EE-F4F6-488F-99DB-BE8F6CC23B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899"/>
            <a:ext cx="2949575" cy="120015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275"/>
            </a:lvl2pPr>
            <a:lvl3pPr marL="857250" indent="0">
              <a:buNone/>
              <a:defRPr sz="1125"/>
            </a:lvl3pPr>
            <a:lvl4pPr marL="1285875" indent="0">
              <a:buNone/>
              <a:defRPr sz="900"/>
            </a:lvl4pPr>
            <a:lvl5pPr marL="1714500" indent="0">
              <a:buNone/>
              <a:defRPr sz="900"/>
            </a:lvl5pPr>
            <a:lvl6pPr marL="2143125" indent="0">
              <a:buNone/>
              <a:defRPr sz="900"/>
            </a:lvl6pPr>
            <a:lvl7pPr marL="2571750" indent="0">
              <a:buNone/>
              <a:defRPr sz="900"/>
            </a:lvl7pPr>
            <a:lvl8pPr marL="2999740" indent="0">
              <a:buNone/>
              <a:defRPr sz="900"/>
            </a:lvl8pPr>
            <a:lvl9pPr marL="34283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890B2-7B80-449E-800C-863E995A336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1" y="342899"/>
            <a:ext cx="2949575" cy="120015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1"/>
            <a:ext cx="4629150" cy="3655220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2999740" indent="0">
              <a:buNone/>
              <a:defRPr sz="1875"/>
            </a:lvl8pPr>
            <a:lvl9pPr marL="3428365" indent="0">
              <a:buNone/>
              <a:defRPr sz="187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1" y="1543052"/>
            <a:ext cx="2949575" cy="2858691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275"/>
            </a:lvl2pPr>
            <a:lvl3pPr marL="857250" indent="0">
              <a:buNone/>
              <a:defRPr sz="1125"/>
            </a:lvl3pPr>
            <a:lvl4pPr marL="1285875" indent="0">
              <a:buNone/>
              <a:defRPr sz="900"/>
            </a:lvl4pPr>
            <a:lvl5pPr marL="1714500" indent="0">
              <a:buNone/>
              <a:defRPr sz="900"/>
            </a:lvl5pPr>
            <a:lvl6pPr marL="2143125" indent="0">
              <a:buNone/>
              <a:defRPr sz="900"/>
            </a:lvl6pPr>
            <a:lvl7pPr marL="2571750" indent="0">
              <a:buNone/>
              <a:defRPr sz="900"/>
            </a:lvl7pPr>
            <a:lvl8pPr marL="2999740" indent="0">
              <a:buNone/>
              <a:defRPr sz="900"/>
            </a:lvl8pPr>
            <a:lvl9pPr marL="34283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BAC22-E2F5-4635-8FB8-FF9BDDD6F10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F0A9C-EE68-41EE-8E94-FD48178437F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79"/>
            <a:ext cx="2057400" cy="438864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6DE01-5E40-4665-8BFE-2BE7887DF40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A82D2-1262-441B-895D-9F236F76CD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4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ED02D-BEA0-4FDB-B0D3-99BCE883DF0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4F44-09A0-4FE7-9D1C-D7B2752575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5EFA0-5837-4A08-BD1D-D0BD0C1D11AB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F7F59-F0EA-4C32-82A7-BD3703E063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AF93-B82D-47C4-A0DA-AC74CB692E1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A9711-491F-4B09-9C18-FFD86D9C28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6AFED-F8A1-4764-906D-11CCEE79E2AD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7CAC5-809A-4D0C-A55C-BA5EFDA518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6F7A0-743D-46EC-8CAB-FC28C6A26EF6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A3B7-741A-44F8-9022-F67A88666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1D45F-9D04-472B-A30A-E36AC6CB1058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5F776E3-4614-42E1-8D82-A326263089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CC3FA4-E84D-4CCC-803E-605AA274A6D3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30" y="205979"/>
            <a:ext cx="822854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30" y="1200153"/>
            <a:ext cx="8228542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30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275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30" y="4683919"/>
            <a:ext cx="2894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275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30" y="4683919"/>
            <a:ext cx="2132542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275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70FB28-C0E2-479B-8452-04007B2524F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25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20675" indent="-320675" algn="l" rtl="0" eaLnBrk="0" fontAlgn="base" hangingPunct="0">
        <a:spcBef>
          <a:spcPct val="15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325" indent="-266700" algn="l" rtl="0" eaLnBrk="0" fontAlgn="base" hangingPunct="0">
        <a:spcBef>
          <a:spcPct val="15000"/>
        </a:spcBef>
        <a:spcAft>
          <a:spcPct val="0"/>
        </a:spcAft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0610" indent="-213360" algn="l" rtl="0" eaLnBrk="0" fontAlgn="base" hangingPunct="0">
        <a:spcBef>
          <a:spcPct val="15000"/>
        </a:spcBef>
        <a:spcAft>
          <a:spcPct val="0"/>
        </a:spcAft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499235" indent="-213360" algn="l" rtl="0" eaLnBrk="0" fontAlgn="base" hangingPunct="0">
        <a:spcBef>
          <a:spcPct val="15000"/>
        </a:spcBef>
        <a:spcAft>
          <a:spcPct val="0"/>
        </a:spcAft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7860" indent="-213360" algn="l" rtl="0" eaLnBrk="0" fontAlgn="base" hangingPunct="0">
        <a:spcBef>
          <a:spcPct val="15000"/>
        </a:spcBef>
        <a:spcAft>
          <a:spcPct val="0"/>
        </a:spcAft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3214370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642995" indent="-213995" algn="l" defTabSz="857250" rtl="0" eaLnBrk="1" latinLnBrk="0" hangingPunct="1">
        <a:lnSpc>
          <a:spcPct val="90000"/>
        </a:lnSpc>
        <a:spcBef>
          <a:spcPct val="940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999740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428365" algn="l" defTabSz="857250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12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14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12" Type="http://schemas.openxmlformats.org/officeDocument/2006/relationships/image" Target="../media/image14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12" Type="http://schemas.openxmlformats.org/officeDocument/2006/relationships/image" Target="../media/image14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svg"/><Relationship Id="rId4" Type="http://schemas.openxmlformats.org/officeDocument/2006/relationships/image" Target="../media/image21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6.png"/><Relationship Id="rId12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eg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0" Type="http://schemas.openxmlformats.org/officeDocument/2006/relationships/image" Target="../media/image12.svg"/><Relationship Id="rId4" Type="http://schemas.openxmlformats.org/officeDocument/2006/relationships/image" Target="../media/image33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0" Type="http://schemas.openxmlformats.org/officeDocument/2006/relationships/image" Target="../media/image38.png"/><Relationship Id="rId4" Type="http://schemas.openxmlformats.org/officeDocument/2006/relationships/audio" Target="../media/media7.mp3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049" y="1934576"/>
            <a:ext cx="2695099" cy="2961323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11443" y="4361938"/>
            <a:ext cx="9366885" cy="8001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7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5" y="3979501"/>
            <a:ext cx="1790224" cy="9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5F80815-281A-00E1-80D4-9E72977D0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883"/>
            <a:ext cx="9148363" cy="129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F74AC-E263-803A-A713-452B360E52C7}"/>
              </a:ext>
            </a:extLst>
          </p:cNvPr>
          <p:cNvSpPr txBox="1"/>
          <p:nvPr/>
        </p:nvSpPr>
        <p:spPr>
          <a:xfrm>
            <a:off x="2071695" y="2367147"/>
            <a:ext cx="2757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4096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6603816" y="2978233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5987" y="1407933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" y="1428750"/>
            <a:ext cx="7015480" cy="12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2955925" y="151130"/>
            <a:ext cx="4090670" cy="4914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</a:p>
        </p:txBody>
      </p:sp>
      <p:sp>
        <p:nvSpPr>
          <p:cNvPr id="6" name="Rectangle 4"/>
          <p:cNvSpPr/>
          <p:nvPr/>
        </p:nvSpPr>
        <p:spPr>
          <a:xfrm>
            <a:off x="1365160" y="590674"/>
            <a:ext cx="119951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Câu 1:</a:t>
            </a:r>
          </a:p>
        </p:txBody>
      </p:sp>
      <p:sp>
        <p:nvSpPr>
          <p:cNvPr id="8" name="Oval 7"/>
          <p:cNvSpPr/>
          <p:nvPr/>
        </p:nvSpPr>
        <p:spPr>
          <a:xfrm>
            <a:off x="4021455" y="142875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659245" y="142875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nknown_c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400" y="3552108"/>
            <a:ext cx="619125" cy="61912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A5C60477-4537-D1C3-6322-A8B7C44388D6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0CB1BFBE-F07E-AE16-2F0E-38A461634C9D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  <p:bldP spid="6" grpId="0"/>
      <p:bldP spid="6" grpId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6536719" y="2817054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0400" y="1591310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/>
          <p:nvPr/>
        </p:nvSpPr>
        <p:spPr>
          <a:xfrm>
            <a:off x="1379130" y="590674"/>
            <a:ext cx="119951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Câu 2: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04950"/>
            <a:ext cx="696087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933700" y="165735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92320" y="152781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nknown_c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00415" y="3479929"/>
            <a:ext cx="619125" cy="619125"/>
          </a:xfrm>
          <a:prstGeom prst="rect">
            <a:avLst/>
          </a:prstGeom>
        </p:spPr>
      </p:pic>
      <p:sp>
        <p:nvSpPr>
          <p:cNvPr id="3" name="Freeform 4">
            <a:extLst>
              <a:ext uri="{FF2B5EF4-FFF2-40B4-BE49-F238E27FC236}">
                <a16:creationId xmlns:a16="http://schemas.microsoft.com/office/drawing/2014/main" id="{C161C064-F100-B6B5-F3D5-B4CC750E4A4D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C6170E4-EC54-41F2-F698-FFA5434258D2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6573520" y="2368550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9000" y="925195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" name="Group 34"/>
          <p:cNvGrpSpPr/>
          <p:nvPr/>
        </p:nvGrpSpPr>
        <p:grpSpPr bwMode="auto">
          <a:xfrm>
            <a:off x="-140335" y="4005580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5" name="Text Box 4"/>
          <p:cNvSpPr txBox="1"/>
          <p:nvPr/>
        </p:nvSpPr>
        <p:spPr>
          <a:xfrm>
            <a:off x="2703195" y="252095"/>
            <a:ext cx="2693670" cy="491490"/>
          </a:xfrm>
          <a:prstGeom prst="rect">
            <a:avLst/>
          </a:prstGeom>
          <a:gradFill>
            <a:gsLst>
              <a:gs pos="71000">
                <a:srgbClr val="FBFB11">
                  <a:alpha val="29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" y="1123950"/>
            <a:ext cx="719709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known_cau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2165" y="45662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1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7020010" y="2961722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0906" y="1591310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/>
          <p:nvPr/>
        </p:nvSpPr>
        <p:spPr>
          <a:xfrm>
            <a:off x="1379130" y="590674"/>
            <a:ext cx="119951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Câu 3: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" y="1442085"/>
            <a:ext cx="6806565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933700" y="165735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371590" y="1407160"/>
            <a:ext cx="646430" cy="1089025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nknown_cau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1781" y="449180"/>
            <a:ext cx="619125" cy="619125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DD825291-71B6-0188-CACA-BDBBF5F443D8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F306581-EAC7-AB18-CCC0-3E29541226DF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 bldLvl="0" animBg="1"/>
      <p:bldP spid="12" grpId="1" animBg="1"/>
      <p:bldP spid="5" grpId="0" bldLvl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6497320" y="2336165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9310" y="925195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" name="Group 34"/>
          <p:cNvGrpSpPr/>
          <p:nvPr/>
        </p:nvGrpSpPr>
        <p:grpSpPr bwMode="auto">
          <a:xfrm>
            <a:off x="-59055" y="3973195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6" name="Rectangle 4"/>
          <p:cNvSpPr/>
          <p:nvPr/>
        </p:nvSpPr>
        <p:spPr>
          <a:xfrm>
            <a:off x="1379130" y="590674"/>
            <a:ext cx="1199515" cy="586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Câu 4: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428750"/>
            <a:ext cx="6823710" cy="143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411730" y="152781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476240" y="1581150"/>
            <a:ext cx="514985" cy="914400"/>
          </a:xfrm>
          <a:prstGeom prst="ellipse">
            <a:avLst/>
          </a:prstGeom>
          <a:noFill/>
          <a:ln w="28575" cmpd="thickThin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Unknown_cau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4875" y="460692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1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2" grpId="0" bldLvl="0" animBg="1"/>
      <p:bldP spid="12" grpId="1" animBg="1"/>
      <p:bldP spid="3" grpId="0" bldLvl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6750493" y="2758994"/>
            <a:ext cx="2054860" cy="2299335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1348" y="1567733"/>
            <a:ext cx="2694940" cy="3552190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2703195" y="252095"/>
            <a:ext cx="2693670" cy="491490"/>
          </a:xfrm>
          <a:prstGeom prst="rect">
            <a:avLst/>
          </a:prstGeom>
          <a:gradFill>
            <a:gsLst>
              <a:gs pos="71000">
                <a:srgbClr val="FBFB11">
                  <a:alpha val="29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062990"/>
            <a:ext cx="6739255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known_cau3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88610" y="-119780"/>
            <a:ext cx="619125" cy="619125"/>
          </a:xfrm>
          <a:prstGeom prst="rect">
            <a:avLst/>
          </a:prstGeom>
        </p:spPr>
      </p:pic>
      <p:sp>
        <p:nvSpPr>
          <p:cNvPr id="6" name="Freeform 4">
            <a:extLst>
              <a:ext uri="{FF2B5EF4-FFF2-40B4-BE49-F238E27FC236}">
                <a16:creationId xmlns:a16="http://schemas.microsoft.com/office/drawing/2014/main" id="{9D1EFDDA-85B0-8B22-BCE3-E3FAAE488B71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F05A8AB2-4243-CA6F-061E-B54752398759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55245" y="0"/>
            <a:ext cx="9198610" cy="4862830"/>
          </a:xfrm>
          <a:prstGeom prst="rect">
            <a:avLst/>
          </a:prstGeom>
        </p:spPr>
      </p:pic>
      <p:sp>
        <p:nvSpPr>
          <p:cNvPr id="12" name="Rectangles 11"/>
          <p:cNvSpPr/>
          <p:nvPr/>
        </p:nvSpPr>
        <p:spPr>
          <a:xfrm>
            <a:off x="2927192" y="110490"/>
            <a:ext cx="2894330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</p:txBody>
      </p:sp>
      <p:pic>
        <p:nvPicPr>
          <p:cNvPr id="3" name="Content Placeholder 2" descr="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1041400" y="1047750"/>
            <a:ext cx="6665595" cy="314388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429000" y="819150"/>
            <a:ext cx="211455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MỪNG</a:t>
            </a:r>
          </a:p>
        </p:txBody>
      </p:sp>
      <p:sp>
        <p:nvSpPr>
          <p:cNvPr id="8" name="Rectangle 9"/>
          <p:cNvSpPr/>
          <p:nvPr/>
        </p:nvSpPr>
        <p:spPr>
          <a:xfrm>
            <a:off x="5821784" y="853939"/>
            <a:ext cx="22542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15115" y="1191225"/>
            <a:ext cx="20847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nknown_cabaipian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462915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20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445" y="-19050"/>
            <a:ext cx="9148445" cy="49326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3360580" y="57150"/>
            <a:ext cx="2116455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MỪNG</a:t>
            </a:r>
          </a:p>
        </p:txBody>
      </p:sp>
      <p:pic>
        <p:nvPicPr>
          <p:cNvPr id="4" name="Content Placeholder 2" descr="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716915" y="563880"/>
            <a:ext cx="7573645" cy="33972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/>
          <p:nvPr/>
        </p:nvSpPr>
        <p:spPr>
          <a:xfrm>
            <a:off x="5486504" y="563744"/>
            <a:ext cx="22542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9205" y="819115"/>
            <a:ext cx="20847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0" y="4913630"/>
            <a:ext cx="372745" cy="37274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-76358" y="57150"/>
            <a:ext cx="2894330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>
          <a:blip r:embed="rId4"/>
          <a:stretch>
            <a:fillRect/>
          </a:stretch>
        </p:blipFill>
        <p:spPr>
          <a:xfrm>
            <a:off x="10001" y="14129"/>
            <a:ext cx="9143524" cy="4895511"/>
          </a:xfrm>
          <a:prstGeom prst="rect">
            <a:avLst/>
          </a:prstGeom>
        </p:spPr>
      </p:pic>
      <p:sp>
        <p:nvSpPr>
          <p:cNvPr id="8" name="TextBox 15"/>
          <p:cNvSpPr txBox="1"/>
          <p:nvPr/>
        </p:nvSpPr>
        <p:spPr>
          <a:xfrm>
            <a:off x="2258378" y="901065"/>
            <a:ext cx="599027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9980000">
            <a:off x="7601903" y="61754"/>
            <a:ext cx="1411605" cy="1603058"/>
          </a:xfrm>
          <a:prstGeom prst="rect">
            <a:avLst/>
          </a:prstGeom>
        </p:spPr>
      </p:pic>
      <p:pic>
        <p:nvPicPr>
          <p:cNvPr id="6" name="Content Placeholder 2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441" y="2723991"/>
            <a:ext cx="824865" cy="631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2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9726" y="2723991"/>
            <a:ext cx="824865" cy="631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2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083" y="2723991"/>
            <a:ext cx="824865" cy="631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2" descr="mặt phách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5441" y="2723991"/>
            <a:ext cx="824865" cy="631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57350"/>
            <a:ext cx="6052185" cy="12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nknown_c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4345" y="334629"/>
            <a:ext cx="619125" cy="619125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73D538D3-7FA9-F02B-1456-BF0707BCAAD4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7B913C0D-C90B-F4C2-1111-425DA028D5C7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6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445" y="-19050"/>
            <a:ext cx="9148445" cy="5162550"/>
          </a:xfrm>
          <a:prstGeom prst="rect">
            <a:avLst/>
          </a:prstGeom>
        </p:spPr>
      </p:pic>
      <p:pic>
        <p:nvPicPr>
          <p:cNvPr id="4" name="Content Placeholder 2" descr="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716915" y="563880"/>
            <a:ext cx="7573645" cy="360807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/>
          <p:nvPr/>
        </p:nvSpPr>
        <p:spPr>
          <a:xfrm>
            <a:off x="5486504" y="563744"/>
            <a:ext cx="22542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9205" y="819115"/>
            <a:ext cx="20847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6166" y="141605"/>
            <a:ext cx="372745" cy="372745"/>
          </a:xfrm>
          <a:prstGeom prst="rect">
            <a:avLst/>
          </a:prstGeom>
        </p:spPr>
      </p:pic>
      <p:sp>
        <p:nvSpPr>
          <p:cNvPr id="2" name="TextBox 15"/>
          <p:cNvSpPr txBox="1"/>
          <p:nvPr/>
        </p:nvSpPr>
        <p:spPr>
          <a:xfrm>
            <a:off x="1447483" y="0"/>
            <a:ext cx="599027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</a:p>
        </p:txBody>
      </p:sp>
      <p:sp>
        <p:nvSpPr>
          <p:cNvPr id="5" name="Rectangles 4"/>
          <p:cNvSpPr/>
          <p:nvPr/>
        </p:nvSpPr>
        <p:spPr>
          <a:xfrm>
            <a:off x="3124360" y="514350"/>
            <a:ext cx="2116455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MỪNG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mute="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59" y="-19050"/>
            <a:ext cx="9445466" cy="51435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8631396" y="220345"/>
            <a:ext cx="422434" cy="80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5"/>
          <p:cNvSpPr txBox="1"/>
          <p:nvPr/>
        </p:nvSpPr>
        <p:spPr>
          <a:xfrm>
            <a:off x="3137780" y="1657350"/>
            <a:ext cx="4281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3124200" y="2495550"/>
            <a:ext cx="49326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GIỮ CHO EM BẦU TRỜI XANH”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8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967" y="2642221"/>
            <a:ext cx="1569720" cy="217995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819220" y="3214921"/>
            <a:ext cx="1631950" cy="1826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862" y="2899219"/>
            <a:ext cx="1353820" cy="1805305"/>
          </a:xfrm>
          <a:prstGeom prst="rect">
            <a:avLst/>
          </a:prstGeom>
        </p:spPr>
      </p:pic>
      <p:sp>
        <p:nvSpPr>
          <p:cNvPr id="11" name="TextBox 15"/>
          <p:cNvSpPr txBox="1"/>
          <p:nvPr/>
        </p:nvSpPr>
        <p:spPr>
          <a:xfrm>
            <a:off x="1371283" y="285750"/>
            <a:ext cx="5990273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NHANH, AI ĐÚNG”</a:t>
            </a:r>
          </a:p>
        </p:txBody>
      </p:sp>
      <p:grpSp>
        <p:nvGrpSpPr>
          <p:cNvPr id="430" name="Group 34"/>
          <p:cNvGrpSpPr/>
          <p:nvPr/>
        </p:nvGrpSpPr>
        <p:grpSpPr bwMode="auto">
          <a:xfrm>
            <a:off x="-111443" y="4493052"/>
            <a:ext cx="9366885" cy="647700"/>
            <a:chOff x="0" y="4003"/>
            <a:chExt cx="5511" cy="317"/>
          </a:xfrm>
        </p:grpSpPr>
        <p:sp>
          <p:nvSpPr>
            <p:cNvPr id="431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2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33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434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435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6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7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8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39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0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1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2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3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4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5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6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7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8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49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0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1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2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3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4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5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6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7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8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59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0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1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2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3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4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5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6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67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4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469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0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1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2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3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4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5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6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7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8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79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0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1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2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3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4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5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6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7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8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89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0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1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2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3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4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5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6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7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8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99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0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1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02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3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4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5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6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7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8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09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0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1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2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3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4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5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6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7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8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19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0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1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2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3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4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5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6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7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8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29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0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1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2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3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4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5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536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537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8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39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0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1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2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3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4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5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6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7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8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49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0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1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2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3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4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5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6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7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8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59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0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1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2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3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4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5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6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7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8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569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1527175" y="16160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3938905" y="17684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6827520" y="1616075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Unknown_c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63140" y="1092359"/>
            <a:ext cx="619125" cy="619125"/>
          </a:xfrm>
          <a:prstGeom prst="rect">
            <a:avLst/>
          </a:prstGeom>
        </p:spPr>
      </p:pic>
      <p:pic>
        <p:nvPicPr>
          <p:cNvPr id="15" name="Unknown_cau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5025" y="790794"/>
            <a:ext cx="619125" cy="619125"/>
          </a:xfrm>
          <a:prstGeom prst="rect">
            <a:avLst/>
          </a:prstGeom>
        </p:spPr>
      </p:pic>
      <p:pic>
        <p:nvPicPr>
          <p:cNvPr id="16" name="Unknown_c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82965" y="1058530"/>
            <a:ext cx="619125" cy="6191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95280" y="2057400"/>
            <a:ext cx="824865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18" name="Rectangles 17"/>
          <p:cNvSpPr/>
          <p:nvPr/>
        </p:nvSpPr>
        <p:spPr>
          <a:xfrm>
            <a:off x="4041300" y="2245995"/>
            <a:ext cx="824865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9" name="Rectangles 18"/>
          <p:cNvSpPr/>
          <p:nvPr/>
        </p:nvSpPr>
        <p:spPr>
          <a:xfrm>
            <a:off x="6917215" y="2057400"/>
            <a:ext cx="824865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0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6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63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4" dur="61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049" y="1934576"/>
            <a:ext cx="2695099" cy="2961323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" y="1048448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5" y="3979501"/>
            <a:ext cx="1790224" cy="9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 Box 149"/>
          <p:cNvSpPr txBox="1"/>
          <p:nvPr/>
        </p:nvSpPr>
        <p:spPr>
          <a:xfrm>
            <a:off x="3419419" y="766611"/>
            <a:ext cx="13627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28151" y="1237400"/>
            <a:ext cx="347218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GB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64040" y="1736374"/>
            <a:ext cx="25133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72636" y="2104775"/>
            <a:ext cx="23215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E6721A-90B8-A3EE-5DAE-4F6D3DD3FA89}"/>
              </a:ext>
            </a:extLst>
          </p:cNvPr>
          <p:cNvSpPr/>
          <p:nvPr/>
        </p:nvSpPr>
        <p:spPr>
          <a:xfrm>
            <a:off x="153705" y="3769496"/>
            <a:ext cx="2223172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26FD05-2172-644A-CAB6-45C60123A07D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F712E9C-7953-AB35-93F6-D9DB47DC71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" y="11883"/>
            <a:ext cx="9148363" cy="7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0" grpId="1"/>
      <p:bldP spid="3" grpId="0"/>
      <p:bldP spid="3" grpId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16840" y="4566920"/>
            <a:ext cx="9366885" cy="59436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pic>
        <p:nvPicPr>
          <p:cNvPr id="4" name="KARAOKE Hãy giữ cho em bầu trời xanh - Âm nhạc lớp 5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835" y="133350"/>
            <a:ext cx="8752205" cy="3523615"/>
          </a:xfrm>
          <a:prstGeom prst="rect">
            <a:avLst/>
          </a:prstGeom>
        </p:spPr>
      </p:pic>
      <p:pic>
        <p:nvPicPr>
          <p:cNvPr id="2" name="Bài 2 - Hãy Giữ Cho Em Bầu Trời Xanh - Âm Nhạc Lớp 5 -- Tập Hát Theo Lời - CD Bộ Giáo Dục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9925" y="51435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6000" mute="1">
                <p:cTn id="7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1000" numSld="997" showWhenStopped="0">
                <p:cTn id="8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9BF69E6D-9735-C37D-2E5D-65444980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71550"/>
            <a:ext cx="8458200" cy="390525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52B162E9-B476-0B70-C9D2-A8EAC3FF14B7}"/>
              </a:ext>
            </a:extLst>
          </p:cNvPr>
          <p:cNvSpPr txBox="1"/>
          <p:nvPr/>
        </p:nvSpPr>
        <p:spPr>
          <a:xfrm>
            <a:off x="762000" y="276319"/>
            <a:ext cx="8763000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GB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75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3049" y="1934576"/>
            <a:ext cx="2695099" cy="2961323"/>
          </a:xfrm>
          <a:prstGeom prst="rect">
            <a:avLst/>
          </a:prstGeom>
        </p:spPr>
      </p:pic>
      <p:pic>
        <p:nvPicPr>
          <p:cNvPr id="9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85" y="3979501"/>
            <a:ext cx="1790224" cy="9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Text Box 149"/>
          <p:cNvSpPr txBox="1"/>
          <p:nvPr/>
        </p:nvSpPr>
        <p:spPr>
          <a:xfrm>
            <a:off x="3360783" y="306451"/>
            <a:ext cx="136271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469515" y="777240"/>
            <a:ext cx="347218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GB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2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altLang="en-GB" sz="2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5404" y="1276214"/>
            <a:ext cx="25133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4000" y="1644615"/>
            <a:ext cx="232156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E6721A-90B8-A3EE-5DAE-4F6D3DD3FA89}"/>
              </a:ext>
            </a:extLst>
          </p:cNvPr>
          <p:cNvSpPr/>
          <p:nvPr/>
        </p:nvSpPr>
        <p:spPr>
          <a:xfrm>
            <a:off x="97780" y="3136411"/>
            <a:ext cx="3213402" cy="1773229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26FD05-2172-644A-CAB6-45C60123A07D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0" grpId="1"/>
      <p:bldP spid="3" grpId="0"/>
      <p:bldP spid="3" grpId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9550"/>
            <a:ext cx="3790950" cy="391795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95600" y="2419350"/>
            <a:ext cx="1433830" cy="990600"/>
          </a:xfrm>
          <a:prstGeom prst="ellipse">
            <a:avLst/>
          </a:prstGeom>
          <a:noFill/>
          <a:ln w="28575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038600" y="2876550"/>
            <a:ext cx="1752600" cy="838200"/>
          </a:xfrm>
          <a:prstGeom prst="straightConnector1">
            <a:avLst/>
          </a:prstGeom>
          <a:ln w="28575" cmpd="sng">
            <a:solidFill>
              <a:schemeClr val="accent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/>
          <p:nvPr/>
        </p:nvSpPr>
        <p:spPr>
          <a:xfrm>
            <a:off x="5791111" y="3181474"/>
            <a:ext cx="2118995" cy="5861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thinThick">
            <a:solidFill>
              <a:schemeClr val="tx1">
                <a:alpha val="22000"/>
              </a:schemeClr>
            </a:solidFill>
            <a:prstDash val="solid"/>
          </a:ln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</a:rPr>
              <a:t>Tây Nguyên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76800" y="361950"/>
            <a:ext cx="4090670" cy="4914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r>
              <a:rPr lang="en-US" altLang="en-GB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HIỀU - 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bldLvl="0" animBg="1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4572000" cy="2690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19050"/>
            <a:ext cx="4598670" cy="265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71750"/>
            <a:ext cx="4572000" cy="2571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2571750"/>
            <a:ext cx="4598670" cy="258254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300000">
            <a:off x="5624195" y="2809240"/>
            <a:ext cx="2054860" cy="2299335"/>
          </a:xfrm>
          <a:prstGeom prst="rect">
            <a:avLst/>
          </a:prstGeom>
        </p:spPr>
      </p:pic>
      <p:pic>
        <p:nvPicPr>
          <p:cNvPr id="42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" y="150971"/>
            <a:ext cx="1159669" cy="5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8" name="Picture 427" descr="C:\Users\Administrator\Desktop\hqdefaul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3720" y="2979420"/>
            <a:ext cx="2312035" cy="18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" name="Rectangle 1"/>
          <p:cNvSpPr/>
          <p:nvPr/>
        </p:nvSpPr>
        <p:spPr>
          <a:xfrm>
            <a:off x="970280" y="971550"/>
            <a:ext cx="691324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ùng múa hát nào,cùng cất tiếng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ừng đất nước ta sống vui hòa bình.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 mình đời sống ấm no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 chiêng đó đây chào mừng.</a:t>
            </a:r>
          </a:p>
        </p:txBody>
      </p:sp>
      <p:sp>
        <p:nvSpPr>
          <p:cNvPr id="571" name="Text Box 570"/>
          <p:cNvSpPr txBox="1"/>
          <p:nvPr/>
        </p:nvSpPr>
        <p:spPr>
          <a:xfrm>
            <a:off x="2651760" y="201295"/>
            <a:ext cx="2799080" cy="49149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GB" sz="2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8C6840A-0C5D-FEF6-FFE2-625AD3E0C365}"/>
              </a:ext>
            </a:extLst>
          </p:cNvPr>
          <p:cNvSpPr/>
          <p:nvPr/>
        </p:nvSpPr>
        <p:spPr>
          <a:xfrm>
            <a:off x="97780" y="3790950"/>
            <a:ext cx="2416820" cy="1118690"/>
          </a:xfrm>
          <a:custGeom>
            <a:avLst/>
            <a:gdLst/>
            <a:ahLst/>
            <a:cxnLst/>
            <a:rect l="l" t="t" r="r" b="b"/>
            <a:pathLst>
              <a:path w="6051176" h="4114800">
                <a:moveTo>
                  <a:pt x="0" y="0"/>
                </a:moveTo>
                <a:lnTo>
                  <a:pt x="6051177" y="0"/>
                </a:lnTo>
                <a:lnTo>
                  <a:pt x="6051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31898D15-36C7-E8BB-5D2F-2E9B6E89CEB5}"/>
              </a:ext>
            </a:extLst>
          </p:cNvPr>
          <p:cNvSpPr/>
          <p:nvPr/>
        </p:nvSpPr>
        <p:spPr>
          <a:xfrm>
            <a:off x="0" y="4786832"/>
            <a:ext cx="9144000" cy="368301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0"/>
      <p:bldP spid="570" grpId="1"/>
      <p:bldP spid="571" grpId="0" bldLvl="0" animBg="1"/>
      <p:bldP spid="57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4445" y="-19050"/>
            <a:ext cx="9148445" cy="49326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3360580" y="57150"/>
            <a:ext cx="2116455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MỪNG</a:t>
            </a:r>
          </a:p>
        </p:txBody>
      </p:sp>
      <p:pic>
        <p:nvPicPr>
          <p:cNvPr id="4" name="Content Placeholder 2" descr="H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69479"/>
          <a:stretch>
            <a:fillRect/>
          </a:stretch>
        </p:blipFill>
        <p:spPr bwMode="auto">
          <a:xfrm>
            <a:off x="716915" y="563880"/>
            <a:ext cx="7573645" cy="33972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/>
          <p:nvPr/>
        </p:nvSpPr>
        <p:spPr>
          <a:xfrm>
            <a:off x="5486504" y="563744"/>
            <a:ext cx="225425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ca Hrê(Tây Nguyên)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19205" y="819115"/>
            <a:ext cx="208470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lời: Lê Toàn Hùng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AT MUG F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000" y="4913630"/>
            <a:ext cx="372745" cy="37274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46210" y="0"/>
            <a:ext cx="1824355" cy="506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7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MẪU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8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249</Words>
  <Application>Microsoft Office PowerPoint</Application>
  <PresentationFormat>Trình chiếu Trên màn hình (16:9)</PresentationFormat>
  <Paragraphs>48</Paragraphs>
  <Slides>21</Slides>
  <Notes>3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1_Office Theme</vt:lpstr>
      <vt:lpstr>1_Default Design</vt:lpstr>
      <vt:lpstr>2_Default Design</vt:lpstr>
      <vt:lpstr>3_Default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</dc:creator>
  <cp:lastModifiedBy>Thị Tân Cao</cp:lastModifiedBy>
  <cp:revision>94</cp:revision>
  <dcterms:created xsi:type="dcterms:W3CDTF">2020-08-18T05:53:00Z</dcterms:created>
  <dcterms:modified xsi:type="dcterms:W3CDTF">2023-06-14T09:38:14Z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08D0FE935F91418AB38925BAFF0840EB</vt:lpwstr>
  </property>
  <property fmtid="{D5CDD505-2E9C-101B-9397-08002B2CF9AE}" pid="3" name="KSOProductBuildVer">
    <vt:lpwstr>1033-11.2.0.10443</vt:lpwstr>
  </property>
</Properties>
</file>