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7"/>
  </p:notesMasterIdLst>
  <p:sldIdLst>
    <p:sldId id="256" r:id="rId2"/>
    <p:sldId id="268" r:id="rId3"/>
    <p:sldId id="269" r:id="rId4"/>
    <p:sldId id="270" r:id="rId5"/>
    <p:sldId id="257" r:id="rId6"/>
    <p:sldId id="265" r:id="rId7"/>
    <p:sldId id="259" r:id="rId8"/>
    <p:sldId id="260" r:id="rId9"/>
    <p:sldId id="271" r:id="rId10"/>
    <p:sldId id="261" r:id="rId11"/>
    <p:sldId id="272" r:id="rId12"/>
    <p:sldId id="273" r:id="rId13"/>
    <p:sldId id="274" r:id="rId14"/>
    <p:sldId id="275" r:id="rId15"/>
    <p:sldId id="276" r:id="rId16"/>
    <p:sldId id="277" r:id="rId17"/>
    <p:sldId id="262" r:id="rId18"/>
    <p:sldId id="278" r:id="rId19"/>
    <p:sldId id="280" r:id="rId20"/>
    <p:sldId id="281" r:id="rId21"/>
    <p:sldId id="282" r:id="rId22"/>
    <p:sldId id="283" r:id="rId23"/>
    <p:sldId id="284" r:id="rId24"/>
    <p:sldId id="285" r:id="rId25"/>
    <p:sldId id="286" r:id="rId26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0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9" autoAdjust="0"/>
    <p:restoredTop sz="94676" autoAdjust="0"/>
  </p:normalViewPr>
  <p:slideViewPr>
    <p:cSldViewPr snapToGrid="0" showGuides="1">
      <p:cViewPr>
        <p:scale>
          <a:sx n="71" d="100"/>
          <a:sy n="71" d="100"/>
        </p:scale>
        <p:origin x="-1326" y="-450"/>
      </p:cViewPr>
      <p:guideLst>
        <p:guide orient="horz" pos="160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9E483-4469-47A9-AC82-B8D812883191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4E7AF-49B3-4F1B-AC4C-6D06F7799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74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69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3.png"/><Relationship Id="rId11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1.wdp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50706" y="21311"/>
            <a:ext cx="7078894" cy="154390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đến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với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giờ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Âm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nhạc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lớp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1</a:t>
            </a:r>
            <a:endParaRPr lang="en-US" sz="2800" b="1" kern="10" dirty="0">
              <a:ln w="9525">
                <a:solidFill>
                  <a:srgbClr val="FF0000"/>
                </a:solidFill>
                <a:round/>
              </a:ln>
              <a:solidFill>
                <a:srgbClr val="00206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6C1D59EF-EA70-4823-8A37-9A9D3FEC01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21634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="" xmlns:a16="http://schemas.microsoft.com/office/drawing/2014/main" id="{B3AE4D50-6F67-4035-BD1C-9639FE1236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7148" y="1295111"/>
            <a:ext cx="4289699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40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0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66800" cy="1274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BD6AEF1-88FD-4089-A120-040F355BF9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>
            <a:extLst>
              <a:ext uri="{FF2B5EF4-FFF2-40B4-BE49-F238E27FC236}">
                <a16:creationId xmlns="" xmlns:a16="http://schemas.microsoft.com/office/drawing/2014/main" id="{4D9840ED-BBB3-41DC-8780-3AA78754414C}"/>
              </a:ext>
            </a:extLst>
          </p:cNvPr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1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="" xmlns:a16="http://schemas.microsoft.com/office/drawing/2014/main" id="{F3BA3496-1DEF-4BBC-AD89-4AB3F06E0587}"/>
              </a:ext>
            </a:extLst>
          </p:cNvPr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>
              <a:extLst>
                <a:ext uri="{FF2B5EF4-FFF2-40B4-BE49-F238E27FC236}">
                  <a16:creationId xmlns="" xmlns:a16="http://schemas.microsoft.com/office/drawing/2014/main" id="{E89B7DEA-CD64-40AE-9026-6A145D1A03BD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>
              <a:extLst>
                <a:ext uri="{FF2B5EF4-FFF2-40B4-BE49-F238E27FC236}">
                  <a16:creationId xmlns="" xmlns:a16="http://schemas.microsoft.com/office/drawing/2014/main" id="{4686D95C-6421-44CE-A450-28BCAA0DCC8C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>
              <a:extLst>
                <a:ext uri="{FF2B5EF4-FFF2-40B4-BE49-F238E27FC236}">
                  <a16:creationId xmlns="" xmlns:a16="http://schemas.microsoft.com/office/drawing/2014/main" id="{44FF7BCE-1E0F-413C-BDC8-64515412B410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>
              <a:extLst>
                <a:ext uri="{FF2B5EF4-FFF2-40B4-BE49-F238E27FC236}">
                  <a16:creationId xmlns="" xmlns:a16="http://schemas.microsoft.com/office/drawing/2014/main" id="{912AD8EC-A050-4E0A-8656-312DA4F2D94E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>
              <a:extLst>
                <a:ext uri="{FF2B5EF4-FFF2-40B4-BE49-F238E27FC236}">
                  <a16:creationId xmlns="" xmlns:a16="http://schemas.microsoft.com/office/drawing/2014/main" id="{27673D36-88A7-457C-8379-CCC5D1439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901D98D-03B4-48F1-B603-75779A13BE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39B50271-6D7B-426A-A0C0-539B3F00EFE7}"/>
              </a:ext>
            </a:extLst>
          </p:cNvPr>
          <p:cNvSpPr txBox="1">
            <a:spLocks/>
          </p:cNvSpPr>
          <p:nvPr/>
        </p:nvSpPr>
        <p:spPr>
          <a:xfrm>
            <a:off x="1323975" y="1656301"/>
            <a:ext cx="6391276" cy="1439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BD6AEF1-88FD-4089-A120-040F355BF9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>
            <a:extLst>
              <a:ext uri="{FF2B5EF4-FFF2-40B4-BE49-F238E27FC236}">
                <a16:creationId xmlns="" xmlns:a16="http://schemas.microsoft.com/office/drawing/2014/main" id="{4D9840ED-BBB3-41DC-8780-3AA78754414C}"/>
              </a:ext>
            </a:extLst>
          </p:cNvPr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2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="" xmlns:a16="http://schemas.microsoft.com/office/drawing/2014/main" id="{F3BA3496-1DEF-4BBC-AD89-4AB3F06E0587}"/>
              </a:ext>
            </a:extLst>
          </p:cNvPr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>
              <a:extLst>
                <a:ext uri="{FF2B5EF4-FFF2-40B4-BE49-F238E27FC236}">
                  <a16:creationId xmlns="" xmlns:a16="http://schemas.microsoft.com/office/drawing/2014/main" id="{E89B7DEA-CD64-40AE-9026-6A145D1A03BD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>
              <a:extLst>
                <a:ext uri="{FF2B5EF4-FFF2-40B4-BE49-F238E27FC236}">
                  <a16:creationId xmlns="" xmlns:a16="http://schemas.microsoft.com/office/drawing/2014/main" id="{4686D95C-6421-44CE-A450-28BCAA0DCC8C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>
              <a:extLst>
                <a:ext uri="{FF2B5EF4-FFF2-40B4-BE49-F238E27FC236}">
                  <a16:creationId xmlns="" xmlns:a16="http://schemas.microsoft.com/office/drawing/2014/main" id="{44FF7BCE-1E0F-413C-BDC8-64515412B410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>
              <a:extLst>
                <a:ext uri="{FF2B5EF4-FFF2-40B4-BE49-F238E27FC236}">
                  <a16:creationId xmlns="" xmlns:a16="http://schemas.microsoft.com/office/drawing/2014/main" id="{912AD8EC-A050-4E0A-8656-312DA4F2D94E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>
              <a:extLst>
                <a:ext uri="{FF2B5EF4-FFF2-40B4-BE49-F238E27FC236}">
                  <a16:creationId xmlns="" xmlns:a16="http://schemas.microsoft.com/office/drawing/2014/main" id="{27673D36-88A7-457C-8379-CCC5D1439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901D98D-03B4-48F1-B603-75779A13BE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7574" y="1841124"/>
            <a:ext cx="64802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endParaRPr lang="vi-VN" sz="3200" dirty="0"/>
          </a:p>
        </p:txBody>
      </p:sp>
      <p:pic>
        <p:nvPicPr>
          <p:cNvPr id="25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1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BD6AEF1-88FD-4089-A120-040F355BF9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>
            <a:extLst>
              <a:ext uri="{FF2B5EF4-FFF2-40B4-BE49-F238E27FC236}">
                <a16:creationId xmlns="" xmlns:a16="http://schemas.microsoft.com/office/drawing/2014/main" id="{4D9840ED-BBB3-41DC-8780-3AA78754414C}"/>
              </a:ext>
            </a:extLst>
          </p:cNvPr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1, 2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="" xmlns:a16="http://schemas.microsoft.com/office/drawing/2014/main" id="{F3BA3496-1DEF-4BBC-AD89-4AB3F06E0587}"/>
              </a:ext>
            </a:extLst>
          </p:cNvPr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>
              <a:extLst>
                <a:ext uri="{FF2B5EF4-FFF2-40B4-BE49-F238E27FC236}">
                  <a16:creationId xmlns="" xmlns:a16="http://schemas.microsoft.com/office/drawing/2014/main" id="{E89B7DEA-CD64-40AE-9026-6A145D1A03BD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>
              <a:extLst>
                <a:ext uri="{FF2B5EF4-FFF2-40B4-BE49-F238E27FC236}">
                  <a16:creationId xmlns="" xmlns:a16="http://schemas.microsoft.com/office/drawing/2014/main" id="{4686D95C-6421-44CE-A450-28BCAA0DCC8C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>
              <a:extLst>
                <a:ext uri="{FF2B5EF4-FFF2-40B4-BE49-F238E27FC236}">
                  <a16:creationId xmlns="" xmlns:a16="http://schemas.microsoft.com/office/drawing/2014/main" id="{44FF7BCE-1E0F-413C-BDC8-64515412B410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>
              <a:extLst>
                <a:ext uri="{FF2B5EF4-FFF2-40B4-BE49-F238E27FC236}">
                  <a16:creationId xmlns="" xmlns:a16="http://schemas.microsoft.com/office/drawing/2014/main" id="{912AD8EC-A050-4E0A-8656-312DA4F2D94E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>
              <a:extLst>
                <a:ext uri="{FF2B5EF4-FFF2-40B4-BE49-F238E27FC236}">
                  <a16:creationId xmlns="" xmlns:a16="http://schemas.microsoft.com/office/drawing/2014/main" id="{27673D36-88A7-457C-8379-CCC5D1439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901D98D-03B4-48F1-B603-75779A13BE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39B50271-6D7B-426A-A0C0-539B3F00EFE7}"/>
              </a:ext>
            </a:extLst>
          </p:cNvPr>
          <p:cNvSpPr txBox="1">
            <a:spLocks/>
          </p:cNvSpPr>
          <p:nvPr/>
        </p:nvSpPr>
        <p:spPr>
          <a:xfrm>
            <a:off x="1447800" y="1606301"/>
            <a:ext cx="6654608" cy="1439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endParaRPr lang="vi-VN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7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-101693" y="3268846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BD6AEF1-88FD-4089-A120-040F355BF9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>
            <a:extLst>
              <a:ext uri="{FF2B5EF4-FFF2-40B4-BE49-F238E27FC236}">
                <a16:creationId xmlns="" xmlns:a16="http://schemas.microsoft.com/office/drawing/2014/main" id="{4D9840ED-BBB3-41DC-8780-3AA78754414C}"/>
              </a:ext>
            </a:extLst>
          </p:cNvPr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4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="" xmlns:a16="http://schemas.microsoft.com/office/drawing/2014/main" id="{F3BA3496-1DEF-4BBC-AD89-4AB3F06E0587}"/>
              </a:ext>
            </a:extLst>
          </p:cNvPr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>
              <a:extLst>
                <a:ext uri="{FF2B5EF4-FFF2-40B4-BE49-F238E27FC236}">
                  <a16:creationId xmlns="" xmlns:a16="http://schemas.microsoft.com/office/drawing/2014/main" id="{E89B7DEA-CD64-40AE-9026-6A145D1A03BD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>
              <a:extLst>
                <a:ext uri="{FF2B5EF4-FFF2-40B4-BE49-F238E27FC236}">
                  <a16:creationId xmlns="" xmlns:a16="http://schemas.microsoft.com/office/drawing/2014/main" id="{4686D95C-6421-44CE-A450-28BCAA0DCC8C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>
              <a:extLst>
                <a:ext uri="{FF2B5EF4-FFF2-40B4-BE49-F238E27FC236}">
                  <a16:creationId xmlns="" xmlns:a16="http://schemas.microsoft.com/office/drawing/2014/main" id="{44FF7BCE-1E0F-413C-BDC8-64515412B410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>
              <a:extLst>
                <a:ext uri="{FF2B5EF4-FFF2-40B4-BE49-F238E27FC236}">
                  <a16:creationId xmlns="" xmlns:a16="http://schemas.microsoft.com/office/drawing/2014/main" id="{912AD8EC-A050-4E0A-8656-312DA4F2D94E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>
              <a:extLst>
                <a:ext uri="{FF2B5EF4-FFF2-40B4-BE49-F238E27FC236}">
                  <a16:creationId xmlns="" xmlns:a16="http://schemas.microsoft.com/office/drawing/2014/main" id="{27673D36-88A7-457C-8379-CCC5D1439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901D98D-03B4-48F1-B603-75779A13BE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7574" y="1841124"/>
            <a:ext cx="6710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endParaRPr lang="vi-VN" sz="3200" dirty="0"/>
          </a:p>
        </p:txBody>
      </p:sp>
      <p:pic>
        <p:nvPicPr>
          <p:cNvPr id="14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597" y="3970307"/>
            <a:ext cx="1325322" cy="87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5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BD6AEF1-88FD-4089-A120-040F355BF9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>
            <a:extLst>
              <a:ext uri="{FF2B5EF4-FFF2-40B4-BE49-F238E27FC236}">
                <a16:creationId xmlns="" xmlns:a16="http://schemas.microsoft.com/office/drawing/2014/main" id="{4D9840ED-BBB3-41DC-8780-3AA78754414C}"/>
              </a:ext>
            </a:extLst>
          </p:cNvPr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5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="" xmlns:a16="http://schemas.microsoft.com/office/drawing/2014/main" id="{F3BA3496-1DEF-4BBC-AD89-4AB3F06E0587}"/>
              </a:ext>
            </a:extLst>
          </p:cNvPr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>
              <a:extLst>
                <a:ext uri="{FF2B5EF4-FFF2-40B4-BE49-F238E27FC236}">
                  <a16:creationId xmlns="" xmlns:a16="http://schemas.microsoft.com/office/drawing/2014/main" id="{E89B7DEA-CD64-40AE-9026-6A145D1A03BD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>
              <a:extLst>
                <a:ext uri="{FF2B5EF4-FFF2-40B4-BE49-F238E27FC236}">
                  <a16:creationId xmlns="" xmlns:a16="http://schemas.microsoft.com/office/drawing/2014/main" id="{4686D95C-6421-44CE-A450-28BCAA0DCC8C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>
              <a:extLst>
                <a:ext uri="{FF2B5EF4-FFF2-40B4-BE49-F238E27FC236}">
                  <a16:creationId xmlns="" xmlns:a16="http://schemas.microsoft.com/office/drawing/2014/main" id="{44FF7BCE-1E0F-413C-BDC8-64515412B410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>
              <a:extLst>
                <a:ext uri="{FF2B5EF4-FFF2-40B4-BE49-F238E27FC236}">
                  <a16:creationId xmlns="" xmlns:a16="http://schemas.microsoft.com/office/drawing/2014/main" id="{912AD8EC-A050-4E0A-8656-312DA4F2D94E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>
              <a:extLst>
                <a:ext uri="{FF2B5EF4-FFF2-40B4-BE49-F238E27FC236}">
                  <a16:creationId xmlns="" xmlns:a16="http://schemas.microsoft.com/office/drawing/2014/main" id="{27673D36-88A7-457C-8379-CCC5D1439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901D98D-03B4-48F1-B603-75779A13BE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70499" y="1841124"/>
            <a:ext cx="5400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endParaRPr lang="vi-VN" sz="3200" dirty="0"/>
          </a:p>
        </p:txBody>
      </p:sp>
      <p:pic>
        <p:nvPicPr>
          <p:cNvPr id="14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1" y="3989357"/>
            <a:ext cx="1325322" cy="87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1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BD6AEF1-88FD-4089-A120-040F355BF9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>
            <a:extLst>
              <a:ext uri="{FF2B5EF4-FFF2-40B4-BE49-F238E27FC236}">
                <a16:creationId xmlns="" xmlns:a16="http://schemas.microsoft.com/office/drawing/2014/main" id="{4D9840ED-BBB3-41DC-8780-3AA78754414C}"/>
              </a:ext>
            </a:extLst>
          </p:cNvPr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4, 5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="" xmlns:a16="http://schemas.microsoft.com/office/drawing/2014/main" id="{F3BA3496-1DEF-4BBC-AD89-4AB3F06E0587}"/>
              </a:ext>
            </a:extLst>
          </p:cNvPr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>
              <a:extLst>
                <a:ext uri="{FF2B5EF4-FFF2-40B4-BE49-F238E27FC236}">
                  <a16:creationId xmlns="" xmlns:a16="http://schemas.microsoft.com/office/drawing/2014/main" id="{E89B7DEA-CD64-40AE-9026-6A145D1A03BD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>
              <a:extLst>
                <a:ext uri="{FF2B5EF4-FFF2-40B4-BE49-F238E27FC236}">
                  <a16:creationId xmlns="" xmlns:a16="http://schemas.microsoft.com/office/drawing/2014/main" id="{4686D95C-6421-44CE-A450-28BCAA0DCC8C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>
              <a:extLst>
                <a:ext uri="{FF2B5EF4-FFF2-40B4-BE49-F238E27FC236}">
                  <a16:creationId xmlns="" xmlns:a16="http://schemas.microsoft.com/office/drawing/2014/main" id="{44FF7BCE-1E0F-413C-BDC8-64515412B410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>
              <a:extLst>
                <a:ext uri="{FF2B5EF4-FFF2-40B4-BE49-F238E27FC236}">
                  <a16:creationId xmlns="" xmlns:a16="http://schemas.microsoft.com/office/drawing/2014/main" id="{912AD8EC-A050-4E0A-8656-312DA4F2D94E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>
              <a:extLst>
                <a:ext uri="{FF2B5EF4-FFF2-40B4-BE49-F238E27FC236}">
                  <a16:creationId xmlns="" xmlns:a16="http://schemas.microsoft.com/office/drawing/2014/main" id="{27673D36-88A7-457C-8379-CCC5D1439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901D98D-03B4-48F1-B603-75779A13BE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310" y="3760420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7574" y="1841124"/>
            <a:ext cx="681308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200" dirty="0"/>
          </a:p>
        </p:txBody>
      </p:sp>
      <p:pic>
        <p:nvPicPr>
          <p:cNvPr id="14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89" y="379382"/>
            <a:ext cx="1325322" cy="87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CDF48849-6407-40FB-9DEC-2FB9A43CA8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5">
            <a:extLst>
              <a:ext uri="{FF2B5EF4-FFF2-40B4-BE49-F238E27FC236}">
                <a16:creationId xmlns="" xmlns:a16="http://schemas.microsoft.com/office/drawing/2014/main" id="{D3A82B9B-2334-4133-BED9-675E2AF18DEB}"/>
              </a:ext>
            </a:extLst>
          </p:cNvPr>
          <p:cNvSpPr txBox="1"/>
          <p:nvPr/>
        </p:nvSpPr>
        <p:spPr>
          <a:xfrm>
            <a:off x="2323783" y="365812"/>
            <a:ext cx="408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nối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cả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31" name="Group 3">
            <a:extLst>
              <a:ext uri="{FF2B5EF4-FFF2-40B4-BE49-F238E27FC236}">
                <a16:creationId xmlns="" xmlns:a16="http://schemas.microsoft.com/office/drawing/2014/main" id="{0C720F2C-E295-482A-905B-CC275A168699}"/>
              </a:ext>
            </a:extLst>
          </p:cNvPr>
          <p:cNvGrpSpPr/>
          <p:nvPr/>
        </p:nvGrpSpPr>
        <p:grpSpPr>
          <a:xfrm>
            <a:off x="842852" y="1055547"/>
            <a:ext cx="6926034" cy="378434"/>
            <a:chOff x="1270908" y="1274100"/>
            <a:chExt cx="6926034" cy="378434"/>
          </a:xfrm>
        </p:grpSpPr>
        <p:cxnSp>
          <p:nvCxnSpPr>
            <p:cNvPr id="32" name="Straight Connector 4">
              <a:extLst>
                <a:ext uri="{FF2B5EF4-FFF2-40B4-BE49-F238E27FC236}">
                  <a16:creationId xmlns="" xmlns:a16="http://schemas.microsoft.com/office/drawing/2014/main" id="{9A2EFDCD-1BED-434B-9A9F-CC12CAD17AF6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>
              <a:extLst>
                <a:ext uri="{FF2B5EF4-FFF2-40B4-BE49-F238E27FC236}">
                  <a16:creationId xmlns="" xmlns:a16="http://schemas.microsoft.com/office/drawing/2014/main" id="{D22E3487-128C-4336-9D06-868C8C0D51D0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>
              <a:extLst>
                <a:ext uri="{FF2B5EF4-FFF2-40B4-BE49-F238E27FC236}">
                  <a16:creationId xmlns="" xmlns:a16="http://schemas.microsoft.com/office/drawing/2014/main" id="{40FA720D-3F93-4498-80F7-6FB504529B4D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>
              <a:extLst>
                <a:ext uri="{FF2B5EF4-FFF2-40B4-BE49-F238E27FC236}">
                  <a16:creationId xmlns="" xmlns:a16="http://schemas.microsoft.com/office/drawing/2014/main" id="{D64CFA97-0EDB-4510-8BFE-1C27D841206A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>
              <a:extLst>
                <a:ext uri="{FF2B5EF4-FFF2-40B4-BE49-F238E27FC236}">
                  <a16:creationId xmlns="" xmlns:a16="http://schemas.microsoft.com/office/drawing/2014/main" id="{EF87F045-F69F-4A65-8489-6A7D0FB6F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74100"/>
              <a:ext cx="586740" cy="378434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D829AEF0-3CE9-4EB4-8A70-4415D8630F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C310E4C4-C72F-45F7-B065-0FE1436B5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058" y="1433982"/>
            <a:ext cx="6048692" cy="29570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pic>
        <p:nvPicPr>
          <p:cNvPr id="2" name="Xoè hoa (Bài hát mẫ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256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52258" y="4438650"/>
            <a:ext cx="609600" cy="609600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89" y="3917538"/>
            <a:ext cx="1325322" cy="87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8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511128" y="3245716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73DFAAF-ABC6-4F13-888B-9F287A5F15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5">
            <a:extLst>
              <a:ext uri="{FF2B5EF4-FFF2-40B4-BE49-F238E27FC236}">
                <a16:creationId xmlns="" xmlns:a16="http://schemas.microsoft.com/office/drawing/2014/main" id="{BA2430A3-53D3-4839-92D5-B829606A84A5}"/>
              </a:ext>
            </a:extLst>
          </p:cNvPr>
          <p:cNvSpPr txBox="1"/>
          <p:nvPr/>
        </p:nvSpPr>
        <p:spPr>
          <a:xfrm>
            <a:off x="491138" y="365812"/>
            <a:ext cx="298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Luyện</a:t>
            </a:r>
            <a:r>
              <a:rPr lang="en-US" altLang="zh-CN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16" name="Group 3">
            <a:extLst>
              <a:ext uri="{FF2B5EF4-FFF2-40B4-BE49-F238E27FC236}">
                <a16:creationId xmlns="" xmlns:a16="http://schemas.microsoft.com/office/drawing/2014/main" id="{5374E0EA-9155-4795-9D5C-D0A719C80B46}"/>
              </a:ext>
            </a:extLst>
          </p:cNvPr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7" name="Straight Connector 4">
              <a:extLst>
                <a:ext uri="{FF2B5EF4-FFF2-40B4-BE49-F238E27FC236}">
                  <a16:creationId xmlns="" xmlns:a16="http://schemas.microsoft.com/office/drawing/2014/main" id="{495E36C2-62D2-4B08-B7C5-F6040FBAFB0A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5">
              <a:extLst>
                <a:ext uri="{FF2B5EF4-FFF2-40B4-BE49-F238E27FC236}">
                  <a16:creationId xmlns="" xmlns:a16="http://schemas.microsoft.com/office/drawing/2014/main" id="{D16D7A94-3BF9-4D5B-A9D7-B7A8816774F9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6">
              <a:extLst>
                <a:ext uri="{FF2B5EF4-FFF2-40B4-BE49-F238E27FC236}">
                  <a16:creationId xmlns="" xmlns:a16="http://schemas.microsoft.com/office/drawing/2014/main" id="{D2BF66EB-63B9-401D-97D9-03BEA27A3C7A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7">
              <a:extLst>
                <a:ext uri="{FF2B5EF4-FFF2-40B4-BE49-F238E27FC236}">
                  <a16:creationId xmlns="" xmlns:a16="http://schemas.microsoft.com/office/drawing/2014/main" id="{E585878A-60CF-4C59-9705-079557AB132D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8" descr="yellow.png">
              <a:extLst>
                <a:ext uri="{FF2B5EF4-FFF2-40B4-BE49-F238E27FC236}">
                  <a16:creationId xmlns="" xmlns:a16="http://schemas.microsoft.com/office/drawing/2014/main" id="{709888A9-6294-4DC9-B8A2-4D91FF66B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43F491A4-61EA-4AED-8744-575009D364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A81D1D06-DECD-4CAF-BA58-79D81A8B2D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96" y="3940394"/>
            <a:ext cx="1325322" cy="87594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71057" y="905849"/>
            <a:ext cx="805880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</a:rPr>
              <a:t>          </a:t>
            </a:r>
            <a:endParaRPr lang="en-US" sz="20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indent="2801938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   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002060"/>
                </a:solidFill>
                <a:latin typeface="Times New Roman" pitchFamily="18" charset="0"/>
              </a:rPr>
              <a:t>T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</a:rPr>
              <a:t>ổ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en-US" sz="2600" dirty="0">
              <a:solidFill>
                <a:srgbClr val="002060"/>
              </a:solidFill>
              <a:latin typeface="Times New Roman" pitchFamily="18" charset="0"/>
            </a:endParaRPr>
          </a:p>
          <a:p>
            <a:pPr indent="2801938"/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</a:rPr>
              <a:t>     -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</a:rPr>
              <a:t>Nhóm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indent="2801938"/>
            <a:r>
              <a:rPr lang="en-US" sz="26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</a:rPr>
              <a:t>    -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</a:rPr>
              <a:t>Cá</a:t>
            </a:r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Times New Roman" pitchFamily="18" charset="0"/>
              </a:rPr>
              <a:t>nhân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indent="1538288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Chú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ý:</a:t>
            </a:r>
          </a:p>
          <a:p>
            <a:pPr indent="1538288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Lấy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hơi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mỗi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  <a:p>
            <a:pPr indent="1538288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hiện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tình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cảm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vui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tươi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rộn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indent="1538288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tốc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vừa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phải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</a:rPr>
              <a:t>,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nhịp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</a:rPr>
              <a:t>nhàng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5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2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=""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=""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2576238" y="1777738"/>
            <a:ext cx="40639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Thường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thức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âm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</a:p>
          <a:p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      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Ma –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ra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–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cát</a:t>
            </a:r>
            <a:endParaRPr lang="en-US" altLang="zh-CN" sz="3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  <a:p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      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Xy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–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lô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-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phôn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837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179090" y="2628469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3209077" y="435561"/>
            <a:ext cx="253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Ma –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ra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–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cát</a:t>
            </a:r>
            <a:endParaRPr lang="en-US" altLang="zh-C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=""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=""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pic>
        <p:nvPicPr>
          <p:cNvPr id="21" name="Giới thiệu nhạc cụ- Maracas">
            <a:hlinkClick r:id="" action="ppaction://media"/>
            <a:extLst>
              <a:ext uri="{FF2B5EF4-FFF2-40B4-BE49-F238E27FC236}">
                <a16:creationId xmlns:a16="http://schemas.microsoft.com/office/drawing/2014/main" xmlns="" id="{1E02D138-DCD0-4FC0-82BB-21AF5A37BB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26832" y="1685925"/>
            <a:ext cx="4960545" cy="2960215"/>
          </a:xfrm>
        </p:spPr>
      </p:pic>
      <p:grpSp>
        <p:nvGrpSpPr>
          <p:cNvPr id="23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4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8" descr="yellow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286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1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C1D59EF-EA70-4823-8A37-9A9D3FEC01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6624" y="3509787"/>
            <a:ext cx="1430211" cy="14055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B3AE4D50-6F67-4035-BD1C-9639FE1236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297692" y="3441808"/>
            <a:ext cx="1494006" cy="14682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4" y="-322385"/>
            <a:ext cx="9121446" cy="347351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3725489" y="3521562"/>
            <a:ext cx="1419162" cy="1394697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0" y="48006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TextBox 65"/>
          <p:cNvSpPr txBox="1"/>
          <p:nvPr/>
        </p:nvSpPr>
        <p:spPr>
          <a:xfrm>
            <a:off x="6694663" y="5677845"/>
            <a:ext cx="7040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延时符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2942" y="2110085"/>
            <a:ext cx="4378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5400" b="1" cap="none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9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179089" y="2727877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3282781" y="447219"/>
            <a:ext cx="267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Xy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–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lô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-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phôn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=""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=""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0" name="Giới thiệu nhạc cụ- Xylophone">
            <a:hlinkClick r:id="" action="ppaction://media"/>
            <a:extLst>
              <a:ext uri="{FF2B5EF4-FFF2-40B4-BE49-F238E27FC236}">
                <a16:creationId xmlns:a16="http://schemas.microsoft.com/office/drawing/2014/main" xmlns="" id="{74E2C077-BF07-4DAD-B4BC-AB7CB35F1F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5926" y="1544179"/>
            <a:ext cx="5777556" cy="3052536"/>
          </a:xfrm>
        </p:spPr>
      </p:pic>
    </p:spTree>
    <p:extLst>
      <p:ext uri="{BB962C8B-B14F-4D97-AF65-F5344CB8AC3E}">
        <p14:creationId xmlns:p14="http://schemas.microsoft.com/office/powerpoint/2010/main" val="112533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26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=""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=""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1047550" y="1777738"/>
            <a:ext cx="7733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           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Trải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nghiệm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khám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phá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</a:p>
          <a:p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       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Tạo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ra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âm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thanh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giống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gió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646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78483" y="3657534"/>
            <a:ext cx="1439667" cy="14148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787481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hỏi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=""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=""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435633" y="1771838"/>
            <a:ext cx="740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/>
          </a:p>
        </p:txBody>
      </p:sp>
      <p:sp>
        <p:nvSpPr>
          <p:cNvPr id="30" name="Rectangle 29"/>
          <p:cNvSpPr/>
          <p:nvPr/>
        </p:nvSpPr>
        <p:spPr>
          <a:xfrm>
            <a:off x="473733" y="2238563"/>
            <a:ext cx="740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/>
          </a:p>
        </p:txBody>
      </p:sp>
      <p:sp>
        <p:nvSpPr>
          <p:cNvPr id="31" name="Rectangle 30"/>
          <p:cNvSpPr/>
          <p:nvPr/>
        </p:nvSpPr>
        <p:spPr>
          <a:xfrm>
            <a:off x="492783" y="2714813"/>
            <a:ext cx="740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/>
          </a:p>
        </p:txBody>
      </p:sp>
      <p:sp>
        <p:nvSpPr>
          <p:cNvPr id="32" name="Rectangle 31"/>
          <p:cNvSpPr/>
          <p:nvPr/>
        </p:nvSpPr>
        <p:spPr>
          <a:xfrm>
            <a:off x="492783" y="3124388"/>
            <a:ext cx="8241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154484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78483" y="3657534"/>
            <a:ext cx="1439667" cy="14148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616031" y="447219"/>
            <a:ext cx="410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thổi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=""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=""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521608" y="1771838"/>
            <a:ext cx="4455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vi-VN" sz="2800" dirty="0"/>
          </a:p>
        </p:txBody>
      </p:sp>
      <p:sp>
        <p:nvSpPr>
          <p:cNvPr id="30" name="Rectangle 29"/>
          <p:cNvSpPr/>
          <p:nvPr/>
        </p:nvSpPr>
        <p:spPr>
          <a:xfrm>
            <a:off x="2607333" y="2238563"/>
            <a:ext cx="3710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vi-VN" sz="2800" dirty="0"/>
          </a:p>
        </p:txBody>
      </p:sp>
      <p:sp>
        <p:nvSpPr>
          <p:cNvPr id="31" name="Rectangle 30"/>
          <p:cNvSpPr/>
          <p:nvPr/>
        </p:nvSpPr>
        <p:spPr>
          <a:xfrm>
            <a:off x="2626383" y="2714813"/>
            <a:ext cx="3984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Xoa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endParaRPr lang="vi-VN" sz="2800" dirty="0"/>
          </a:p>
        </p:txBody>
      </p:sp>
      <p:sp>
        <p:nvSpPr>
          <p:cNvPr id="32" name="Rectangle 31"/>
          <p:cNvSpPr/>
          <p:nvPr/>
        </p:nvSpPr>
        <p:spPr>
          <a:xfrm>
            <a:off x="2626383" y="3143438"/>
            <a:ext cx="41775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Vuốt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vi-VN" sz="2800" dirty="0"/>
          </a:p>
        </p:txBody>
      </p:sp>
      <p:pic>
        <p:nvPicPr>
          <p:cNvPr id="22" name="图片 14">
            <a:extLst>
              <a:ext uri="{FF2B5EF4-FFF2-40B4-BE49-F238E27FC236}">
                <a16:creationId xmlns=""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5465" y="217952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63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78483" y="3657534"/>
            <a:ext cx="1439667" cy="14148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4774" y="90440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537336" y="217952"/>
            <a:ext cx="410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dặn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dò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=""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=""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2" name="图片 14">
            <a:extLst>
              <a:ext uri="{FF2B5EF4-FFF2-40B4-BE49-F238E27FC236}">
                <a16:creationId xmlns=""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1190" y="70654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Karaoke Xoè hoa - SGK Âm nhạc 1 - Cánh diều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0663" y="988137"/>
            <a:ext cx="8914321" cy="377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3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50706" y="140579"/>
            <a:ext cx="7078894" cy="186241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chăm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ngoan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tốt</a:t>
            </a:r>
            <a:endParaRPr lang="en-US" sz="2800" b="1" kern="10" dirty="0">
              <a:ln w="9525">
                <a:solidFill>
                  <a:srgbClr val="FF0000"/>
                </a:solidFill>
                <a:round/>
              </a:ln>
              <a:solidFill>
                <a:srgbClr val="00206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6C1D59EF-EA70-4823-8A37-9A9D3FEC01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21634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="" xmlns:a16="http://schemas.microsoft.com/office/drawing/2014/main" id="{B3AE4D50-6F67-4035-BD1C-9639FE1236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66800" cy="12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1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Ủ ĐỀ 4 - TIẾT 1 HO...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79712" y="3616504"/>
            <a:ext cx="6404000" cy="226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1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8891" y="3560421"/>
            <a:ext cx="6568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  </a:t>
            </a:r>
            <a:r>
              <a:rPr lang="en-US" sz="1600" dirty="0" err="1">
                <a:solidFill>
                  <a:srgbClr val="FF0000"/>
                </a:solidFill>
              </a:rPr>
              <a:t>nào</a:t>
            </a:r>
            <a:r>
              <a:rPr lang="en-US" sz="1600" dirty="0">
                <a:solidFill>
                  <a:srgbClr val="FF0000"/>
                </a:solidFill>
              </a:rPr>
              <a:t>                </a:t>
            </a:r>
            <a:r>
              <a:rPr lang="en-US" sz="1600" dirty="0" err="1" smtClean="0">
                <a:solidFill>
                  <a:srgbClr val="FF0000"/>
                </a:solidFill>
              </a:rPr>
              <a:t>Hát</a:t>
            </a:r>
            <a:r>
              <a:rPr lang="en-US" sz="1600" dirty="0" smtClean="0">
                <a:solidFill>
                  <a:srgbClr val="FF0000"/>
                </a:solidFill>
              </a:rPr>
              <a:t>              </a:t>
            </a:r>
            <a:r>
              <a:rPr lang="en-US" sz="1600" dirty="0" err="1">
                <a:solidFill>
                  <a:srgbClr val="FF0000"/>
                </a:solidFill>
              </a:rPr>
              <a:t>nào</a:t>
            </a:r>
            <a:r>
              <a:rPr lang="en-US" sz="1600" dirty="0">
                <a:solidFill>
                  <a:srgbClr val="FF0000"/>
                </a:solidFill>
              </a:rPr>
              <a:t>        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  </a:t>
            </a:r>
            <a:r>
              <a:rPr lang="en-US" sz="1600" dirty="0" err="1">
                <a:solidFill>
                  <a:srgbClr val="FF0000"/>
                </a:solidFill>
              </a:rPr>
              <a:t>chào</a:t>
            </a:r>
            <a:r>
              <a:rPr lang="en-US" sz="1600" dirty="0">
                <a:solidFill>
                  <a:srgbClr val="FF0000"/>
                </a:solidFill>
              </a:rPr>
              <a:t>        </a:t>
            </a:r>
            <a:r>
              <a:rPr lang="en-US" sz="1600" dirty="0" err="1">
                <a:solidFill>
                  <a:srgbClr val="FF0000"/>
                </a:solidFill>
              </a:rPr>
              <a:t>nhau</a:t>
            </a:r>
            <a:endParaRPr lang="en-US" sz="1600" dirty="0">
              <a:solidFill>
                <a:srgbClr val="FF0000"/>
              </a:solidFill>
            </a:endParaRPr>
          </a:p>
          <a:p>
            <a:endParaRPr lang="vi-VN" sz="1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6743" y="2135338"/>
            <a:ext cx="6404000" cy="237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12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6743" y="2092555"/>
            <a:ext cx="63631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Cất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  <a:r>
              <a:rPr lang="en-US" sz="1600" dirty="0" err="1">
                <a:solidFill>
                  <a:srgbClr val="FF0000"/>
                </a:solidFill>
              </a:rPr>
              <a:t>tiếng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chào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bạn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bè</a:t>
            </a:r>
            <a:r>
              <a:rPr lang="en-US" sz="1600" dirty="0">
                <a:solidFill>
                  <a:srgbClr val="FF0000"/>
                </a:solidFill>
              </a:rPr>
              <a:t>      </a:t>
            </a:r>
            <a:r>
              <a:rPr lang="en-US" sz="1600" dirty="0" err="1">
                <a:solidFill>
                  <a:srgbClr val="FF0000"/>
                </a:solidFill>
              </a:rPr>
              <a:t>Cất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tiếng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</a:t>
            </a:r>
            <a:r>
              <a:rPr lang="en-US" sz="1600" dirty="0" err="1">
                <a:solidFill>
                  <a:srgbClr val="FF0000"/>
                </a:solidFill>
              </a:rPr>
              <a:t>nào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bạn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bè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1870">
            <a:off x="-67710" y="3183057"/>
            <a:ext cx="1392651" cy="1564219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17" y="-113840"/>
            <a:ext cx="1134121" cy="1383395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2689412" y="228600"/>
            <a:ext cx="3765176" cy="63201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 CÙNG NÉT NHẠC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279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279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Ủ ĐỀ 4 - TIẾT 1 HO...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10.31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4" y="2971801"/>
            <a:ext cx="1438836" cy="2171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78" y="-107577"/>
            <a:ext cx="1134121" cy="1383395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2689412" y="228600"/>
            <a:ext cx="3765176" cy="63201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 CÙNG NÉT NHẠC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4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68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68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388CB601-C935-485D-B043-9D763DE7DC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5422" y="-1385643"/>
            <a:ext cx="4479024" cy="826605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-169241" y="1680560"/>
            <a:ext cx="3055714" cy="354937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8166" y="499504"/>
            <a:ext cx="1367084" cy="111208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5">
            <a:extLst>
              <a:ext uri="{FF2B5EF4-FFF2-40B4-BE49-F238E27FC236}">
                <a16:creationId xmlns="" xmlns:a16="http://schemas.microsoft.com/office/drawing/2014/main" id="{18989A4C-24C8-4564-BA5B-0617A7FBF406}"/>
              </a:ext>
            </a:extLst>
          </p:cNvPr>
          <p:cNvSpPr txBox="1"/>
          <p:nvPr/>
        </p:nvSpPr>
        <p:spPr>
          <a:xfrm>
            <a:off x="731908" y="266716"/>
            <a:ext cx="2154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Tiết</a:t>
            </a:r>
            <a:r>
              <a:rPr lang="en-US" altLang="zh-CN" sz="2800" b="1" spc="-225" dirty="0" smtClean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1</a:t>
            </a:r>
            <a:endParaRPr lang="en-US" sz="2800" b="1" spc="-225" dirty="0">
              <a:ln w="127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E1312046-106C-4EDE-BAE2-DDE2117B9276}"/>
              </a:ext>
            </a:extLst>
          </p:cNvPr>
          <p:cNvSpPr txBox="1"/>
          <p:nvPr/>
        </p:nvSpPr>
        <p:spPr>
          <a:xfrm>
            <a:off x="2886191" y="1528300"/>
            <a:ext cx="509466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: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Xòe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Thường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thức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âm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：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a –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ra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–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cát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Xy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–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lô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-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phôn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Trải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nghiệm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khám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phá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：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ạo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ra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âm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thanh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giống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gió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435" y="3983439"/>
            <a:ext cx="1334514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1013336" y="2044390"/>
            <a:ext cx="6926034" cy="609600"/>
            <a:chOff x="1270908" y="1208314"/>
            <a:chExt cx="6926034" cy="609600"/>
          </a:xfrm>
        </p:grpSpPr>
        <p:cxnSp>
          <p:nvCxnSpPr>
            <p:cNvPr id="9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8" descr="yellow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1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=""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=""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2959218" y="1110800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Học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r>
              <a:rPr lang="en-US" altLang="zh-CN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Xòe</a:t>
            </a:r>
            <a:r>
              <a:rPr lang="en-US" altLang="zh-CN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42628" y="1604595"/>
            <a:ext cx="2532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en-US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han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endParaRPr lang="vi-VN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2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oè hoa (Bài hát mẫu)">
            <a:hlinkClick r:id="" action="ppaction://media"/>
            <a:extLst>
              <a:ext uri="{FF2B5EF4-FFF2-40B4-BE49-F238E27FC236}">
                <a16:creationId xmlns:a16="http://schemas.microsoft.com/office/drawing/2014/main" xmlns="" id="{FDA3037A-0F16-4ECC-803E-0AF945AA1E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9144000" cy="514349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CDF48849-6407-40FB-9DEC-2FB9A43CA8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5">
            <a:extLst>
              <a:ext uri="{FF2B5EF4-FFF2-40B4-BE49-F238E27FC236}">
                <a16:creationId xmlns="" xmlns:a16="http://schemas.microsoft.com/office/drawing/2014/main" id="{D3A82B9B-2334-4133-BED9-675E2AF18DEB}"/>
              </a:ext>
            </a:extLst>
          </p:cNvPr>
          <p:cNvSpPr txBox="1"/>
          <p:nvPr/>
        </p:nvSpPr>
        <p:spPr>
          <a:xfrm>
            <a:off x="2748563" y="365812"/>
            <a:ext cx="298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lời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ca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31" name="Group 3">
            <a:extLst>
              <a:ext uri="{FF2B5EF4-FFF2-40B4-BE49-F238E27FC236}">
                <a16:creationId xmlns="" xmlns:a16="http://schemas.microsoft.com/office/drawing/2014/main" id="{0C720F2C-E295-482A-905B-CC275A168699}"/>
              </a:ext>
            </a:extLst>
          </p:cNvPr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32" name="Straight Connector 4">
              <a:extLst>
                <a:ext uri="{FF2B5EF4-FFF2-40B4-BE49-F238E27FC236}">
                  <a16:creationId xmlns="" xmlns:a16="http://schemas.microsoft.com/office/drawing/2014/main" id="{9A2EFDCD-1BED-434B-9A9F-CC12CAD17AF6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>
              <a:extLst>
                <a:ext uri="{FF2B5EF4-FFF2-40B4-BE49-F238E27FC236}">
                  <a16:creationId xmlns="" xmlns:a16="http://schemas.microsoft.com/office/drawing/2014/main" id="{D22E3487-128C-4336-9D06-868C8C0D51D0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>
              <a:extLst>
                <a:ext uri="{FF2B5EF4-FFF2-40B4-BE49-F238E27FC236}">
                  <a16:creationId xmlns="" xmlns:a16="http://schemas.microsoft.com/office/drawing/2014/main" id="{40FA720D-3F93-4498-80F7-6FB504529B4D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>
              <a:extLst>
                <a:ext uri="{FF2B5EF4-FFF2-40B4-BE49-F238E27FC236}">
                  <a16:creationId xmlns="" xmlns:a16="http://schemas.microsoft.com/office/drawing/2014/main" id="{D64CFA97-0EDB-4510-8BFE-1C27D841206A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>
              <a:extLst>
                <a:ext uri="{FF2B5EF4-FFF2-40B4-BE49-F238E27FC236}">
                  <a16:creationId xmlns="" xmlns:a16="http://schemas.microsoft.com/office/drawing/2014/main" id="{EF87F045-F69F-4A65-8489-6A7D0FB6F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D829AEF0-3CE9-4EB4-8A70-4415D8630F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C310E4C4-C72F-45F7-B065-0FE1436B5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058" y="1433981"/>
            <a:ext cx="6048692" cy="295704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75" y="3821516"/>
            <a:ext cx="969543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CDF48849-6407-40FB-9DEC-2FB9A43CA8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5">
            <a:extLst>
              <a:ext uri="{FF2B5EF4-FFF2-40B4-BE49-F238E27FC236}">
                <a16:creationId xmlns="" xmlns:a16="http://schemas.microsoft.com/office/drawing/2014/main" id="{D3A82B9B-2334-4133-BED9-675E2AF18DEB}"/>
              </a:ext>
            </a:extLst>
          </p:cNvPr>
          <p:cNvSpPr txBox="1"/>
          <p:nvPr/>
        </p:nvSpPr>
        <p:spPr>
          <a:xfrm>
            <a:off x="2323783" y="365812"/>
            <a:ext cx="408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lời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ca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theo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tiết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spc="-225" dirty="0" err="1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tấu</a:t>
            </a:r>
            <a:r>
              <a:rPr lang="en-US" sz="32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31" name="Group 3">
            <a:extLst>
              <a:ext uri="{FF2B5EF4-FFF2-40B4-BE49-F238E27FC236}">
                <a16:creationId xmlns="" xmlns:a16="http://schemas.microsoft.com/office/drawing/2014/main" id="{0C720F2C-E295-482A-905B-CC275A168699}"/>
              </a:ext>
            </a:extLst>
          </p:cNvPr>
          <p:cNvGrpSpPr/>
          <p:nvPr/>
        </p:nvGrpSpPr>
        <p:grpSpPr>
          <a:xfrm>
            <a:off x="842852" y="1055547"/>
            <a:ext cx="6926034" cy="378434"/>
            <a:chOff x="1270908" y="1274100"/>
            <a:chExt cx="6926034" cy="378434"/>
          </a:xfrm>
        </p:grpSpPr>
        <p:cxnSp>
          <p:nvCxnSpPr>
            <p:cNvPr id="32" name="Straight Connector 4">
              <a:extLst>
                <a:ext uri="{FF2B5EF4-FFF2-40B4-BE49-F238E27FC236}">
                  <a16:creationId xmlns="" xmlns:a16="http://schemas.microsoft.com/office/drawing/2014/main" id="{9A2EFDCD-1BED-434B-9A9F-CC12CAD17AF6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>
              <a:extLst>
                <a:ext uri="{FF2B5EF4-FFF2-40B4-BE49-F238E27FC236}">
                  <a16:creationId xmlns="" xmlns:a16="http://schemas.microsoft.com/office/drawing/2014/main" id="{D22E3487-128C-4336-9D06-868C8C0D51D0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>
              <a:extLst>
                <a:ext uri="{FF2B5EF4-FFF2-40B4-BE49-F238E27FC236}">
                  <a16:creationId xmlns="" xmlns:a16="http://schemas.microsoft.com/office/drawing/2014/main" id="{40FA720D-3F93-4498-80F7-6FB504529B4D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>
              <a:extLst>
                <a:ext uri="{FF2B5EF4-FFF2-40B4-BE49-F238E27FC236}">
                  <a16:creationId xmlns="" xmlns:a16="http://schemas.microsoft.com/office/drawing/2014/main" id="{D64CFA97-0EDB-4510-8BFE-1C27D841206A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>
              <a:extLst>
                <a:ext uri="{FF2B5EF4-FFF2-40B4-BE49-F238E27FC236}">
                  <a16:creationId xmlns="" xmlns:a16="http://schemas.microsoft.com/office/drawing/2014/main" id="{EF87F045-F69F-4A65-8489-6A7D0FB6F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74100"/>
              <a:ext cx="586740" cy="378434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D829AEF0-3CE9-4EB4-8A70-4415D8630F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C310E4C4-C72F-45F7-B065-0FE1436B5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058" y="1433982"/>
            <a:ext cx="6048692" cy="29570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pic>
        <p:nvPicPr>
          <p:cNvPr id="14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59" y="3983439"/>
            <a:ext cx="1060991" cy="87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tutu"/>
  <p:tag name="ISPRING_SCORM_RATE_SLIDES" val="0"/>
  <p:tag name="ISPRING_SCORM_RATE_QUIZZES" val="0"/>
  <p:tag name="ISPRING_SCORM_PASSING_SCORE" val="0.000000"/>
  <p:tag name="ISPRING_ULTRA_SCORM_COURSE_ID" val="6731F43F-DBA7-40E0-9B7D-22908196141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Administrator\Desktop\包图网\PPT模板图片更换完成\更早下载更换完成\包图网_364907可爱小学生班干部竞选自我介绍PPT模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530</Words>
  <Application>Microsoft Office PowerPoint</Application>
  <PresentationFormat>On-screen Show (16:9)</PresentationFormat>
  <Paragraphs>106</Paragraphs>
  <Slides>25</Slides>
  <Notes>23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tutu</dc:title>
  <dc:creator/>
  <cp:lastModifiedBy/>
  <cp:revision>1</cp:revision>
  <dcterms:created xsi:type="dcterms:W3CDTF">2017-03-22T17:33:30Z</dcterms:created>
  <dcterms:modified xsi:type="dcterms:W3CDTF">2022-01-20T02:23:49Z</dcterms:modified>
</cp:coreProperties>
</file>