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9"/>
  </p:notesMasterIdLst>
  <p:sldIdLst>
    <p:sldId id="281" r:id="rId3"/>
    <p:sldId id="282" r:id="rId4"/>
    <p:sldId id="278" r:id="rId5"/>
    <p:sldId id="293" r:id="rId6"/>
    <p:sldId id="258" r:id="rId7"/>
    <p:sldId id="273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34" d="100"/>
          <a:sy n="34" d="100"/>
        </p:scale>
        <p:origin x="10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02/08/2022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7.jp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50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3.mp3"/><Relationship Id="rId11" Type="http://schemas.openxmlformats.org/officeDocument/2006/relationships/image" Target="../media/image6.png"/><Relationship Id="rId5" Type="http://schemas.microsoft.com/office/2007/relationships/media" Target="../media/media13.mp3"/><Relationship Id="rId10" Type="http://schemas.openxmlformats.org/officeDocument/2006/relationships/image" Target="../media/image48.png"/><Relationship Id="rId4" Type="http://schemas.openxmlformats.org/officeDocument/2006/relationships/audio" Target="../media/media11.mp3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2.png"/><Relationship Id="rId5" Type="http://schemas.openxmlformats.org/officeDocument/2006/relationships/image" Target="../media/image29.png"/><Relationship Id="rId10" Type="http://schemas.openxmlformats.org/officeDocument/2006/relationships/image" Target="../media/image55.png"/><Relationship Id="rId4" Type="http://schemas.openxmlformats.org/officeDocument/2006/relationships/image" Target="../media/image17.jp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0" Type="http://schemas.openxmlformats.org/officeDocument/2006/relationships/image" Target="../media/image17.jp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6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7.png"/><Relationship Id="rId5" Type="http://schemas.microsoft.com/office/2007/relationships/media" Target="../media/media9.mp3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1.mp3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1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88548" y="978200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007330"/>
            <a:ext cx="4736981" cy="261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54" y="3707792"/>
            <a:ext cx="1358337" cy="190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81" y="16236"/>
            <a:ext cx="3838919" cy="6858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5" y="5018019"/>
            <a:ext cx="2832827" cy="1839980"/>
          </a:xfrm>
          <a:prstGeom prst="rect">
            <a:avLst/>
          </a:prstGeom>
        </p:spPr>
      </p:pic>
      <p:pic>
        <p:nvPicPr>
          <p:cNvPr id="30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5" y="-40910"/>
            <a:ext cx="4016079" cy="686783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3486" y="-177800"/>
            <a:ext cx="4147773" cy="72758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37" y="-177800"/>
            <a:ext cx="4144126" cy="7418883"/>
          </a:xfrm>
          <a:prstGeom prst="rect">
            <a:avLst/>
          </a:prstGeom>
        </p:spPr>
      </p:pic>
      <p:pic>
        <p:nvPicPr>
          <p:cNvPr id="45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6" name="Picture 45" descr="C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16" y="5668494"/>
            <a:ext cx="262287" cy="26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3" y="5433299"/>
            <a:ext cx="12264906" cy="1424700"/>
          </a:xfrm>
          <a:prstGeom prst="rect">
            <a:avLst/>
          </a:prstGeom>
        </p:spPr>
      </p:pic>
      <p:pic>
        <p:nvPicPr>
          <p:cNvPr id="20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417" y="145585"/>
            <a:ext cx="565146" cy="71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9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4463446"/>
            <a:ext cx="4094279" cy="23945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69187" y="118590"/>
            <a:ext cx="155042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0214" y="1585953"/>
            <a:ext cx="6096000" cy="2034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 THỨC ÂM NHẠC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CỤ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BÀI: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MÚA SẠP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5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41313" y="166950"/>
            <a:ext cx="298992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 DUNG 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9646" y="1223613"/>
            <a:ext cx="503778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HK1 các tiết Thường thức âm nhạc nào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44" y="0"/>
            <a:ext cx="1062386" cy="1062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3668" y="1901905"/>
            <a:ext cx="883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Câu chuyện âm nhạc Tiếng sáo kì diệu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fr-FR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nhạc cụ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Đàn bầu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" y="3216151"/>
            <a:ext cx="8103016" cy="546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2074" y="4013134"/>
            <a:ext cx="515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bầu, sáo trúc, Maracat, Traiengo...</a:t>
            </a:r>
          </a:p>
        </p:txBody>
      </p:sp>
    </p:spTree>
    <p:extLst>
      <p:ext uri="{BB962C8B-B14F-4D97-AF65-F5344CB8AC3E}">
        <p14:creationId xmlns:p14="http://schemas.microsoft.com/office/powerpoint/2010/main" val="2533289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58494" cy="53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" y="583848"/>
            <a:ext cx="3577036" cy="30849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4696" y="768227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4" y="3534937"/>
            <a:ext cx="3577036" cy="33230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8723" y="3847751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00" y="847493"/>
            <a:ext cx="3783863" cy="26874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4655" y="269023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47" y="3668750"/>
            <a:ext cx="3703316" cy="318924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41054" y="602700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46" y="805454"/>
            <a:ext cx="4321074" cy="272948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79658" y="847493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69" y="3813296"/>
            <a:ext cx="4401132" cy="290015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91024" y="3999571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6</a:t>
            </a:r>
          </a:p>
        </p:txBody>
      </p:sp>
      <p:pic>
        <p:nvPicPr>
          <p:cNvPr id="23" name="NHAC NEN TIEG SAO KY D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67976" y="5484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8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6" grpId="0"/>
      <p:bldP spid="18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28940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 DUNG 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85" y="-27010"/>
            <a:ext cx="1032149" cy="1020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240"/>
            <a:ext cx="11786206" cy="1073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6519" y="683315"/>
            <a:ext cx="175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38" y="68479"/>
            <a:ext cx="4330923" cy="425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1784" y="4883608"/>
            <a:ext cx="175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1784" y="2903677"/>
            <a:ext cx="175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6" y="3547487"/>
            <a:ext cx="11392485" cy="9144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6" y="5527588"/>
            <a:ext cx="11157523" cy="98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5153" cy="914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58" y="992552"/>
            <a:ext cx="7756695" cy="1683788"/>
          </a:xfrm>
          <a:prstGeom prst="rect">
            <a:avLst/>
          </a:prstGeom>
        </p:spPr>
      </p:pic>
      <p:pic>
        <p:nvPicPr>
          <p:cNvPr id="17" name="nhip dieu vui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12656" y="151289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59" y="1372781"/>
            <a:ext cx="270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Nhịp điệu vui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059" y="3419706"/>
            <a:ext cx="270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Nhịp Đếm sao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58" y="2820608"/>
            <a:ext cx="7756695" cy="1734561"/>
          </a:xfrm>
          <a:prstGeom prst="rect">
            <a:avLst/>
          </a:prstGeom>
        </p:spPr>
      </p:pic>
      <p:pic>
        <p:nvPicPr>
          <p:cNvPr id="20" name="DEM SAO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3687889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059" y="5724292"/>
            <a:ext cx="270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Nhịp Múa sạp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58" y="4806176"/>
            <a:ext cx="7756695" cy="2051824"/>
          </a:xfrm>
          <a:prstGeom prst="rect">
            <a:avLst/>
          </a:prstGeom>
        </p:spPr>
      </p:pic>
      <p:pic>
        <p:nvPicPr>
          <p:cNvPr id="23" name="MUA SAP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5832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4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0767" y="-61310"/>
            <a:ext cx="228940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 DUNG 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25" y="-24342"/>
            <a:ext cx="814038" cy="804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2109" y="21597"/>
            <a:ext cx="8773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bài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sạp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Song ca, tốp ca, gõ đệm theo nhịp chia đôi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nhảy sạp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" y="817236"/>
            <a:ext cx="7219823" cy="6040764"/>
          </a:xfrm>
          <a:prstGeom prst="rect">
            <a:avLst/>
          </a:prstGeom>
        </p:spPr>
      </p:pic>
      <p:pic>
        <p:nvPicPr>
          <p:cNvPr id="11" name="MUA SA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7697" y="817236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60" y="4500694"/>
            <a:ext cx="4186848" cy="2206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70" y="3398650"/>
            <a:ext cx="562550" cy="1102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14" y="3360783"/>
            <a:ext cx="569909" cy="12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9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7010"/>
            <a:ext cx="5709908" cy="204236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7865" y="4128250"/>
            <a:ext cx="5870685" cy="272975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03" y="5258633"/>
            <a:ext cx="2782607" cy="1391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1" y="2642127"/>
            <a:ext cx="5337730" cy="421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178941"/>
            <a:ext cx="5471871" cy="23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7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5" y="461665"/>
            <a:ext cx="3704306" cy="223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52" y="812268"/>
            <a:ext cx="1470099" cy="20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4463446"/>
            <a:ext cx="4094279" cy="23945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3303" y="687302"/>
            <a:ext cx="20714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50" y="2247044"/>
            <a:ext cx="4815850" cy="11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4463446"/>
            <a:ext cx="4094279" cy="23945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4835" y="118590"/>
            <a:ext cx="149912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6399" y="1267727"/>
            <a:ext cx="6096000" cy="1757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 NHẠC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NHẠC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 BÀI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 VUI, ĐẾM SAO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5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5461" y="1223613"/>
            <a:ext cx="65261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HK1 em đã được nghe bao bày nghe nhac, tác giả 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399" y="2132419"/>
            <a:ext cx="1053790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nhạc bài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Hành khúc Ra-đét-ky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nhạc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Johann Strauss II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Bài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Cháu hát về đảo 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nhạc và lời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Trần Xuân 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Bài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Lý cây bông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dân ca Nam Bộ. Bài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Chú mèo nhảy múa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Nhạc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sĩ: Leroy Anderson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159" y="4014439"/>
            <a:ext cx="2184665" cy="28435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41313" y="166950"/>
            <a:ext cx="298992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NỘI DUNG ÔN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34" y="0"/>
            <a:ext cx="1355493" cy="128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160" y="255807"/>
            <a:ext cx="3326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lại 4 bài nghe nhạc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17272" y="1114922"/>
            <a:ext cx="9334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nhạc bài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Hành khúc Ra-đét-ky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động cơ thể theo từng phân đoạn các hình thức </a:t>
            </a:r>
            <a:endParaRPr lang="en-US" sz="2000" dirty="0"/>
          </a:p>
        </p:txBody>
      </p:sp>
      <p:pic>
        <p:nvPicPr>
          <p:cNvPr id="10" name="Radetzky Marsch - Hành khúc Radetzky -Quân đội Đế quốc Áo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6325" y="9054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159" y="4014439"/>
            <a:ext cx="2184665" cy="2843561"/>
          </a:xfrm>
          <a:prstGeom prst="rect">
            <a:avLst/>
          </a:prstGeom>
        </p:spPr>
      </p:pic>
      <p:pic>
        <p:nvPicPr>
          <p:cNvPr id="14" name="Cháu Hát Về Đảo Xa - Tốp Ca - Nhạc Thiếu Nhi Sôi Động Hay Nhấ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24052" y="2059825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4159" y="2164570"/>
            <a:ext cx="6378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nhạc bài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 hát về đảo xa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kết hợp gõ đệm theo nhịp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4158" y="3140443"/>
            <a:ext cx="5011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nhạc bài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 cây bông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biểu lộ cảm xúc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6" name="NGHE MAU LY CAY BO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44552" y="3035698"/>
            <a:ext cx="609600" cy="609600"/>
          </a:xfrm>
          <a:prstGeom prst="rect">
            <a:avLst/>
          </a:prstGeom>
        </p:spPr>
      </p:pic>
      <p:pic>
        <p:nvPicPr>
          <p:cNvPr id="17" name="Leroy Anderson - The Waltzing 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1820" y="4733053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12744" y="4781941"/>
            <a:ext cx="5048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nhạc bài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 mèo nhảy múa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vận động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7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8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81520"/>
            <a:ext cx="298992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NỘI DUNG ÔN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55" y="0"/>
            <a:ext cx="958544" cy="989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7887" y="0"/>
            <a:ext cx="551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mẫu âm sau theo ký hiệu bàn tay sau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46" y="989465"/>
            <a:ext cx="9355873" cy="276849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42118" y="1280679"/>
            <a:ext cx="9065941" cy="1093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05" y="3879343"/>
            <a:ext cx="9277814" cy="278908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42118" y="4170556"/>
            <a:ext cx="8987881" cy="1003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692"/>
            <a:ext cx="1933485" cy="326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692"/>
            <a:ext cx="1933485" cy="3267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5703" y="0"/>
            <a:ext cx="347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512"/>
            <a:ext cx="6278137" cy="2009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856512"/>
            <a:ext cx="5690839" cy="1908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40" y="4192859"/>
            <a:ext cx="6508132" cy="2108964"/>
          </a:xfrm>
          <a:prstGeom prst="rect">
            <a:avLst/>
          </a:prstGeom>
        </p:spPr>
      </p:pic>
      <p:pic>
        <p:nvPicPr>
          <p:cNvPr id="15" name="C1 + 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5439" y="3086952"/>
            <a:ext cx="609600" cy="609600"/>
          </a:xfrm>
          <a:prstGeom prst="rect">
            <a:avLst/>
          </a:prstGeom>
        </p:spPr>
      </p:pic>
      <p:pic>
        <p:nvPicPr>
          <p:cNvPr id="16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63827" y="2981092"/>
            <a:ext cx="609600" cy="609600"/>
          </a:xfrm>
          <a:prstGeom prst="rect">
            <a:avLst/>
          </a:prstGeom>
        </p:spPr>
      </p:pic>
      <p:pic>
        <p:nvPicPr>
          <p:cNvPr id="17" name="CA BAI PIAN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65835" y="5852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10669" y="19403"/>
            <a:ext cx="228940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NỘI DUNG ÔN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6" y="19403"/>
            <a:ext cx="814038" cy="8046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593"/>
            <a:ext cx="6200078" cy="5639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566" y="572261"/>
            <a:ext cx="360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bài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điệu vui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Song ca, tốp ca, gõ đệm theo nhịp</a:t>
            </a:r>
          </a:p>
        </p:txBody>
      </p:sp>
      <p:pic>
        <p:nvPicPr>
          <p:cNvPr id="19" name="nhip dieu vui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73443" y="1218592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37757" y="527832"/>
            <a:ext cx="3427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bài Đếm sao vui hình thức: Song ca, tốp ca, Vận động phụ họa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83" y="1304693"/>
            <a:ext cx="5806417" cy="5553306"/>
          </a:xfrm>
          <a:prstGeom prst="rect">
            <a:avLst/>
          </a:prstGeom>
        </p:spPr>
      </p:pic>
      <p:pic>
        <p:nvPicPr>
          <p:cNvPr id="23" name="DEM SAO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33357" y="1428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343</Words>
  <Application>Microsoft Office PowerPoint</Application>
  <PresentationFormat>Widescreen</PresentationFormat>
  <Paragraphs>49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Dancing Script</vt:lpstr>
      <vt:lpstr>Arial</vt:lpstr>
      <vt:lpstr>Calibri</vt:lpstr>
      <vt:lpstr>Calibri Light</vt:lpstr>
      <vt:lpstr>Tahoma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Hường La Thu</cp:lastModifiedBy>
  <cp:revision>57</cp:revision>
  <dcterms:created xsi:type="dcterms:W3CDTF">2022-04-04T07:27:39Z</dcterms:created>
  <dcterms:modified xsi:type="dcterms:W3CDTF">2022-08-02T07:10:01Z</dcterms:modified>
</cp:coreProperties>
</file>