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ebm" ContentType="video/webm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19"/>
  </p:notesMasterIdLst>
  <p:sldIdLst>
    <p:sldId id="360" r:id="rId5"/>
    <p:sldId id="361" r:id="rId6"/>
    <p:sldId id="362" r:id="rId7"/>
    <p:sldId id="363" r:id="rId8"/>
    <p:sldId id="364" r:id="rId9"/>
    <p:sldId id="365" r:id="rId10"/>
    <p:sldId id="366" r:id="rId11"/>
    <p:sldId id="367" r:id="rId12"/>
    <p:sldId id="368" r:id="rId13"/>
    <p:sldId id="341" r:id="rId14"/>
    <p:sldId id="373" r:id="rId15"/>
    <p:sldId id="345" r:id="rId16"/>
    <p:sldId id="377" r:id="rId17"/>
    <p:sldId id="37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46">
          <p15:clr>
            <a:srgbClr val="A4A3A4"/>
          </p15:clr>
        </p15:guide>
        <p15:guide id="2" pos="378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65" autoAdjust="0"/>
    <p:restoredTop sz="94660"/>
  </p:normalViewPr>
  <p:slideViewPr>
    <p:cSldViewPr snapToGrid="0">
      <p:cViewPr varScale="1">
        <p:scale>
          <a:sx n="85" d="100"/>
          <a:sy n="85" d="100"/>
        </p:scale>
        <p:origin x="1488" y="60"/>
      </p:cViewPr>
      <p:guideLst>
        <p:guide orient="horz" pos="2246"/>
        <p:guide pos="378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82B3CE-4B46-473B-9C95-D0D84A13758B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ACEFB-C7C0-4BEC-BCFF-0419A0FF987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3"/>
            <a:ext cx="5181600" cy="908050"/>
          </a:xfr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1pPr>
            <a:lvl2pPr marL="304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00" indent="0">
              <a:buNone/>
              <a:defRPr sz="1065">
                <a:solidFill>
                  <a:schemeClr val="tx1">
                    <a:tint val="75000"/>
                  </a:schemeClr>
                </a:solidFill>
              </a:defRPr>
            </a:lvl3pPr>
            <a:lvl4pPr marL="914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4pPr>
            <a:lvl5pPr marL="12192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5pPr>
            <a:lvl6pPr marL="15240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6pPr>
            <a:lvl7pPr marL="18288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7pPr>
            <a:lvl8pPr marL="21336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8pPr>
            <a:lvl9pPr marL="2438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3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3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3"/>
            <a:ext cx="3407833" cy="3902075"/>
          </a:xfrm>
        </p:spPr>
        <p:txBody>
          <a:bodyPr/>
          <a:lstStyle>
            <a:lvl1pPr>
              <a:defRPr sz="2135"/>
            </a:lvl1pPr>
            <a:lvl2pPr>
              <a:defRPr sz="1865"/>
            </a:lvl2pPr>
            <a:lvl3pPr>
              <a:defRPr sz="1600"/>
            </a:lvl3pPr>
            <a:lvl4pPr>
              <a:defRPr sz="1335"/>
            </a:lvl4pPr>
            <a:lvl5pPr>
              <a:defRPr sz="1335"/>
            </a:lvl5pPr>
            <a:lvl6pPr>
              <a:defRPr sz="1335"/>
            </a:lvl6pPr>
            <a:lvl7pPr>
              <a:defRPr sz="1335"/>
            </a:lvl7pPr>
            <a:lvl8pPr>
              <a:defRPr sz="1335"/>
            </a:lvl8pPr>
            <a:lvl9pPr>
              <a:defRPr sz="13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3"/>
            <a:ext cx="2005542" cy="31273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5"/>
            </a:lvl1pPr>
            <a:lvl2pPr marL="304800" indent="0">
              <a:buNone/>
              <a:defRPr sz="1865"/>
            </a:lvl2pPr>
            <a:lvl3pPr marL="609600" indent="0">
              <a:buNone/>
              <a:defRPr sz="1600"/>
            </a:lvl3pPr>
            <a:lvl4pPr marL="914400" indent="0">
              <a:buNone/>
              <a:defRPr sz="1335"/>
            </a:lvl4pPr>
            <a:lvl5pPr marL="1219200" indent="0">
              <a:buNone/>
              <a:defRPr sz="1335"/>
            </a:lvl5pPr>
            <a:lvl6pPr marL="1524000" indent="0">
              <a:buNone/>
              <a:defRPr sz="1335"/>
            </a:lvl6pPr>
            <a:lvl7pPr marL="1828800" indent="0">
              <a:buNone/>
              <a:defRPr sz="1335"/>
            </a:lvl7pPr>
            <a:lvl8pPr marL="2133600" indent="0">
              <a:buNone/>
              <a:defRPr sz="1335"/>
            </a:lvl8pPr>
            <a:lvl9pPr marL="2438400" indent="0">
              <a:buNone/>
              <a:defRPr sz="133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558D8-6DA1-4F07-9137-7451619A97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EDBD4-B2D3-4BF9-8CE2-C490C9982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609600" rtl="0" eaLnBrk="1" latinLnBrk="0" hangingPunct="1">
        <a:spcBef>
          <a:spcPct val="0"/>
        </a:spcBef>
        <a:buNone/>
        <a:defRPr sz="29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09600" rtl="0" eaLnBrk="1" latinLnBrk="0" hangingPunct="1">
        <a:spcBef>
          <a:spcPct val="13000"/>
        </a:spcBef>
        <a:buFont typeface="Arial" panose="020B0604020202020204" pitchFamily="34" charset="0"/>
        <a:buChar char="•"/>
        <a:defRPr sz="2135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eaLnBrk="1" latinLnBrk="0" hangingPunct="1">
        <a:spcBef>
          <a:spcPct val="13000"/>
        </a:spcBef>
        <a:buFont typeface="Arial" panose="020B0604020202020204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eaLnBrk="1" latinLnBrk="0" hangingPunct="1">
        <a:spcBef>
          <a:spcPct val="13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eaLnBrk="1" latinLnBrk="0" hangingPunct="1">
        <a:spcBef>
          <a:spcPct val="13000"/>
        </a:spcBef>
        <a:buFont typeface="Arial" panose="020B0604020202020204" pitchFamily="34" charset="0"/>
        <a:buChar char="–"/>
        <a:defRPr sz="1335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eaLnBrk="1" latinLnBrk="0" hangingPunct="1">
        <a:spcBef>
          <a:spcPct val="13000"/>
        </a:spcBef>
        <a:buFont typeface="Arial" panose="020B0604020202020204" pitchFamily="34" charset="0"/>
        <a:buChar char="»"/>
        <a:defRPr sz="1335" kern="1200">
          <a:solidFill>
            <a:schemeClr val="tx1"/>
          </a:solidFill>
          <a:latin typeface="+mn-lt"/>
          <a:ea typeface="+mn-ea"/>
          <a:cs typeface="+mn-cs"/>
        </a:defRPr>
      </a:lvl5pPr>
      <a:lvl6pPr marL="1676400" indent="-152400" algn="l" defTabSz="609600" rtl="0" eaLnBrk="1" latinLnBrk="0" hangingPunct="1">
        <a:spcBef>
          <a:spcPct val="13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6pPr>
      <a:lvl7pPr marL="1981200" indent="-152400" algn="l" defTabSz="609600" rtl="0" eaLnBrk="1" latinLnBrk="0" hangingPunct="1">
        <a:spcBef>
          <a:spcPct val="13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52400" algn="l" defTabSz="609600" rtl="0" eaLnBrk="1" latinLnBrk="0" hangingPunct="1">
        <a:spcBef>
          <a:spcPct val="13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8pPr>
      <a:lvl9pPr marL="2590800" indent="-152400" algn="l" defTabSz="609600" rtl="0" eaLnBrk="1" latinLnBrk="0" hangingPunct="1">
        <a:spcBef>
          <a:spcPct val="13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microsoft.com/office/2007/relationships/hdphoto" Target="../media/hdphoto2.wdp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11" Type="http://schemas.openxmlformats.org/officeDocument/2006/relationships/image" Target="../media/image36.png"/><Relationship Id="rId5" Type="http://schemas.openxmlformats.org/officeDocument/2006/relationships/image" Target="../media/image32.png"/><Relationship Id="rId10" Type="http://schemas.openxmlformats.org/officeDocument/2006/relationships/image" Target="../media/image35.png"/><Relationship Id="rId4" Type="http://schemas.openxmlformats.org/officeDocument/2006/relationships/image" Target="../media/image31.png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2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openxmlformats.org/officeDocument/2006/relationships/image" Target="../media/image7.png"/><Relationship Id="rId2" Type="http://schemas.openxmlformats.org/officeDocument/2006/relationships/video" Target="../media/media1.webm"/><Relationship Id="rId1" Type="http://schemas.microsoft.com/office/2007/relationships/media" Target="../media/media1.webm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0.png"/><Relationship Id="rId4" Type="http://schemas.openxmlformats.org/officeDocument/2006/relationships/audio" Target="../media/media2.mp3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0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0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0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2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emf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1312966"/>
            <a:ext cx="12191365" cy="56034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552815" y="2728595"/>
            <a:ext cx="2957830" cy="4480560"/>
          </a:xfrm>
          <a:prstGeom prst="rect">
            <a:avLst/>
          </a:prstGeom>
        </p:spPr>
      </p:pic>
      <p:pic>
        <p:nvPicPr>
          <p:cNvPr id="2050" name="Picture 2" descr="C:\Users\Administrator\Desktop\AH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1345" y="4239260"/>
            <a:ext cx="5694045" cy="308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s 3"/>
          <p:cNvSpPr/>
          <p:nvPr/>
        </p:nvSpPr>
        <p:spPr>
          <a:xfrm>
            <a:off x="2893060" y="2347595"/>
            <a:ext cx="6405880" cy="101473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sz="6000" b="1" kern="0" cap="all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 NHẠC LỚP 4 </a:t>
            </a:r>
            <a:endParaRPr lang="en-US" altLang="en-US" sz="6000" b="1" kern="0" cap="all" dirty="0">
              <a:ln w="12700">
                <a:solidFill>
                  <a:srgbClr val="4472C4"/>
                </a:solidFill>
                <a:prstDash val="solid"/>
              </a:ln>
              <a:pattFill prst="pct50">
                <a:fgClr>
                  <a:srgbClr val="4472C4"/>
                </a:fgClr>
                <a:bgClr>
                  <a:srgbClr val="4472C4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472C4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51BF62BD-EAA9-1332-7184-ED04EE06A0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566"/>
            <a:ext cx="12192000" cy="12954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759825" y="5290820"/>
            <a:ext cx="2020570" cy="1920240"/>
          </a:xfrm>
          <a:prstGeom prst="rect">
            <a:avLst/>
          </a:prstGeom>
        </p:spPr>
      </p:pic>
      <p:pic>
        <p:nvPicPr>
          <p:cNvPr id="2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666865" y="5379085"/>
            <a:ext cx="2020570" cy="1920240"/>
          </a:xfrm>
          <a:prstGeom prst="rect">
            <a:avLst/>
          </a:prstGeom>
        </p:spPr>
      </p:pic>
      <p:sp>
        <p:nvSpPr>
          <p:cNvPr id="3" name="TextBox 4">
            <a:extLst>
              <a:ext uri="{FF2B5EF4-FFF2-40B4-BE49-F238E27FC236}">
                <a16:creationId xmlns:a16="http://schemas.microsoft.com/office/drawing/2014/main" id="{79706498-C5B6-579D-F85F-4C9C42E6B235}"/>
              </a:ext>
            </a:extLst>
          </p:cNvPr>
          <p:cNvSpPr txBox="1"/>
          <p:nvPr/>
        </p:nvSpPr>
        <p:spPr>
          <a:xfrm>
            <a:off x="1363110" y="1093945"/>
            <a:ext cx="891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sz="32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3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endParaRPr lang="en-US" sz="32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5"/>
          <p:cNvSpPr txBox="1"/>
          <p:nvPr/>
        </p:nvSpPr>
        <p:spPr>
          <a:xfrm>
            <a:off x="2048510" y="612407"/>
            <a:ext cx="95903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nốt nhạc là kí hiệu thể hiện độ ngân dài hoặc ngắn của âm thanh trong âm nhạc.</a:t>
            </a:r>
            <a:endParaRPr lang="en-US" sz="2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15487" y="1982179"/>
            <a:ext cx="381000" cy="4953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76292" y="2655391"/>
            <a:ext cx="363855" cy="5219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83349" y="3513277"/>
            <a:ext cx="475615" cy="5886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63B3C0-7B13-0E3A-6074-B3EC20C7E455}"/>
              </a:ext>
            </a:extLst>
          </p:cNvPr>
          <p:cNvSpPr txBox="1"/>
          <p:nvPr/>
        </p:nvSpPr>
        <p:spPr>
          <a:xfrm>
            <a:off x="1494719" y="1398832"/>
            <a:ext cx="9590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hình nốt nhạc và tương quan về độ dài: </a:t>
            </a:r>
            <a:endParaRPr lang="en-US" sz="2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2">
            <a:extLst>
              <a:ext uri="{FF2B5EF4-FFF2-40B4-BE49-F238E27FC236}">
                <a16:creationId xmlns:a16="http://schemas.microsoft.com/office/drawing/2014/main" id="{50685203-3234-A8A5-E5F9-B13135C193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309037" y="2192639"/>
            <a:ext cx="395408" cy="171844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8CD4F728-3587-A9D3-8402-91C25508CF4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08842" y="1993944"/>
            <a:ext cx="381000" cy="495300"/>
          </a:xfrm>
          <a:prstGeom prst="rect">
            <a:avLst/>
          </a:prstGeom>
        </p:spPr>
      </p:pic>
      <p:sp>
        <p:nvSpPr>
          <p:cNvPr id="12" name="TextBox 5">
            <a:extLst>
              <a:ext uri="{FF2B5EF4-FFF2-40B4-BE49-F238E27FC236}">
                <a16:creationId xmlns:a16="http://schemas.microsoft.com/office/drawing/2014/main" id="{35CE3F8A-D11B-47E1-33AE-2A53FAC9BA16}"/>
              </a:ext>
            </a:extLst>
          </p:cNvPr>
          <p:cNvSpPr txBox="1"/>
          <p:nvPr/>
        </p:nvSpPr>
        <p:spPr>
          <a:xfrm>
            <a:off x="1074688" y="2000753"/>
            <a:ext cx="1479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Nốt tròn</a:t>
            </a:r>
            <a:endParaRPr lang="en-US" sz="2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FD6A405E-4FCF-04D0-3ED9-0CF9965CACDA}"/>
              </a:ext>
            </a:extLst>
          </p:cNvPr>
          <p:cNvSpPr txBox="1"/>
          <p:nvPr/>
        </p:nvSpPr>
        <p:spPr>
          <a:xfrm>
            <a:off x="4705699" y="2047728"/>
            <a:ext cx="413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sz="2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69B88518-7B07-004E-5250-7D847A0008CC}"/>
              </a:ext>
            </a:extLst>
          </p:cNvPr>
          <p:cNvSpPr txBox="1"/>
          <p:nvPr/>
        </p:nvSpPr>
        <p:spPr>
          <a:xfrm>
            <a:off x="7296792" y="2118579"/>
            <a:ext cx="413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US" sz="2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8">
            <a:extLst>
              <a:ext uri="{FF2B5EF4-FFF2-40B4-BE49-F238E27FC236}">
                <a16:creationId xmlns:a16="http://schemas.microsoft.com/office/drawing/2014/main" id="{31F123E8-90D8-8CBA-71BE-B62FFBD1BAA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09037" y="2749688"/>
            <a:ext cx="381000" cy="495300"/>
          </a:xfrm>
          <a:prstGeom prst="rect">
            <a:avLst/>
          </a:prstGeom>
        </p:spPr>
      </p:pic>
      <p:sp>
        <p:nvSpPr>
          <p:cNvPr id="17" name="TextBox 5">
            <a:extLst>
              <a:ext uri="{FF2B5EF4-FFF2-40B4-BE49-F238E27FC236}">
                <a16:creationId xmlns:a16="http://schemas.microsoft.com/office/drawing/2014/main" id="{893D41FA-1909-57C6-E5CA-920AE66953BB}"/>
              </a:ext>
            </a:extLst>
          </p:cNvPr>
          <p:cNvSpPr txBox="1"/>
          <p:nvPr/>
        </p:nvSpPr>
        <p:spPr>
          <a:xfrm>
            <a:off x="1061309" y="2832491"/>
            <a:ext cx="1479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Nốt trắng</a:t>
            </a:r>
            <a:endParaRPr lang="en-US" sz="2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id="{64E890BB-76CC-C908-B8B1-111BF78F084E}"/>
              </a:ext>
            </a:extLst>
          </p:cNvPr>
          <p:cNvSpPr txBox="1"/>
          <p:nvPr/>
        </p:nvSpPr>
        <p:spPr>
          <a:xfrm flipH="1" flipV="1">
            <a:off x="4726648" y="3672514"/>
            <a:ext cx="380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sz="2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9">
            <a:extLst>
              <a:ext uri="{FF2B5EF4-FFF2-40B4-BE49-F238E27FC236}">
                <a16:creationId xmlns:a16="http://schemas.microsoft.com/office/drawing/2014/main" id="{45F5A9E3-E957-5F40-4E83-AD9967813E6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19631" y="2703000"/>
            <a:ext cx="363855" cy="521970"/>
          </a:xfrm>
          <a:prstGeom prst="rect">
            <a:avLst/>
          </a:prstGeom>
        </p:spPr>
      </p:pic>
      <p:sp>
        <p:nvSpPr>
          <p:cNvPr id="20" name="TextBox 5">
            <a:extLst>
              <a:ext uri="{FF2B5EF4-FFF2-40B4-BE49-F238E27FC236}">
                <a16:creationId xmlns:a16="http://schemas.microsoft.com/office/drawing/2014/main" id="{2D037D03-9DBF-5A12-2FA5-E65E8C04F2ED}"/>
              </a:ext>
            </a:extLst>
          </p:cNvPr>
          <p:cNvSpPr txBox="1"/>
          <p:nvPr/>
        </p:nvSpPr>
        <p:spPr>
          <a:xfrm>
            <a:off x="7317616" y="2845055"/>
            <a:ext cx="413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US" sz="2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9">
            <a:extLst>
              <a:ext uri="{FF2B5EF4-FFF2-40B4-BE49-F238E27FC236}">
                <a16:creationId xmlns:a16="http://schemas.microsoft.com/office/drawing/2014/main" id="{AAE5385C-A0E0-5065-B27D-8C57046AC8B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96472" y="3486519"/>
            <a:ext cx="363855" cy="521970"/>
          </a:xfrm>
          <a:prstGeom prst="rect">
            <a:avLst/>
          </a:prstGeom>
        </p:spPr>
      </p:pic>
      <p:pic>
        <p:nvPicPr>
          <p:cNvPr id="22" name="Picture 13">
            <a:extLst>
              <a:ext uri="{FF2B5EF4-FFF2-40B4-BE49-F238E27FC236}">
                <a16:creationId xmlns:a16="http://schemas.microsoft.com/office/drawing/2014/main" id="{DC88BD1E-61D6-D424-286E-A689BE3DBDF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52078" y="3478828"/>
            <a:ext cx="475615" cy="588645"/>
          </a:xfrm>
          <a:prstGeom prst="rect">
            <a:avLst/>
          </a:prstGeom>
        </p:spPr>
      </p:pic>
      <p:sp>
        <p:nvSpPr>
          <p:cNvPr id="23" name="TextBox 5">
            <a:extLst>
              <a:ext uri="{FF2B5EF4-FFF2-40B4-BE49-F238E27FC236}">
                <a16:creationId xmlns:a16="http://schemas.microsoft.com/office/drawing/2014/main" id="{31889F99-2D5C-C3BA-34D8-867B2DC93A0A}"/>
              </a:ext>
            </a:extLst>
          </p:cNvPr>
          <p:cNvSpPr txBox="1"/>
          <p:nvPr/>
        </p:nvSpPr>
        <p:spPr>
          <a:xfrm>
            <a:off x="7323741" y="3640257"/>
            <a:ext cx="413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US" sz="2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Hình ảnh 25">
            <a:extLst>
              <a:ext uri="{FF2B5EF4-FFF2-40B4-BE49-F238E27FC236}">
                <a16:creationId xmlns:a16="http://schemas.microsoft.com/office/drawing/2014/main" id="{1D7179DE-F7EB-C0DB-4A2A-FCC9346F5F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16841" y="3486519"/>
            <a:ext cx="697779" cy="845394"/>
          </a:xfrm>
          <a:prstGeom prst="rect">
            <a:avLst/>
          </a:prstGeom>
        </p:spPr>
      </p:pic>
      <p:pic>
        <p:nvPicPr>
          <p:cNvPr id="28" name="Hình ảnh 27">
            <a:extLst>
              <a:ext uri="{FF2B5EF4-FFF2-40B4-BE49-F238E27FC236}">
                <a16:creationId xmlns:a16="http://schemas.microsoft.com/office/drawing/2014/main" id="{4BF9302F-B08C-032F-530F-6C6DD763B3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16841" y="4331913"/>
            <a:ext cx="666750" cy="769130"/>
          </a:xfrm>
          <a:prstGeom prst="rect">
            <a:avLst/>
          </a:prstGeom>
        </p:spPr>
      </p:pic>
      <p:pic>
        <p:nvPicPr>
          <p:cNvPr id="30" name="Hình ảnh 29">
            <a:extLst>
              <a:ext uri="{FF2B5EF4-FFF2-40B4-BE49-F238E27FC236}">
                <a16:creationId xmlns:a16="http://schemas.microsoft.com/office/drawing/2014/main" id="{D8B41F5C-341B-2634-C7E0-5FF7D0006D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08987" y="5138554"/>
            <a:ext cx="651340" cy="882424"/>
          </a:xfrm>
          <a:prstGeom prst="rect">
            <a:avLst/>
          </a:prstGeom>
        </p:spPr>
      </p:pic>
      <p:sp>
        <p:nvSpPr>
          <p:cNvPr id="31" name="TextBox 5">
            <a:extLst>
              <a:ext uri="{FF2B5EF4-FFF2-40B4-BE49-F238E27FC236}">
                <a16:creationId xmlns:a16="http://schemas.microsoft.com/office/drawing/2014/main" id="{AC8E6A13-B043-0E4E-C788-84AB9129AA32}"/>
              </a:ext>
            </a:extLst>
          </p:cNvPr>
          <p:cNvSpPr txBox="1"/>
          <p:nvPr/>
        </p:nvSpPr>
        <p:spPr>
          <a:xfrm>
            <a:off x="4730170" y="2822790"/>
            <a:ext cx="413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sz="2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5">
            <a:extLst>
              <a:ext uri="{FF2B5EF4-FFF2-40B4-BE49-F238E27FC236}">
                <a16:creationId xmlns:a16="http://schemas.microsoft.com/office/drawing/2014/main" id="{4C64907C-01F1-6D4F-CC22-6689B59A9D12}"/>
              </a:ext>
            </a:extLst>
          </p:cNvPr>
          <p:cNvSpPr txBox="1"/>
          <p:nvPr/>
        </p:nvSpPr>
        <p:spPr>
          <a:xfrm>
            <a:off x="1061309" y="3546824"/>
            <a:ext cx="1479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Nốt đen</a:t>
            </a:r>
            <a:endParaRPr lang="en-US" sz="2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5">
            <a:extLst>
              <a:ext uri="{FF2B5EF4-FFF2-40B4-BE49-F238E27FC236}">
                <a16:creationId xmlns:a16="http://schemas.microsoft.com/office/drawing/2014/main" id="{1F4A909D-C407-8229-8DB6-608C745AE087}"/>
              </a:ext>
            </a:extLst>
          </p:cNvPr>
          <p:cNvSpPr txBox="1"/>
          <p:nvPr/>
        </p:nvSpPr>
        <p:spPr>
          <a:xfrm>
            <a:off x="960882" y="4342689"/>
            <a:ext cx="2232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Nốt móc đơn</a:t>
            </a:r>
            <a:endParaRPr lang="en-US" sz="2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5">
            <a:extLst>
              <a:ext uri="{FF2B5EF4-FFF2-40B4-BE49-F238E27FC236}">
                <a16:creationId xmlns:a16="http://schemas.microsoft.com/office/drawing/2014/main" id="{E2D86FBB-193D-8D94-C3B1-574A0590B58E}"/>
              </a:ext>
            </a:extLst>
          </p:cNvPr>
          <p:cNvSpPr txBox="1"/>
          <p:nvPr/>
        </p:nvSpPr>
        <p:spPr>
          <a:xfrm flipH="1" flipV="1">
            <a:off x="9267859" y="3717086"/>
            <a:ext cx="380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sz="2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Picture 13">
            <a:extLst>
              <a:ext uri="{FF2B5EF4-FFF2-40B4-BE49-F238E27FC236}">
                <a16:creationId xmlns:a16="http://schemas.microsoft.com/office/drawing/2014/main" id="{573B088F-2C2E-4964-F57C-706ACF4F904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40591" y="4200571"/>
            <a:ext cx="475615" cy="588645"/>
          </a:xfrm>
          <a:prstGeom prst="rect">
            <a:avLst/>
          </a:prstGeom>
        </p:spPr>
      </p:pic>
      <p:sp>
        <p:nvSpPr>
          <p:cNvPr id="38" name="TextBox 5">
            <a:extLst>
              <a:ext uri="{FF2B5EF4-FFF2-40B4-BE49-F238E27FC236}">
                <a16:creationId xmlns:a16="http://schemas.microsoft.com/office/drawing/2014/main" id="{117BC8CE-2658-6FF1-C47B-7768798DC00B}"/>
              </a:ext>
            </a:extLst>
          </p:cNvPr>
          <p:cNvSpPr txBox="1"/>
          <p:nvPr/>
        </p:nvSpPr>
        <p:spPr>
          <a:xfrm flipH="1" flipV="1">
            <a:off x="4705699" y="4432753"/>
            <a:ext cx="380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sz="2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Hình ảnh 38">
            <a:extLst>
              <a:ext uri="{FF2B5EF4-FFF2-40B4-BE49-F238E27FC236}">
                <a16:creationId xmlns:a16="http://schemas.microsoft.com/office/drawing/2014/main" id="{1FF6E84B-9AA8-593F-FAB4-8C631A2D9B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22683" y="4342688"/>
            <a:ext cx="509301" cy="654815"/>
          </a:xfrm>
          <a:prstGeom prst="rect">
            <a:avLst/>
          </a:prstGeom>
        </p:spPr>
      </p:pic>
      <p:sp>
        <p:nvSpPr>
          <p:cNvPr id="40" name="TextBox 5">
            <a:extLst>
              <a:ext uri="{FF2B5EF4-FFF2-40B4-BE49-F238E27FC236}">
                <a16:creationId xmlns:a16="http://schemas.microsoft.com/office/drawing/2014/main" id="{662A0414-B9AF-1F71-5943-73A225DC2D52}"/>
              </a:ext>
            </a:extLst>
          </p:cNvPr>
          <p:cNvSpPr txBox="1"/>
          <p:nvPr/>
        </p:nvSpPr>
        <p:spPr>
          <a:xfrm>
            <a:off x="7320101" y="4494893"/>
            <a:ext cx="413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US" sz="2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" name="Hình ảnh 40">
            <a:extLst>
              <a:ext uri="{FF2B5EF4-FFF2-40B4-BE49-F238E27FC236}">
                <a16:creationId xmlns:a16="http://schemas.microsoft.com/office/drawing/2014/main" id="{A2554619-69E1-890B-5BFB-AD10929254C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76683" y="4361791"/>
            <a:ext cx="509301" cy="654815"/>
          </a:xfrm>
          <a:prstGeom prst="rect">
            <a:avLst/>
          </a:prstGeom>
        </p:spPr>
      </p:pic>
      <p:sp>
        <p:nvSpPr>
          <p:cNvPr id="42" name="TextBox 5">
            <a:extLst>
              <a:ext uri="{FF2B5EF4-FFF2-40B4-BE49-F238E27FC236}">
                <a16:creationId xmlns:a16="http://schemas.microsoft.com/office/drawing/2014/main" id="{91721732-6477-7B48-EF79-C52DEA115158}"/>
              </a:ext>
            </a:extLst>
          </p:cNvPr>
          <p:cNvSpPr txBox="1"/>
          <p:nvPr/>
        </p:nvSpPr>
        <p:spPr>
          <a:xfrm flipH="1" flipV="1">
            <a:off x="9455159" y="4581617"/>
            <a:ext cx="380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sz="2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5">
            <a:extLst>
              <a:ext uri="{FF2B5EF4-FFF2-40B4-BE49-F238E27FC236}">
                <a16:creationId xmlns:a16="http://schemas.microsoft.com/office/drawing/2014/main" id="{72AEF2B6-5E36-55E0-50DA-7439E43C62DA}"/>
              </a:ext>
            </a:extLst>
          </p:cNvPr>
          <p:cNvSpPr txBox="1"/>
          <p:nvPr/>
        </p:nvSpPr>
        <p:spPr>
          <a:xfrm>
            <a:off x="698280" y="5622054"/>
            <a:ext cx="2232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Nốt móc kép</a:t>
            </a:r>
            <a:endParaRPr lang="en-US" sz="2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" name="Picture 4">
            <a:extLst>
              <a:ext uri="{FF2B5EF4-FFF2-40B4-BE49-F238E27FC236}">
                <a16:creationId xmlns:a16="http://schemas.microsoft.com/office/drawing/2014/main" id="{B5BFFEE2-8DA8-B87F-9758-05CC11CBC267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4636837" y="5461036"/>
            <a:ext cx="6118662" cy="1179152"/>
          </a:xfrm>
          <a:prstGeom prst="rect">
            <a:avLst/>
          </a:prstGeom>
        </p:spPr>
      </p:pic>
      <p:grpSp>
        <p:nvGrpSpPr>
          <p:cNvPr id="45" name="Group 34">
            <a:extLst>
              <a:ext uri="{FF2B5EF4-FFF2-40B4-BE49-F238E27FC236}">
                <a16:creationId xmlns:a16="http://schemas.microsoft.com/office/drawing/2014/main" id="{9234CF47-6799-B7F0-8EDC-24808E6DAA36}"/>
              </a:ext>
            </a:extLst>
          </p:cNvPr>
          <p:cNvGrpSpPr/>
          <p:nvPr/>
        </p:nvGrpSpPr>
        <p:grpSpPr bwMode="auto">
          <a:xfrm>
            <a:off x="-128693" y="6490680"/>
            <a:ext cx="12467449" cy="381989"/>
            <a:chOff x="0" y="4105"/>
            <a:chExt cx="5511" cy="215"/>
          </a:xfrm>
        </p:grpSpPr>
        <p:sp>
          <p:nvSpPr>
            <p:cNvPr id="48" name="Freeform 37">
              <a:extLst>
                <a:ext uri="{FF2B5EF4-FFF2-40B4-BE49-F238E27FC236}">
                  <a16:creationId xmlns:a16="http://schemas.microsoft.com/office/drawing/2014/main" id="{3D2DB479-4E0D-3227-70AF-EDB7FC8D28FE}"/>
                </a:ext>
              </a:extLst>
            </p:cNvPr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9" name="Group 38">
              <a:extLst>
                <a:ext uri="{FF2B5EF4-FFF2-40B4-BE49-F238E27FC236}">
                  <a16:creationId xmlns:a16="http://schemas.microsoft.com/office/drawing/2014/main" id="{7E56223F-911E-1376-0921-8AB21E40A2E1}"/>
                </a:ext>
              </a:extLst>
            </p:cNvPr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52" name="Freeform 39">
                <a:extLst>
                  <a:ext uri="{FF2B5EF4-FFF2-40B4-BE49-F238E27FC236}">
                    <a16:creationId xmlns:a16="http://schemas.microsoft.com/office/drawing/2014/main" id="{0BEBE38F-91DA-F17F-A5C6-8A9D8B72E4E5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" name="Freeform 40">
                <a:extLst>
                  <a:ext uri="{FF2B5EF4-FFF2-40B4-BE49-F238E27FC236}">
                    <a16:creationId xmlns:a16="http://schemas.microsoft.com/office/drawing/2014/main" id="{891D3ED3-6CDA-87CF-D0B8-E965E551A6FC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" name="Freeform 41">
                <a:extLst>
                  <a:ext uri="{FF2B5EF4-FFF2-40B4-BE49-F238E27FC236}">
                    <a16:creationId xmlns:a16="http://schemas.microsoft.com/office/drawing/2014/main" id="{42BFA89F-4FBA-D3C3-B8CF-F6E4281C6EF2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" name="Freeform 42">
                <a:extLst>
                  <a:ext uri="{FF2B5EF4-FFF2-40B4-BE49-F238E27FC236}">
                    <a16:creationId xmlns:a16="http://schemas.microsoft.com/office/drawing/2014/main" id="{07650E82-FD27-C39C-1EB2-78373EF5400D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" name="Freeform 43">
                <a:extLst>
                  <a:ext uri="{FF2B5EF4-FFF2-40B4-BE49-F238E27FC236}">
                    <a16:creationId xmlns:a16="http://schemas.microsoft.com/office/drawing/2014/main" id="{34D22D87-EA44-4D4A-907C-8A057A2FDC8C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7" name="Freeform 44">
                <a:extLst>
                  <a:ext uri="{FF2B5EF4-FFF2-40B4-BE49-F238E27FC236}">
                    <a16:creationId xmlns:a16="http://schemas.microsoft.com/office/drawing/2014/main" id="{A65DB75B-C385-2269-DC6C-533D0E980691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" name="Freeform 45">
                <a:extLst>
                  <a:ext uri="{FF2B5EF4-FFF2-40B4-BE49-F238E27FC236}">
                    <a16:creationId xmlns:a16="http://schemas.microsoft.com/office/drawing/2014/main" id="{248070C5-8846-91C4-6E34-68A03CA3F543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" name="Freeform 46">
                <a:extLst>
                  <a:ext uri="{FF2B5EF4-FFF2-40B4-BE49-F238E27FC236}">
                    <a16:creationId xmlns:a16="http://schemas.microsoft.com/office/drawing/2014/main" id="{96F7A949-BE3F-8FCC-B24E-3F223FDD003D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0" name="Freeform 47">
                <a:extLst>
                  <a:ext uri="{FF2B5EF4-FFF2-40B4-BE49-F238E27FC236}">
                    <a16:creationId xmlns:a16="http://schemas.microsoft.com/office/drawing/2014/main" id="{1DF8F1CF-B320-93D9-3378-69E01DC58950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" name="Freeform 48">
                <a:extLst>
                  <a:ext uri="{FF2B5EF4-FFF2-40B4-BE49-F238E27FC236}">
                    <a16:creationId xmlns:a16="http://schemas.microsoft.com/office/drawing/2014/main" id="{EEE3F681-72FC-D16B-408D-F153BAEEDE14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" name="Freeform 49">
                <a:extLst>
                  <a:ext uri="{FF2B5EF4-FFF2-40B4-BE49-F238E27FC236}">
                    <a16:creationId xmlns:a16="http://schemas.microsoft.com/office/drawing/2014/main" id="{EE7D4AB8-71B1-82D6-96E3-F08C36125317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" name="Freeform 50">
                <a:extLst>
                  <a:ext uri="{FF2B5EF4-FFF2-40B4-BE49-F238E27FC236}">
                    <a16:creationId xmlns:a16="http://schemas.microsoft.com/office/drawing/2014/main" id="{CA2E73D2-5578-7072-7323-F08A4982F3B0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" name="Freeform 51">
                <a:extLst>
                  <a:ext uri="{FF2B5EF4-FFF2-40B4-BE49-F238E27FC236}">
                    <a16:creationId xmlns:a16="http://schemas.microsoft.com/office/drawing/2014/main" id="{CC33D9CF-935B-FE7E-E462-06E97CC3E97E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" name="Freeform 52">
                <a:extLst>
                  <a:ext uri="{FF2B5EF4-FFF2-40B4-BE49-F238E27FC236}">
                    <a16:creationId xmlns:a16="http://schemas.microsoft.com/office/drawing/2014/main" id="{525C8838-8AC1-DDE8-F0F8-3D07621307A2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" name="Freeform 53">
                <a:extLst>
                  <a:ext uri="{FF2B5EF4-FFF2-40B4-BE49-F238E27FC236}">
                    <a16:creationId xmlns:a16="http://schemas.microsoft.com/office/drawing/2014/main" id="{ECBCF596-E781-5F4C-B383-E7CE9D7059D5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" name="Freeform 54">
                <a:extLst>
                  <a:ext uri="{FF2B5EF4-FFF2-40B4-BE49-F238E27FC236}">
                    <a16:creationId xmlns:a16="http://schemas.microsoft.com/office/drawing/2014/main" id="{4BC324C5-775B-5FFE-CAD5-217F38E95AEF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8" name="Freeform 55">
                <a:extLst>
                  <a:ext uri="{FF2B5EF4-FFF2-40B4-BE49-F238E27FC236}">
                    <a16:creationId xmlns:a16="http://schemas.microsoft.com/office/drawing/2014/main" id="{810E7F3C-B8D5-4EAE-F37C-EE63D89BCA61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9" name="Freeform 56">
                <a:extLst>
                  <a:ext uri="{FF2B5EF4-FFF2-40B4-BE49-F238E27FC236}">
                    <a16:creationId xmlns:a16="http://schemas.microsoft.com/office/drawing/2014/main" id="{9A8D11F7-E369-1F97-685B-167AC9AE947E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0" name="Freeform 57">
                <a:extLst>
                  <a:ext uri="{FF2B5EF4-FFF2-40B4-BE49-F238E27FC236}">
                    <a16:creationId xmlns:a16="http://schemas.microsoft.com/office/drawing/2014/main" id="{F585F360-68AA-8A9F-0D9D-53A632C49DC8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" name="Freeform 58">
                <a:extLst>
                  <a:ext uri="{FF2B5EF4-FFF2-40B4-BE49-F238E27FC236}">
                    <a16:creationId xmlns:a16="http://schemas.microsoft.com/office/drawing/2014/main" id="{3066B9D5-2239-FC5B-3C15-81E89822DC23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" name="Freeform 59">
                <a:extLst>
                  <a:ext uri="{FF2B5EF4-FFF2-40B4-BE49-F238E27FC236}">
                    <a16:creationId xmlns:a16="http://schemas.microsoft.com/office/drawing/2014/main" id="{32151E8F-59CF-DC39-0F08-DDEC70A3F6F9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3" name="Freeform 60">
                <a:extLst>
                  <a:ext uri="{FF2B5EF4-FFF2-40B4-BE49-F238E27FC236}">
                    <a16:creationId xmlns:a16="http://schemas.microsoft.com/office/drawing/2014/main" id="{A382D7FE-13F0-AFF6-8A0A-828EA6032DE2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" name="Freeform 61">
                <a:extLst>
                  <a:ext uri="{FF2B5EF4-FFF2-40B4-BE49-F238E27FC236}">
                    <a16:creationId xmlns:a16="http://schemas.microsoft.com/office/drawing/2014/main" id="{50AB0EF6-2423-B13D-2FBC-2A90100F44E1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" name="Freeform 62">
                <a:extLst>
                  <a:ext uri="{FF2B5EF4-FFF2-40B4-BE49-F238E27FC236}">
                    <a16:creationId xmlns:a16="http://schemas.microsoft.com/office/drawing/2014/main" id="{7A92D14E-AE1F-F890-F256-904A9AC37B0F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" name="Freeform 63">
                <a:extLst>
                  <a:ext uri="{FF2B5EF4-FFF2-40B4-BE49-F238E27FC236}">
                    <a16:creationId xmlns:a16="http://schemas.microsoft.com/office/drawing/2014/main" id="{6BA9584D-B8A4-55D7-968B-2EABFEB211EE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" name="Freeform 64">
                <a:extLst>
                  <a:ext uri="{FF2B5EF4-FFF2-40B4-BE49-F238E27FC236}">
                    <a16:creationId xmlns:a16="http://schemas.microsoft.com/office/drawing/2014/main" id="{1FAAD151-1768-EC7C-6176-E9A9FFB34C9D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" name="Freeform 65">
                <a:extLst>
                  <a:ext uri="{FF2B5EF4-FFF2-40B4-BE49-F238E27FC236}">
                    <a16:creationId xmlns:a16="http://schemas.microsoft.com/office/drawing/2014/main" id="{AF752E82-048D-F7ED-CF21-8B7ABFD50766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" name="Freeform 66">
                <a:extLst>
                  <a:ext uri="{FF2B5EF4-FFF2-40B4-BE49-F238E27FC236}">
                    <a16:creationId xmlns:a16="http://schemas.microsoft.com/office/drawing/2014/main" id="{1B2836A3-A1C7-FAF4-C8B5-D8A2E11F2D3E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" name="Freeform 67">
                <a:extLst>
                  <a:ext uri="{FF2B5EF4-FFF2-40B4-BE49-F238E27FC236}">
                    <a16:creationId xmlns:a16="http://schemas.microsoft.com/office/drawing/2014/main" id="{89F0C76B-A26B-CF30-844B-DFCD8860D865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" name="Freeform 68">
                <a:extLst>
                  <a:ext uri="{FF2B5EF4-FFF2-40B4-BE49-F238E27FC236}">
                    <a16:creationId xmlns:a16="http://schemas.microsoft.com/office/drawing/2014/main" id="{69B5675A-A95A-47A2-B21D-F6080B07A413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" name="Freeform 69">
                <a:extLst>
                  <a:ext uri="{FF2B5EF4-FFF2-40B4-BE49-F238E27FC236}">
                    <a16:creationId xmlns:a16="http://schemas.microsoft.com/office/drawing/2014/main" id="{52BAC280-4C53-5393-E960-9B48E6EE8CEE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" name="Freeform 70">
                <a:extLst>
                  <a:ext uri="{FF2B5EF4-FFF2-40B4-BE49-F238E27FC236}">
                    <a16:creationId xmlns:a16="http://schemas.microsoft.com/office/drawing/2014/main" id="{E57DB70D-FE10-3475-8A52-B2F13C11F8F2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" name="Freeform 71">
                <a:extLst>
                  <a:ext uri="{FF2B5EF4-FFF2-40B4-BE49-F238E27FC236}">
                    <a16:creationId xmlns:a16="http://schemas.microsoft.com/office/drawing/2014/main" id="{8908B7CD-CBD1-B635-BD53-126382A13F4E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0" name="Group 72">
              <a:extLst>
                <a:ext uri="{FF2B5EF4-FFF2-40B4-BE49-F238E27FC236}">
                  <a16:creationId xmlns:a16="http://schemas.microsoft.com/office/drawing/2014/main" id="{6774B5AF-D512-9C4E-5551-07E818E28AF4}"/>
                </a:ext>
              </a:extLst>
            </p:cNvPr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19" name="Freeform 73">
                <a:extLst>
                  <a:ext uri="{FF2B5EF4-FFF2-40B4-BE49-F238E27FC236}">
                    <a16:creationId xmlns:a16="http://schemas.microsoft.com/office/drawing/2014/main" id="{9D551BAB-EECA-6385-E700-8A334FBB2C67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" name="Freeform 74">
                <a:extLst>
                  <a:ext uri="{FF2B5EF4-FFF2-40B4-BE49-F238E27FC236}">
                    <a16:creationId xmlns:a16="http://schemas.microsoft.com/office/drawing/2014/main" id="{206CB175-0593-03D5-D9D0-CA6D29F00F5F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" name="Freeform 75">
                <a:extLst>
                  <a:ext uri="{FF2B5EF4-FFF2-40B4-BE49-F238E27FC236}">
                    <a16:creationId xmlns:a16="http://schemas.microsoft.com/office/drawing/2014/main" id="{CE8188D3-0843-8724-E6EE-EAA3CDE0B083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" name="Freeform 76">
                <a:extLst>
                  <a:ext uri="{FF2B5EF4-FFF2-40B4-BE49-F238E27FC236}">
                    <a16:creationId xmlns:a16="http://schemas.microsoft.com/office/drawing/2014/main" id="{5CA01699-1506-E6F5-0964-E80617C3703D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" name="Freeform 77">
                <a:extLst>
                  <a:ext uri="{FF2B5EF4-FFF2-40B4-BE49-F238E27FC236}">
                    <a16:creationId xmlns:a16="http://schemas.microsoft.com/office/drawing/2014/main" id="{AC1CACDE-544B-1650-CF74-2AE805DF44D3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" name="Freeform 78">
                <a:extLst>
                  <a:ext uri="{FF2B5EF4-FFF2-40B4-BE49-F238E27FC236}">
                    <a16:creationId xmlns:a16="http://schemas.microsoft.com/office/drawing/2014/main" id="{311B8C10-7570-2162-3979-93F907CCCE34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" name="Freeform 79">
                <a:extLst>
                  <a:ext uri="{FF2B5EF4-FFF2-40B4-BE49-F238E27FC236}">
                    <a16:creationId xmlns:a16="http://schemas.microsoft.com/office/drawing/2014/main" id="{82916C30-3C20-C23D-CFB7-3CD23CA30817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" name="Freeform 80">
                <a:extLst>
                  <a:ext uri="{FF2B5EF4-FFF2-40B4-BE49-F238E27FC236}">
                    <a16:creationId xmlns:a16="http://schemas.microsoft.com/office/drawing/2014/main" id="{1343A5E9-C457-617F-9A3B-3D5E0E8ED233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" name="Freeform 81">
                <a:extLst>
                  <a:ext uri="{FF2B5EF4-FFF2-40B4-BE49-F238E27FC236}">
                    <a16:creationId xmlns:a16="http://schemas.microsoft.com/office/drawing/2014/main" id="{BAB6160A-FF59-136A-4EC6-7D1E047F2ED6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" name="Freeform 82">
                <a:extLst>
                  <a:ext uri="{FF2B5EF4-FFF2-40B4-BE49-F238E27FC236}">
                    <a16:creationId xmlns:a16="http://schemas.microsoft.com/office/drawing/2014/main" id="{B3DC0D0A-0E92-480F-2ABD-3617C92B21AC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" name="Freeform 83">
                <a:extLst>
                  <a:ext uri="{FF2B5EF4-FFF2-40B4-BE49-F238E27FC236}">
                    <a16:creationId xmlns:a16="http://schemas.microsoft.com/office/drawing/2014/main" id="{A38B6BDE-B48D-76B2-3B59-4E6EAC8442BC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" name="Freeform 84">
                <a:extLst>
                  <a:ext uri="{FF2B5EF4-FFF2-40B4-BE49-F238E27FC236}">
                    <a16:creationId xmlns:a16="http://schemas.microsoft.com/office/drawing/2014/main" id="{2A36B89A-C3B7-C7EE-42F9-1C67EE74D3BE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" name="Freeform 85">
                <a:extLst>
                  <a:ext uri="{FF2B5EF4-FFF2-40B4-BE49-F238E27FC236}">
                    <a16:creationId xmlns:a16="http://schemas.microsoft.com/office/drawing/2014/main" id="{6878A744-13F6-A9C8-6D33-4D720D4930D7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" name="Freeform 86">
                <a:extLst>
                  <a:ext uri="{FF2B5EF4-FFF2-40B4-BE49-F238E27FC236}">
                    <a16:creationId xmlns:a16="http://schemas.microsoft.com/office/drawing/2014/main" id="{90C53A9D-B26C-8468-4210-B1A1E5B7EBCA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" name="Freeform 87">
                <a:extLst>
                  <a:ext uri="{FF2B5EF4-FFF2-40B4-BE49-F238E27FC236}">
                    <a16:creationId xmlns:a16="http://schemas.microsoft.com/office/drawing/2014/main" id="{2E600E2E-DCF3-02A6-C4D8-AE1CB2D34574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" name="Freeform 88">
                <a:extLst>
                  <a:ext uri="{FF2B5EF4-FFF2-40B4-BE49-F238E27FC236}">
                    <a16:creationId xmlns:a16="http://schemas.microsoft.com/office/drawing/2014/main" id="{81FB15AF-A0E4-4731-6097-3F854D219A58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" name="Freeform 89">
                <a:extLst>
                  <a:ext uri="{FF2B5EF4-FFF2-40B4-BE49-F238E27FC236}">
                    <a16:creationId xmlns:a16="http://schemas.microsoft.com/office/drawing/2014/main" id="{B0F0D122-BE43-DA3E-FD30-E7CD27305835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" name="Freeform 90">
                <a:extLst>
                  <a:ext uri="{FF2B5EF4-FFF2-40B4-BE49-F238E27FC236}">
                    <a16:creationId xmlns:a16="http://schemas.microsoft.com/office/drawing/2014/main" id="{28BE70CD-E627-E578-CF8B-642A9753CAE4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" name="Freeform 91">
                <a:extLst>
                  <a:ext uri="{FF2B5EF4-FFF2-40B4-BE49-F238E27FC236}">
                    <a16:creationId xmlns:a16="http://schemas.microsoft.com/office/drawing/2014/main" id="{28545E5C-A400-6543-8CEA-318F04BB593D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" name="Freeform 92">
                <a:extLst>
                  <a:ext uri="{FF2B5EF4-FFF2-40B4-BE49-F238E27FC236}">
                    <a16:creationId xmlns:a16="http://schemas.microsoft.com/office/drawing/2014/main" id="{F5B56E3B-2EF5-4CD3-A2CD-3154BFE80B05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" name="Freeform 93">
                <a:extLst>
                  <a:ext uri="{FF2B5EF4-FFF2-40B4-BE49-F238E27FC236}">
                    <a16:creationId xmlns:a16="http://schemas.microsoft.com/office/drawing/2014/main" id="{C62EE235-A30E-E687-BC76-CF48A82EB157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" name="Freeform 94">
                <a:extLst>
                  <a:ext uri="{FF2B5EF4-FFF2-40B4-BE49-F238E27FC236}">
                    <a16:creationId xmlns:a16="http://schemas.microsoft.com/office/drawing/2014/main" id="{4635EA99-643F-02EB-0A41-222A3BF4C946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" name="Freeform 95">
                <a:extLst>
                  <a:ext uri="{FF2B5EF4-FFF2-40B4-BE49-F238E27FC236}">
                    <a16:creationId xmlns:a16="http://schemas.microsoft.com/office/drawing/2014/main" id="{AFE26FD3-8E90-F342-788D-CBD74A0B9C84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" name="Freeform 96">
                <a:extLst>
                  <a:ext uri="{FF2B5EF4-FFF2-40B4-BE49-F238E27FC236}">
                    <a16:creationId xmlns:a16="http://schemas.microsoft.com/office/drawing/2014/main" id="{2BA3AB73-B632-7759-8000-B8857419E41F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" name="Freeform 97">
                <a:extLst>
                  <a:ext uri="{FF2B5EF4-FFF2-40B4-BE49-F238E27FC236}">
                    <a16:creationId xmlns:a16="http://schemas.microsoft.com/office/drawing/2014/main" id="{F7A55850-7191-43EB-F75E-2B996EA7DDD8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" name="Freeform 98">
                <a:extLst>
                  <a:ext uri="{FF2B5EF4-FFF2-40B4-BE49-F238E27FC236}">
                    <a16:creationId xmlns:a16="http://schemas.microsoft.com/office/drawing/2014/main" id="{1BEA1BC6-0BC7-4E81-AAFA-937484DD3016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" name="Freeform 99">
                <a:extLst>
                  <a:ext uri="{FF2B5EF4-FFF2-40B4-BE49-F238E27FC236}">
                    <a16:creationId xmlns:a16="http://schemas.microsoft.com/office/drawing/2014/main" id="{0FCF54AB-EFB1-54C2-9EC1-5238D8E03EBF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" name="Freeform 100">
                <a:extLst>
                  <a:ext uri="{FF2B5EF4-FFF2-40B4-BE49-F238E27FC236}">
                    <a16:creationId xmlns:a16="http://schemas.microsoft.com/office/drawing/2014/main" id="{F4AB5006-4C6E-73AC-AD0F-0DC1ECF5537D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" name="Freeform 101">
                <a:extLst>
                  <a:ext uri="{FF2B5EF4-FFF2-40B4-BE49-F238E27FC236}">
                    <a16:creationId xmlns:a16="http://schemas.microsoft.com/office/drawing/2014/main" id="{3F6D7509-4218-39BC-8106-0E49CFFE6F8B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" name="Freeform 102">
                <a:extLst>
                  <a:ext uri="{FF2B5EF4-FFF2-40B4-BE49-F238E27FC236}">
                    <a16:creationId xmlns:a16="http://schemas.microsoft.com/office/drawing/2014/main" id="{E3B3F706-5468-9463-4079-EC364E8E8B0F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" name="Freeform 103">
                <a:extLst>
                  <a:ext uri="{FF2B5EF4-FFF2-40B4-BE49-F238E27FC236}">
                    <a16:creationId xmlns:a16="http://schemas.microsoft.com/office/drawing/2014/main" id="{BE4D8663-063D-92D0-A6C5-DDA1668FCE0A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0" name="Freeform 104">
                <a:extLst>
                  <a:ext uri="{FF2B5EF4-FFF2-40B4-BE49-F238E27FC236}">
                    <a16:creationId xmlns:a16="http://schemas.microsoft.com/office/drawing/2014/main" id="{6E05105E-8DDA-D83B-34C1-C686B4DB0913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" name="Freeform 105">
                <a:extLst>
                  <a:ext uri="{FF2B5EF4-FFF2-40B4-BE49-F238E27FC236}">
                    <a16:creationId xmlns:a16="http://schemas.microsoft.com/office/drawing/2014/main" id="{3913DB55-AE52-1079-74A3-68AEB2145BE0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1" name="Group 106">
              <a:extLst>
                <a:ext uri="{FF2B5EF4-FFF2-40B4-BE49-F238E27FC236}">
                  <a16:creationId xmlns:a16="http://schemas.microsoft.com/office/drawing/2014/main" id="{B3A2CBD1-295E-0582-9822-7C48A2396822}"/>
                </a:ext>
              </a:extLst>
            </p:cNvPr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86" name="Freeform 107">
                <a:extLst>
                  <a:ext uri="{FF2B5EF4-FFF2-40B4-BE49-F238E27FC236}">
                    <a16:creationId xmlns:a16="http://schemas.microsoft.com/office/drawing/2014/main" id="{149EEF2D-FC51-1A11-3A0D-F64B34B6D287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" name="Freeform 108">
                <a:extLst>
                  <a:ext uri="{FF2B5EF4-FFF2-40B4-BE49-F238E27FC236}">
                    <a16:creationId xmlns:a16="http://schemas.microsoft.com/office/drawing/2014/main" id="{E45965A0-1D31-3CAB-199B-773575E17FEB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" name="Freeform 109">
                <a:extLst>
                  <a:ext uri="{FF2B5EF4-FFF2-40B4-BE49-F238E27FC236}">
                    <a16:creationId xmlns:a16="http://schemas.microsoft.com/office/drawing/2014/main" id="{102461BB-EADF-AEEF-80C5-5B28146ADFE4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" name="Freeform 110">
                <a:extLst>
                  <a:ext uri="{FF2B5EF4-FFF2-40B4-BE49-F238E27FC236}">
                    <a16:creationId xmlns:a16="http://schemas.microsoft.com/office/drawing/2014/main" id="{C1C7A7FF-87E6-013B-F835-5C15E3CFC5F9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" name="Freeform 111">
                <a:extLst>
                  <a:ext uri="{FF2B5EF4-FFF2-40B4-BE49-F238E27FC236}">
                    <a16:creationId xmlns:a16="http://schemas.microsoft.com/office/drawing/2014/main" id="{F5FC8A93-FA65-E5CD-3448-8B55CD2893F6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" name="Freeform 112">
                <a:extLst>
                  <a:ext uri="{FF2B5EF4-FFF2-40B4-BE49-F238E27FC236}">
                    <a16:creationId xmlns:a16="http://schemas.microsoft.com/office/drawing/2014/main" id="{196132B8-B78D-C641-87D5-9FE3C9BF8D86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" name="Freeform 113">
                <a:extLst>
                  <a:ext uri="{FF2B5EF4-FFF2-40B4-BE49-F238E27FC236}">
                    <a16:creationId xmlns:a16="http://schemas.microsoft.com/office/drawing/2014/main" id="{73DC1E61-5E8F-486D-1E08-7D5B4768434A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" name="Freeform 114">
                <a:extLst>
                  <a:ext uri="{FF2B5EF4-FFF2-40B4-BE49-F238E27FC236}">
                    <a16:creationId xmlns:a16="http://schemas.microsoft.com/office/drawing/2014/main" id="{B888B297-ECC1-E20D-1540-365596717D49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" name="Freeform 115">
                <a:extLst>
                  <a:ext uri="{FF2B5EF4-FFF2-40B4-BE49-F238E27FC236}">
                    <a16:creationId xmlns:a16="http://schemas.microsoft.com/office/drawing/2014/main" id="{A154A3CC-E04B-4BAB-E022-F6BCE7B3541F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" name="Freeform 116">
                <a:extLst>
                  <a:ext uri="{FF2B5EF4-FFF2-40B4-BE49-F238E27FC236}">
                    <a16:creationId xmlns:a16="http://schemas.microsoft.com/office/drawing/2014/main" id="{939C31BB-90B8-3F61-5084-F0D8E6F1E8C3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" name="Freeform 117">
                <a:extLst>
                  <a:ext uri="{FF2B5EF4-FFF2-40B4-BE49-F238E27FC236}">
                    <a16:creationId xmlns:a16="http://schemas.microsoft.com/office/drawing/2014/main" id="{81E85AA6-5BBB-84CA-F9EB-54DDE7397C56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" name="Freeform 118">
                <a:extLst>
                  <a:ext uri="{FF2B5EF4-FFF2-40B4-BE49-F238E27FC236}">
                    <a16:creationId xmlns:a16="http://schemas.microsoft.com/office/drawing/2014/main" id="{16F0630A-B0CC-1755-9648-C59D2F3D50C2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" name="Freeform 119">
                <a:extLst>
                  <a:ext uri="{FF2B5EF4-FFF2-40B4-BE49-F238E27FC236}">
                    <a16:creationId xmlns:a16="http://schemas.microsoft.com/office/drawing/2014/main" id="{A5FCB4FF-C5F2-3CAA-19E6-99B42B2DF690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" name="Freeform 120">
                <a:extLst>
                  <a:ext uri="{FF2B5EF4-FFF2-40B4-BE49-F238E27FC236}">
                    <a16:creationId xmlns:a16="http://schemas.microsoft.com/office/drawing/2014/main" id="{DE0E27B0-2C76-0D3A-A8B1-AC0050FD1BEB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" name="Freeform 121">
                <a:extLst>
                  <a:ext uri="{FF2B5EF4-FFF2-40B4-BE49-F238E27FC236}">
                    <a16:creationId xmlns:a16="http://schemas.microsoft.com/office/drawing/2014/main" id="{90664EE6-940A-E5CC-4679-DB294B98EF8A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" name="Freeform 122">
                <a:extLst>
                  <a:ext uri="{FF2B5EF4-FFF2-40B4-BE49-F238E27FC236}">
                    <a16:creationId xmlns:a16="http://schemas.microsoft.com/office/drawing/2014/main" id="{A16DF120-8A19-CEFD-E15E-E0520748C950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" name="Freeform 123">
                <a:extLst>
                  <a:ext uri="{FF2B5EF4-FFF2-40B4-BE49-F238E27FC236}">
                    <a16:creationId xmlns:a16="http://schemas.microsoft.com/office/drawing/2014/main" id="{9CDD0ADB-32F4-D8AF-E574-68082C17D8FC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" name="Freeform 124">
                <a:extLst>
                  <a:ext uri="{FF2B5EF4-FFF2-40B4-BE49-F238E27FC236}">
                    <a16:creationId xmlns:a16="http://schemas.microsoft.com/office/drawing/2014/main" id="{5C50563F-51C9-8BA7-988B-92D75F270889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" name="Freeform 125">
                <a:extLst>
                  <a:ext uri="{FF2B5EF4-FFF2-40B4-BE49-F238E27FC236}">
                    <a16:creationId xmlns:a16="http://schemas.microsoft.com/office/drawing/2014/main" id="{3346C6B1-7999-976B-02A4-90877D3339C2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" name="Freeform 126">
                <a:extLst>
                  <a:ext uri="{FF2B5EF4-FFF2-40B4-BE49-F238E27FC236}">
                    <a16:creationId xmlns:a16="http://schemas.microsoft.com/office/drawing/2014/main" id="{DC74C84A-67C9-ABA4-4DC2-8EEB545C1FB3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" name="Freeform 127">
                <a:extLst>
                  <a:ext uri="{FF2B5EF4-FFF2-40B4-BE49-F238E27FC236}">
                    <a16:creationId xmlns:a16="http://schemas.microsoft.com/office/drawing/2014/main" id="{96555C8B-1A8A-E55E-DCC7-B17FC19896A1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" name="Freeform 128">
                <a:extLst>
                  <a:ext uri="{FF2B5EF4-FFF2-40B4-BE49-F238E27FC236}">
                    <a16:creationId xmlns:a16="http://schemas.microsoft.com/office/drawing/2014/main" id="{51C5E7C8-88E0-0B43-CAE4-942FDD475731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" name="Freeform 129">
                <a:extLst>
                  <a:ext uri="{FF2B5EF4-FFF2-40B4-BE49-F238E27FC236}">
                    <a16:creationId xmlns:a16="http://schemas.microsoft.com/office/drawing/2014/main" id="{6FDFB175-E624-DD8F-DE3D-29F2D94AAB20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" name="Freeform 130">
                <a:extLst>
                  <a:ext uri="{FF2B5EF4-FFF2-40B4-BE49-F238E27FC236}">
                    <a16:creationId xmlns:a16="http://schemas.microsoft.com/office/drawing/2014/main" id="{435FD6E6-B61A-CAF2-289C-448B3B4999CB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" name="Freeform 131">
                <a:extLst>
                  <a:ext uri="{FF2B5EF4-FFF2-40B4-BE49-F238E27FC236}">
                    <a16:creationId xmlns:a16="http://schemas.microsoft.com/office/drawing/2014/main" id="{C6228F9F-237F-0E4E-7D04-C2CC9437A60C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" name="Freeform 132">
                <a:extLst>
                  <a:ext uri="{FF2B5EF4-FFF2-40B4-BE49-F238E27FC236}">
                    <a16:creationId xmlns:a16="http://schemas.microsoft.com/office/drawing/2014/main" id="{F9E04B9D-BC4C-2379-D6D5-5E987D0327B4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" name="Freeform 133">
                <a:extLst>
                  <a:ext uri="{FF2B5EF4-FFF2-40B4-BE49-F238E27FC236}">
                    <a16:creationId xmlns:a16="http://schemas.microsoft.com/office/drawing/2014/main" id="{1EFE9418-C60D-6EF8-EC5D-7A984902A03D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" name="Freeform 134">
                <a:extLst>
                  <a:ext uri="{FF2B5EF4-FFF2-40B4-BE49-F238E27FC236}">
                    <a16:creationId xmlns:a16="http://schemas.microsoft.com/office/drawing/2014/main" id="{C62C24FA-B6B2-4593-8454-C932E7813A2E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" name="Freeform 135">
                <a:extLst>
                  <a:ext uri="{FF2B5EF4-FFF2-40B4-BE49-F238E27FC236}">
                    <a16:creationId xmlns:a16="http://schemas.microsoft.com/office/drawing/2014/main" id="{255022A7-3D90-DBB8-850B-F66D66D272B8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" name="Freeform 136">
                <a:extLst>
                  <a:ext uri="{FF2B5EF4-FFF2-40B4-BE49-F238E27FC236}">
                    <a16:creationId xmlns:a16="http://schemas.microsoft.com/office/drawing/2014/main" id="{6C4CC41C-87CF-395C-D9E2-730CD7250233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" name="Freeform 137">
                <a:extLst>
                  <a:ext uri="{FF2B5EF4-FFF2-40B4-BE49-F238E27FC236}">
                    <a16:creationId xmlns:a16="http://schemas.microsoft.com/office/drawing/2014/main" id="{95AFDBB6-299F-1638-0908-762E798BBB0F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" name="Freeform 138">
                <a:extLst>
                  <a:ext uri="{FF2B5EF4-FFF2-40B4-BE49-F238E27FC236}">
                    <a16:creationId xmlns:a16="http://schemas.microsoft.com/office/drawing/2014/main" id="{ABEC0E40-372A-8756-231D-F897F29A9198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" name="Freeform 139">
                <a:extLst>
                  <a:ext uri="{FF2B5EF4-FFF2-40B4-BE49-F238E27FC236}">
                    <a16:creationId xmlns:a16="http://schemas.microsoft.com/office/drawing/2014/main" id="{AAC9AD1D-98A0-4B38-2F7E-BAF5306B8097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2" name="Group 140">
              <a:extLst>
                <a:ext uri="{FF2B5EF4-FFF2-40B4-BE49-F238E27FC236}">
                  <a16:creationId xmlns:a16="http://schemas.microsoft.com/office/drawing/2014/main" id="{8CFE867B-351C-A940-5945-A91B4B2704D3}"/>
                </a:ext>
              </a:extLst>
            </p:cNvPr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53" name="Freeform 141">
                <a:extLst>
                  <a:ext uri="{FF2B5EF4-FFF2-40B4-BE49-F238E27FC236}">
                    <a16:creationId xmlns:a16="http://schemas.microsoft.com/office/drawing/2014/main" id="{7C131892-FC36-D34C-18AA-5915A47456EE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" name="Freeform 142">
                <a:extLst>
                  <a:ext uri="{FF2B5EF4-FFF2-40B4-BE49-F238E27FC236}">
                    <a16:creationId xmlns:a16="http://schemas.microsoft.com/office/drawing/2014/main" id="{FDD13318-7043-FFE1-3061-52CC92BA47E9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Freeform 143">
                <a:extLst>
                  <a:ext uri="{FF2B5EF4-FFF2-40B4-BE49-F238E27FC236}">
                    <a16:creationId xmlns:a16="http://schemas.microsoft.com/office/drawing/2014/main" id="{7B2DE813-948C-BDE0-BFBF-764BE1C1099E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Freeform 144">
                <a:extLst>
                  <a:ext uri="{FF2B5EF4-FFF2-40B4-BE49-F238E27FC236}">
                    <a16:creationId xmlns:a16="http://schemas.microsoft.com/office/drawing/2014/main" id="{D72B0529-99CB-E253-D35C-DFD2F238AD89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Freeform 145">
                <a:extLst>
                  <a:ext uri="{FF2B5EF4-FFF2-40B4-BE49-F238E27FC236}">
                    <a16:creationId xmlns:a16="http://schemas.microsoft.com/office/drawing/2014/main" id="{AB422DA4-3ADC-7CBA-3900-ADCFE1E44B8C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" name="Freeform 146">
                <a:extLst>
                  <a:ext uri="{FF2B5EF4-FFF2-40B4-BE49-F238E27FC236}">
                    <a16:creationId xmlns:a16="http://schemas.microsoft.com/office/drawing/2014/main" id="{DE4E2C1E-0B96-D358-0647-440C9E1F2201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Freeform 147">
                <a:extLst>
                  <a:ext uri="{FF2B5EF4-FFF2-40B4-BE49-F238E27FC236}">
                    <a16:creationId xmlns:a16="http://schemas.microsoft.com/office/drawing/2014/main" id="{A3DC1639-DE70-C82A-F4A7-4010D737DCB5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Freeform 148">
                <a:extLst>
                  <a:ext uri="{FF2B5EF4-FFF2-40B4-BE49-F238E27FC236}">
                    <a16:creationId xmlns:a16="http://schemas.microsoft.com/office/drawing/2014/main" id="{6EBDE3D7-6F11-3D47-0949-A12F565D1AA8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Freeform 149">
                <a:extLst>
                  <a:ext uri="{FF2B5EF4-FFF2-40B4-BE49-F238E27FC236}">
                    <a16:creationId xmlns:a16="http://schemas.microsoft.com/office/drawing/2014/main" id="{0554FD11-AEE1-0796-BAA0-09C0F0984D0C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" name="Freeform 150">
                <a:extLst>
                  <a:ext uri="{FF2B5EF4-FFF2-40B4-BE49-F238E27FC236}">
                    <a16:creationId xmlns:a16="http://schemas.microsoft.com/office/drawing/2014/main" id="{3BE93121-A719-2F9A-BDCF-9B17FC396369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" name="Freeform 151">
                <a:extLst>
                  <a:ext uri="{FF2B5EF4-FFF2-40B4-BE49-F238E27FC236}">
                    <a16:creationId xmlns:a16="http://schemas.microsoft.com/office/drawing/2014/main" id="{137661B1-16C8-C6BA-A316-EA4374005A13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" name="Freeform 152">
                <a:extLst>
                  <a:ext uri="{FF2B5EF4-FFF2-40B4-BE49-F238E27FC236}">
                    <a16:creationId xmlns:a16="http://schemas.microsoft.com/office/drawing/2014/main" id="{75C2EE25-5516-033D-404B-67EE2F9B6AD4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" name="Freeform 153">
                <a:extLst>
                  <a:ext uri="{FF2B5EF4-FFF2-40B4-BE49-F238E27FC236}">
                    <a16:creationId xmlns:a16="http://schemas.microsoft.com/office/drawing/2014/main" id="{CDEA2658-6718-8FF1-ADA8-4E95014CE30F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Freeform 154">
                <a:extLst>
                  <a:ext uri="{FF2B5EF4-FFF2-40B4-BE49-F238E27FC236}">
                    <a16:creationId xmlns:a16="http://schemas.microsoft.com/office/drawing/2014/main" id="{4192035A-4764-7A9F-11E5-1629969FA513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" name="Freeform 155">
                <a:extLst>
                  <a:ext uri="{FF2B5EF4-FFF2-40B4-BE49-F238E27FC236}">
                    <a16:creationId xmlns:a16="http://schemas.microsoft.com/office/drawing/2014/main" id="{C7A361F8-E394-57E5-48E0-485C671CFA7C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" name="Freeform 156">
                <a:extLst>
                  <a:ext uri="{FF2B5EF4-FFF2-40B4-BE49-F238E27FC236}">
                    <a16:creationId xmlns:a16="http://schemas.microsoft.com/office/drawing/2014/main" id="{68C2C491-2265-4780-FB25-534E08D81B5B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" name="Freeform 157">
                <a:extLst>
                  <a:ext uri="{FF2B5EF4-FFF2-40B4-BE49-F238E27FC236}">
                    <a16:creationId xmlns:a16="http://schemas.microsoft.com/office/drawing/2014/main" id="{1FB330A7-FCA7-733F-9746-25D514C4B9A5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" name="Freeform 158">
                <a:extLst>
                  <a:ext uri="{FF2B5EF4-FFF2-40B4-BE49-F238E27FC236}">
                    <a16:creationId xmlns:a16="http://schemas.microsoft.com/office/drawing/2014/main" id="{9714FAD7-9669-232C-E876-8FD2A3BC58D3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" name="Freeform 159">
                <a:extLst>
                  <a:ext uri="{FF2B5EF4-FFF2-40B4-BE49-F238E27FC236}">
                    <a16:creationId xmlns:a16="http://schemas.microsoft.com/office/drawing/2014/main" id="{A571395F-F20D-6B41-23E8-6E698CF9A879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" name="Freeform 160">
                <a:extLst>
                  <a:ext uri="{FF2B5EF4-FFF2-40B4-BE49-F238E27FC236}">
                    <a16:creationId xmlns:a16="http://schemas.microsoft.com/office/drawing/2014/main" id="{FEBC197D-0EDD-76FB-EFF2-D1256FC8FE17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" name="Freeform 161">
                <a:extLst>
                  <a:ext uri="{FF2B5EF4-FFF2-40B4-BE49-F238E27FC236}">
                    <a16:creationId xmlns:a16="http://schemas.microsoft.com/office/drawing/2014/main" id="{B2257EA9-4F6C-2178-4A4B-E4DD49AB2EC2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" name="Freeform 162">
                <a:extLst>
                  <a:ext uri="{FF2B5EF4-FFF2-40B4-BE49-F238E27FC236}">
                    <a16:creationId xmlns:a16="http://schemas.microsoft.com/office/drawing/2014/main" id="{99DE7F0A-CF70-E752-AF43-A6F53164352E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" name="Freeform 163">
                <a:extLst>
                  <a:ext uri="{FF2B5EF4-FFF2-40B4-BE49-F238E27FC236}">
                    <a16:creationId xmlns:a16="http://schemas.microsoft.com/office/drawing/2014/main" id="{B9CCC299-460E-6417-276E-7311A72FDAA9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" name="Freeform 164">
                <a:extLst>
                  <a:ext uri="{FF2B5EF4-FFF2-40B4-BE49-F238E27FC236}">
                    <a16:creationId xmlns:a16="http://schemas.microsoft.com/office/drawing/2014/main" id="{B18CF5C1-919C-0434-F124-38909786FCB6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" name="Freeform 165">
                <a:extLst>
                  <a:ext uri="{FF2B5EF4-FFF2-40B4-BE49-F238E27FC236}">
                    <a16:creationId xmlns:a16="http://schemas.microsoft.com/office/drawing/2014/main" id="{7E36E7AA-D3D3-4CAF-E011-EC6F44E76BDB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" name="Freeform 166">
                <a:extLst>
                  <a:ext uri="{FF2B5EF4-FFF2-40B4-BE49-F238E27FC236}">
                    <a16:creationId xmlns:a16="http://schemas.microsoft.com/office/drawing/2014/main" id="{607ECC2E-82AC-A891-6092-06EF312D425D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" name="Freeform 167">
                <a:extLst>
                  <a:ext uri="{FF2B5EF4-FFF2-40B4-BE49-F238E27FC236}">
                    <a16:creationId xmlns:a16="http://schemas.microsoft.com/office/drawing/2014/main" id="{615B4D97-94B1-2B61-A0BB-82DC2C8A5ACE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" name="Freeform 168">
                <a:extLst>
                  <a:ext uri="{FF2B5EF4-FFF2-40B4-BE49-F238E27FC236}">
                    <a16:creationId xmlns:a16="http://schemas.microsoft.com/office/drawing/2014/main" id="{D4102151-9FB3-84DA-B8BE-B6EAAB5A909F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" name="Freeform 169">
                <a:extLst>
                  <a:ext uri="{FF2B5EF4-FFF2-40B4-BE49-F238E27FC236}">
                    <a16:creationId xmlns:a16="http://schemas.microsoft.com/office/drawing/2014/main" id="{F806D37C-170C-665D-B647-6687E71650C7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" name="Freeform 170">
                <a:extLst>
                  <a:ext uri="{FF2B5EF4-FFF2-40B4-BE49-F238E27FC236}">
                    <a16:creationId xmlns:a16="http://schemas.microsoft.com/office/drawing/2014/main" id="{DF17162B-3C45-E34E-6457-8EC71B7AD9F4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" name="Freeform 171">
                <a:extLst>
                  <a:ext uri="{FF2B5EF4-FFF2-40B4-BE49-F238E27FC236}">
                    <a16:creationId xmlns:a16="http://schemas.microsoft.com/office/drawing/2014/main" id="{0619CAB6-16F3-CAFF-1D2E-CF689EA1136E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" name="Freeform 172">
                <a:extLst>
                  <a:ext uri="{FF2B5EF4-FFF2-40B4-BE49-F238E27FC236}">
                    <a16:creationId xmlns:a16="http://schemas.microsoft.com/office/drawing/2014/main" id="{FD210678-C096-C09D-4628-67BE071EA4F0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" name="Freeform 173">
                <a:extLst>
                  <a:ext uri="{FF2B5EF4-FFF2-40B4-BE49-F238E27FC236}">
                    <a16:creationId xmlns:a16="http://schemas.microsoft.com/office/drawing/2014/main" id="{FD862DEF-2EBC-9212-60EF-B4E458974E83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185" name="Picture 2">
            <a:extLst>
              <a:ext uri="{FF2B5EF4-FFF2-40B4-BE49-F238E27FC236}">
                <a16:creationId xmlns:a16="http://schemas.microsoft.com/office/drawing/2014/main" id="{DEA86C5E-7A04-7B6B-8DEA-393F6E54A010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92340" y="0"/>
            <a:ext cx="1167552" cy="2119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6" grpId="0"/>
      <p:bldP spid="6" grpId="1"/>
      <p:bldP spid="12" grpId="1"/>
      <p:bldP spid="12" grpId="2"/>
      <p:bldP spid="13" grpId="1"/>
      <p:bldP spid="13" grpId="2"/>
      <p:bldP spid="15" grpId="1"/>
      <p:bldP spid="15" grpId="2"/>
      <p:bldP spid="17" grpId="0"/>
      <p:bldP spid="17" grpId="1"/>
      <p:bldP spid="18" grpId="0"/>
      <p:bldP spid="18" grpId="1"/>
      <p:bldP spid="20" grpId="0"/>
      <p:bldP spid="20" grpId="1"/>
      <p:bldP spid="23" grpId="0"/>
      <p:bldP spid="23" grpId="1"/>
      <p:bldP spid="31" grpId="0"/>
      <p:bldP spid="31" grpId="1"/>
      <p:bldP spid="34" grpId="0"/>
      <p:bldP spid="34" grpId="1"/>
      <p:bldP spid="35" grpId="0"/>
      <p:bldP spid="35" grpId="1"/>
      <p:bldP spid="36" grpId="0"/>
      <p:bldP spid="36" grpId="1"/>
      <p:bldP spid="38" grpId="0"/>
      <p:bldP spid="38" grpId="1"/>
      <p:bldP spid="40" grpId="0"/>
      <p:bldP spid="40" grpId="1"/>
      <p:bldP spid="42" grpId="0"/>
      <p:bldP spid="42" grpId="1"/>
      <p:bldP spid="43" grpId="0"/>
      <p:bldP spid="4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6"/>
          <p:cNvSpPr txBox="1"/>
          <p:nvPr/>
        </p:nvSpPr>
        <p:spPr>
          <a:xfrm>
            <a:off x="4807090" y="473710"/>
            <a:ext cx="4540109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DẤU LẶNG</a:t>
            </a:r>
          </a:p>
        </p:txBody>
      </p:sp>
      <p:pic>
        <p:nvPicPr>
          <p:cNvPr id="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580000">
            <a:off x="-10795" y="-596265"/>
            <a:ext cx="2466340" cy="3853815"/>
          </a:xfrm>
          <a:prstGeom prst="rect">
            <a:avLst/>
          </a:prstGeom>
        </p:spPr>
      </p:pic>
      <p:grpSp>
        <p:nvGrpSpPr>
          <p:cNvPr id="15" name="Group 34">
            <a:extLst>
              <a:ext uri="{FF2B5EF4-FFF2-40B4-BE49-F238E27FC236}">
                <a16:creationId xmlns:a16="http://schemas.microsoft.com/office/drawing/2014/main" id="{AA63F3CE-11FF-3291-5A99-9B59B501F15E}"/>
              </a:ext>
            </a:extLst>
          </p:cNvPr>
          <p:cNvGrpSpPr/>
          <p:nvPr/>
        </p:nvGrpSpPr>
        <p:grpSpPr bwMode="auto">
          <a:xfrm>
            <a:off x="-128693" y="6490680"/>
            <a:ext cx="12467449" cy="381989"/>
            <a:chOff x="0" y="4105"/>
            <a:chExt cx="5511" cy="215"/>
          </a:xfrm>
        </p:grpSpPr>
        <p:sp>
          <p:nvSpPr>
            <p:cNvPr id="16" name="Freeform 37">
              <a:extLst>
                <a:ext uri="{FF2B5EF4-FFF2-40B4-BE49-F238E27FC236}">
                  <a16:creationId xmlns:a16="http://schemas.microsoft.com/office/drawing/2014/main" id="{B91CC44B-014A-05E5-F802-C02A88472A4D}"/>
                </a:ext>
              </a:extLst>
            </p:cNvPr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" name="Group 38">
              <a:extLst>
                <a:ext uri="{FF2B5EF4-FFF2-40B4-BE49-F238E27FC236}">
                  <a16:creationId xmlns:a16="http://schemas.microsoft.com/office/drawing/2014/main" id="{67EB743B-DD13-DFF1-7204-4604F5F74645}"/>
                </a:ext>
              </a:extLst>
            </p:cNvPr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20" name="Freeform 39">
                <a:extLst>
                  <a:ext uri="{FF2B5EF4-FFF2-40B4-BE49-F238E27FC236}">
                    <a16:creationId xmlns:a16="http://schemas.microsoft.com/office/drawing/2014/main" id="{AF424DFF-954E-F5CA-8F0A-9C8A4E38F99B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" name="Freeform 40">
                <a:extLst>
                  <a:ext uri="{FF2B5EF4-FFF2-40B4-BE49-F238E27FC236}">
                    <a16:creationId xmlns:a16="http://schemas.microsoft.com/office/drawing/2014/main" id="{544D3026-3C27-51F5-0C11-0300E7795480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" name="Freeform 41">
                <a:extLst>
                  <a:ext uri="{FF2B5EF4-FFF2-40B4-BE49-F238E27FC236}">
                    <a16:creationId xmlns:a16="http://schemas.microsoft.com/office/drawing/2014/main" id="{4C66830F-FEA0-B9F8-FAED-CBF7317B89F2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" name="Freeform 42">
                <a:extLst>
                  <a:ext uri="{FF2B5EF4-FFF2-40B4-BE49-F238E27FC236}">
                    <a16:creationId xmlns:a16="http://schemas.microsoft.com/office/drawing/2014/main" id="{0C5B0AF4-283C-4168-079E-CC99BEAC7850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" name="Freeform 43">
                <a:extLst>
                  <a:ext uri="{FF2B5EF4-FFF2-40B4-BE49-F238E27FC236}">
                    <a16:creationId xmlns:a16="http://schemas.microsoft.com/office/drawing/2014/main" id="{97642E68-42CB-B19E-C8A1-AA85764E4E3B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" name="Freeform 44">
                <a:extLst>
                  <a:ext uri="{FF2B5EF4-FFF2-40B4-BE49-F238E27FC236}">
                    <a16:creationId xmlns:a16="http://schemas.microsoft.com/office/drawing/2014/main" id="{6F1D2615-AF14-C4D7-077F-B14E24E5EEAC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" name="Freeform 45">
                <a:extLst>
                  <a:ext uri="{FF2B5EF4-FFF2-40B4-BE49-F238E27FC236}">
                    <a16:creationId xmlns:a16="http://schemas.microsoft.com/office/drawing/2014/main" id="{76020DBE-3A1B-91E7-E209-CF554C7C9A6A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" name="Freeform 46">
                <a:extLst>
                  <a:ext uri="{FF2B5EF4-FFF2-40B4-BE49-F238E27FC236}">
                    <a16:creationId xmlns:a16="http://schemas.microsoft.com/office/drawing/2014/main" id="{E8247410-97A9-C480-102C-B57FCBE8F3FA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" name="Freeform 47">
                <a:extLst>
                  <a:ext uri="{FF2B5EF4-FFF2-40B4-BE49-F238E27FC236}">
                    <a16:creationId xmlns:a16="http://schemas.microsoft.com/office/drawing/2014/main" id="{3ABAB5AC-D1F5-A622-3FA0-30A78E968BE0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" name="Freeform 48">
                <a:extLst>
                  <a:ext uri="{FF2B5EF4-FFF2-40B4-BE49-F238E27FC236}">
                    <a16:creationId xmlns:a16="http://schemas.microsoft.com/office/drawing/2014/main" id="{163825F0-809B-A3B0-7DF0-F3166549BD10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" name="Freeform 49">
                <a:extLst>
                  <a:ext uri="{FF2B5EF4-FFF2-40B4-BE49-F238E27FC236}">
                    <a16:creationId xmlns:a16="http://schemas.microsoft.com/office/drawing/2014/main" id="{C1E38E3A-4043-7BAA-D8AF-26925EAEF5A8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" name="Freeform 50">
                <a:extLst>
                  <a:ext uri="{FF2B5EF4-FFF2-40B4-BE49-F238E27FC236}">
                    <a16:creationId xmlns:a16="http://schemas.microsoft.com/office/drawing/2014/main" id="{5D98FC94-99E2-C7E7-E11D-1329443CC0EA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" name="Freeform 51">
                <a:extLst>
                  <a:ext uri="{FF2B5EF4-FFF2-40B4-BE49-F238E27FC236}">
                    <a16:creationId xmlns:a16="http://schemas.microsoft.com/office/drawing/2014/main" id="{499A1970-8FEF-2802-2C05-D8EC1B7756BC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" name="Freeform 52">
                <a:extLst>
                  <a:ext uri="{FF2B5EF4-FFF2-40B4-BE49-F238E27FC236}">
                    <a16:creationId xmlns:a16="http://schemas.microsoft.com/office/drawing/2014/main" id="{5F0374BD-A419-2605-3177-6B8640BA9060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" name="Freeform 53">
                <a:extLst>
                  <a:ext uri="{FF2B5EF4-FFF2-40B4-BE49-F238E27FC236}">
                    <a16:creationId xmlns:a16="http://schemas.microsoft.com/office/drawing/2014/main" id="{213BCA02-DDB0-A3ED-D456-DE557A6E94DF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" name="Freeform 54">
                <a:extLst>
                  <a:ext uri="{FF2B5EF4-FFF2-40B4-BE49-F238E27FC236}">
                    <a16:creationId xmlns:a16="http://schemas.microsoft.com/office/drawing/2014/main" id="{A5B8F150-0CD7-A545-8F07-6D29299D7A5C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" name="Freeform 55">
                <a:extLst>
                  <a:ext uri="{FF2B5EF4-FFF2-40B4-BE49-F238E27FC236}">
                    <a16:creationId xmlns:a16="http://schemas.microsoft.com/office/drawing/2014/main" id="{07A39714-676C-7B58-D794-271BB417D370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" name="Freeform 56">
                <a:extLst>
                  <a:ext uri="{FF2B5EF4-FFF2-40B4-BE49-F238E27FC236}">
                    <a16:creationId xmlns:a16="http://schemas.microsoft.com/office/drawing/2014/main" id="{20BED88E-A076-6818-6E04-C3A00A28FE18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" name="Freeform 57">
                <a:extLst>
                  <a:ext uri="{FF2B5EF4-FFF2-40B4-BE49-F238E27FC236}">
                    <a16:creationId xmlns:a16="http://schemas.microsoft.com/office/drawing/2014/main" id="{B3EDA906-E372-977B-8A13-AD1F5B402B8F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" name="Freeform 58">
                <a:extLst>
                  <a:ext uri="{FF2B5EF4-FFF2-40B4-BE49-F238E27FC236}">
                    <a16:creationId xmlns:a16="http://schemas.microsoft.com/office/drawing/2014/main" id="{F05361FA-B711-CEE1-4785-CDB511843CCD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" name="Freeform 59">
                <a:extLst>
                  <a:ext uri="{FF2B5EF4-FFF2-40B4-BE49-F238E27FC236}">
                    <a16:creationId xmlns:a16="http://schemas.microsoft.com/office/drawing/2014/main" id="{4B18A43F-5BEA-D9B3-B594-B1052C50B74F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" name="Freeform 60">
                <a:extLst>
                  <a:ext uri="{FF2B5EF4-FFF2-40B4-BE49-F238E27FC236}">
                    <a16:creationId xmlns:a16="http://schemas.microsoft.com/office/drawing/2014/main" id="{59CB7F3A-B572-EFC7-21B2-434130E6BB67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" name="Freeform 61">
                <a:extLst>
                  <a:ext uri="{FF2B5EF4-FFF2-40B4-BE49-F238E27FC236}">
                    <a16:creationId xmlns:a16="http://schemas.microsoft.com/office/drawing/2014/main" id="{F242B85C-819B-2DE6-46F1-F481E45896A4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" name="Freeform 62">
                <a:extLst>
                  <a:ext uri="{FF2B5EF4-FFF2-40B4-BE49-F238E27FC236}">
                    <a16:creationId xmlns:a16="http://schemas.microsoft.com/office/drawing/2014/main" id="{825050B7-E53A-9485-A616-1E870BA68BED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" name="Freeform 63">
                <a:extLst>
                  <a:ext uri="{FF2B5EF4-FFF2-40B4-BE49-F238E27FC236}">
                    <a16:creationId xmlns:a16="http://schemas.microsoft.com/office/drawing/2014/main" id="{3F62DAD3-6AD9-DB5E-45BB-BFCE047183C5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" name="Freeform 64">
                <a:extLst>
                  <a:ext uri="{FF2B5EF4-FFF2-40B4-BE49-F238E27FC236}">
                    <a16:creationId xmlns:a16="http://schemas.microsoft.com/office/drawing/2014/main" id="{F1FDA6E4-A3BB-8B09-760A-945955DFCF80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" name="Freeform 65">
                <a:extLst>
                  <a:ext uri="{FF2B5EF4-FFF2-40B4-BE49-F238E27FC236}">
                    <a16:creationId xmlns:a16="http://schemas.microsoft.com/office/drawing/2014/main" id="{FA0691C4-361C-E231-EC11-B024A1AE3EC9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" name="Freeform 66">
                <a:extLst>
                  <a:ext uri="{FF2B5EF4-FFF2-40B4-BE49-F238E27FC236}">
                    <a16:creationId xmlns:a16="http://schemas.microsoft.com/office/drawing/2014/main" id="{20A85D72-473F-9B45-895C-06DD65CE67B7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" name="Freeform 67">
                <a:extLst>
                  <a:ext uri="{FF2B5EF4-FFF2-40B4-BE49-F238E27FC236}">
                    <a16:creationId xmlns:a16="http://schemas.microsoft.com/office/drawing/2014/main" id="{BBAA1799-5054-29F5-160A-A7525C265299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" name="Freeform 68">
                <a:extLst>
                  <a:ext uri="{FF2B5EF4-FFF2-40B4-BE49-F238E27FC236}">
                    <a16:creationId xmlns:a16="http://schemas.microsoft.com/office/drawing/2014/main" id="{AE892C9A-C58E-B019-7CD7-DBF164F08D37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0" name="Freeform 69">
                <a:extLst>
                  <a:ext uri="{FF2B5EF4-FFF2-40B4-BE49-F238E27FC236}">
                    <a16:creationId xmlns:a16="http://schemas.microsoft.com/office/drawing/2014/main" id="{8CCD1C92-068B-219A-BD4C-B412CEE6B4F1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" name="Freeform 70">
                <a:extLst>
                  <a:ext uri="{FF2B5EF4-FFF2-40B4-BE49-F238E27FC236}">
                    <a16:creationId xmlns:a16="http://schemas.microsoft.com/office/drawing/2014/main" id="{C382AB88-83DA-9653-8775-F62282E1177F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" name="Freeform 71">
                <a:extLst>
                  <a:ext uri="{FF2B5EF4-FFF2-40B4-BE49-F238E27FC236}">
                    <a16:creationId xmlns:a16="http://schemas.microsoft.com/office/drawing/2014/main" id="{BA7D42A8-B8D3-6D94-C177-2964A3827EA3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8" name="Group 72">
              <a:extLst>
                <a:ext uri="{FF2B5EF4-FFF2-40B4-BE49-F238E27FC236}">
                  <a16:creationId xmlns:a16="http://schemas.microsoft.com/office/drawing/2014/main" id="{779A4D93-BFCF-256B-185E-ACECAA032E57}"/>
                </a:ext>
              </a:extLst>
            </p:cNvPr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87" name="Freeform 73">
                <a:extLst>
                  <a:ext uri="{FF2B5EF4-FFF2-40B4-BE49-F238E27FC236}">
                    <a16:creationId xmlns:a16="http://schemas.microsoft.com/office/drawing/2014/main" id="{F8348626-F6A7-652F-5143-5C318C0BB1B2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" name="Freeform 74">
                <a:extLst>
                  <a:ext uri="{FF2B5EF4-FFF2-40B4-BE49-F238E27FC236}">
                    <a16:creationId xmlns:a16="http://schemas.microsoft.com/office/drawing/2014/main" id="{735B1AC0-3D71-C4E7-DC93-FE880C657D71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" name="Freeform 75">
                <a:extLst>
                  <a:ext uri="{FF2B5EF4-FFF2-40B4-BE49-F238E27FC236}">
                    <a16:creationId xmlns:a16="http://schemas.microsoft.com/office/drawing/2014/main" id="{53E19A74-5796-A288-0567-1186F637A96B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" name="Freeform 76">
                <a:extLst>
                  <a:ext uri="{FF2B5EF4-FFF2-40B4-BE49-F238E27FC236}">
                    <a16:creationId xmlns:a16="http://schemas.microsoft.com/office/drawing/2014/main" id="{550B7E70-C2EF-459D-979A-DE7FDED83F28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" name="Freeform 77">
                <a:extLst>
                  <a:ext uri="{FF2B5EF4-FFF2-40B4-BE49-F238E27FC236}">
                    <a16:creationId xmlns:a16="http://schemas.microsoft.com/office/drawing/2014/main" id="{1E09322A-A63F-AF1B-C01A-8E0C0DAA67E6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" name="Freeform 78">
                <a:extLst>
                  <a:ext uri="{FF2B5EF4-FFF2-40B4-BE49-F238E27FC236}">
                    <a16:creationId xmlns:a16="http://schemas.microsoft.com/office/drawing/2014/main" id="{1596520E-4017-FBCC-C6CE-C3CF449C5B33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" name="Freeform 79">
                <a:extLst>
                  <a:ext uri="{FF2B5EF4-FFF2-40B4-BE49-F238E27FC236}">
                    <a16:creationId xmlns:a16="http://schemas.microsoft.com/office/drawing/2014/main" id="{C7C30048-E44A-9FB9-85E9-4983C46215AA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" name="Freeform 80">
                <a:extLst>
                  <a:ext uri="{FF2B5EF4-FFF2-40B4-BE49-F238E27FC236}">
                    <a16:creationId xmlns:a16="http://schemas.microsoft.com/office/drawing/2014/main" id="{585A2C47-AABC-8045-5881-5B6A2C103E17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" name="Freeform 81">
                <a:extLst>
                  <a:ext uri="{FF2B5EF4-FFF2-40B4-BE49-F238E27FC236}">
                    <a16:creationId xmlns:a16="http://schemas.microsoft.com/office/drawing/2014/main" id="{2D060785-67CF-4645-35B2-5B570DD23302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" name="Freeform 82">
                <a:extLst>
                  <a:ext uri="{FF2B5EF4-FFF2-40B4-BE49-F238E27FC236}">
                    <a16:creationId xmlns:a16="http://schemas.microsoft.com/office/drawing/2014/main" id="{8B3280FA-EDFC-D539-B7BF-C8D627CE6B41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" name="Freeform 83">
                <a:extLst>
                  <a:ext uri="{FF2B5EF4-FFF2-40B4-BE49-F238E27FC236}">
                    <a16:creationId xmlns:a16="http://schemas.microsoft.com/office/drawing/2014/main" id="{04DD6142-015E-071B-9FB4-17E851DCE086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" name="Freeform 84">
                <a:extLst>
                  <a:ext uri="{FF2B5EF4-FFF2-40B4-BE49-F238E27FC236}">
                    <a16:creationId xmlns:a16="http://schemas.microsoft.com/office/drawing/2014/main" id="{D673BA04-0422-FFAB-8ECB-1A540D31CCC5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" name="Freeform 85">
                <a:extLst>
                  <a:ext uri="{FF2B5EF4-FFF2-40B4-BE49-F238E27FC236}">
                    <a16:creationId xmlns:a16="http://schemas.microsoft.com/office/drawing/2014/main" id="{FB05F926-DB97-CC09-B283-536A4CB7F37B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" name="Freeform 86">
                <a:extLst>
                  <a:ext uri="{FF2B5EF4-FFF2-40B4-BE49-F238E27FC236}">
                    <a16:creationId xmlns:a16="http://schemas.microsoft.com/office/drawing/2014/main" id="{9E84333A-3488-2F53-73BC-22514D96AD1A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" name="Freeform 87">
                <a:extLst>
                  <a:ext uri="{FF2B5EF4-FFF2-40B4-BE49-F238E27FC236}">
                    <a16:creationId xmlns:a16="http://schemas.microsoft.com/office/drawing/2014/main" id="{C912CF8B-01F3-ED80-77DB-74BD80175433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" name="Freeform 88">
                <a:extLst>
                  <a:ext uri="{FF2B5EF4-FFF2-40B4-BE49-F238E27FC236}">
                    <a16:creationId xmlns:a16="http://schemas.microsoft.com/office/drawing/2014/main" id="{EBC674FB-530E-B0D1-BA7E-881C8660100A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" name="Freeform 89">
                <a:extLst>
                  <a:ext uri="{FF2B5EF4-FFF2-40B4-BE49-F238E27FC236}">
                    <a16:creationId xmlns:a16="http://schemas.microsoft.com/office/drawing/2014/main" id="{5289EE46-229A-F48E-DEEB-42A433FE4410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" name="Freeform 90">
                <a:extLst>
                  <a:ext uri="{FF2B5EF4-FFF2-40B4-BE49-F238E27FC236}">
                    <a16:creationId xmlns:a16="http://schemas.microsoft.com/office/drawing/2014/main" id="{B46842BD-20C1-DE23-42DE-588318D0A7EB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" name="Freeform 91">
                <a:extLst>
                  <a:ext uri="{FF2B5EF4-FFF2-40B4-BE49-F238E27FC236}">
                    <a16:creationId xmlns:a16="http://schemas.microsoft.com/office/drawing/2014/main" id="{33DE15E1-D8D1-A51F-13DD-061FCB19BA99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" name="Freeform 92">
                <a:extLst>
                  <a:ext uri="{FF2B5EF4-FFF2-40B4-BE49-F238E27FC236}">
                    <a16:creationId xmlns:a16="http://schemas.microsoft.com/office/drawing/2014/main" id="{833E7EF1-BE9F-F09F-8BB4-3CB8BB8CCC8E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" name="Freeform 93">
                <a:extLst>
                  <a:ext uri="{FF2B5EF4-FFF2-40B4-BE49-F238E27FC236}">
                    <a16:creationId xmlns:a16="http://schemas.microsoft.com/office/drawing/2014/main" id="{8CD3BE73-555D-295B-F5E8-05AF4A054DFF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" name="Freeform 94">
                <a:extLst>
                  <a:ext uri="{FF2B5EF4-FFF2-40B4-BE49-F238E27FC236}">
                    <a16:creationId xmlns:a16="http://schemas.microsoft.com/office/drawing/2014/main" id="{168C2334-B138-85B3-0738-28A642886A56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" name="Freeform 95">
                <a:extLst>
                  <a:ext uri="{FF2B5EF4-FFF2-40B4-BE49-F238E27FC236}">
                    <a16:creationId xmlns:a16="http://schemas.microsoft.com/office/drawing/2014/main" id="{1A0A47D5-D3BA-DBF0-534B-9925DE455F85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" name="Freeform 96">
                <a:extLst>
                  <a:ext uri="{FF2B5EF4-FFF2-40B4-BE49-F238E27FC236}">
                    <a16:creationId xmlns:a16="http://schemas.microsoft.com/office/drawing/2014/main" id="{D30BF7BB-FBE7-08CF-549E-67D9E7C52673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" name="Freeform 97">
                <a:extLst>
                  <a:ext uri="{FF2B5EF4-FFF2-40B4-BE49-F238E27FC236}">
                    <a16:creationId xmlns:a16="http://schemas.microsoft.com/office/drawing/2014/main" id="{93832DE2-9160-E797-E007-8FC58E46F520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" name="Freeform 98">
                <a:extLst>
                  <a:ext uri="{FF2B5EF4-FFF2-40B4-BE49-F238E27FC236}">
                    <a16:creationId xmlns:a16="http://schemas.microsoft.com/office/drawing/2014/main" id="{5C1D9DC8-3F79-55D2-A3D4-BEA05CB80242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" name="Freeform 99">
                <a:extLst>
                  <a:ext uri="{FF2B5EF4-FFF2-40B4-BE49-F238E27FC236}">
                    <a16:creationId xmlns:a16="http://schemas.microsoft.com/office/drawing/2014/main" id="{087D3D34-8D2E-00B3-901C-9C3B10238057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" name="Freeform 100">
                <a:extLst>
                  <a:ext uri="{FF2B5EF4-FFF2-40B4-BE49-F238E27FC236}">
                    <a16:creationId xmlns:a16="http://schemas.microsoft.com/office/drawing/2014/main" id="{880566E7-33CE-64D3-7365-3BF1901CAECB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" name="Freeform 101">
                <a:extLst>
                  <a:ext uri="{FF2B5EF4-FFF2-40B4-BE49-F238E27FC236}">
                    <a16:creationId xmlns:a16="http://schemas.microsoft.com/office/drawing/2014/main" id="{3B487071-2C57-9216-C912-21336D05231A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" name="Freeform 102">
                <a:extLst>
                  <a:ext uri="{FF2B5EF4-FFF2-40B4-BE49-F238E27FC236}">
                    <a16:creationId xmlns:a16="http://schemas.microsoft.com/office/drawing/2014/main" id="{950CF869-A18F-ABDF-4585-61B8DCAEB606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" name="Freeform 103">
                <a:extLst>
                  <a:ext uri="{FF2B5EF4-FFF2-40B4-BE49-F238E27FC236}">
                    <a16:creationId xmlns:a16="http://schemas.microsoft.com/office/drawing/2014/main" id="{C814EF20-2956-E4FF-D139-ADF78134F352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" name="Freeform 104">
                <a:extLst>
                  <a:ext uri="{FF2B5EF4-FFF2-40B4-BE49-F238E27FC236}">
                    <a16:creationId xmlns:a16="http://schemas.microsoft.com/office/drawing/2014/main" id="{2BBC4A94-DE30-9DDE-0AF3-068758A7DF14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" name="Freeform 105">
                <a:extLst>
                  <a:ext uri="{FF2B5EF4-FFF2-40B4-BE49-F238E27FC236}">
                    <a16:creationId xmlns:a16="http://schemas.microsoft.com/office/drawing/2014/main" id="{2C6ED978-DBF0-2970-3CF8-499D4C558446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9" name="Group 106">
              <a:extLst>
                <a:ext uri="{FF2B5EF4-FFF2-40B4-BE49-F238E27FC236}">
                  <a16:creationId xmlns:a16="http://schemas.microsoft.com/office/drawing/2014/main" id="{86222F6D-8514-E3DB-26BE-175DF8409195}"/>
                </a:ext>
              </a:extLst>
            </p:cNvPr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54" name="Freeform 107">
                <a:extLst>
                  <a:ext uri="{FF2B5EF4-FFF2-40B4-BE49-F238E27FC236}">
                    <a16:creationId xmlns:a16="http://schemas.microsoft.com/office/drawing/2014/main" id="{FEE73098-F98E-A93A-52C7-4424CB2A2229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Freeform 108">
                <a:extLst>
                  <a:ext uri="{FF2B5EF4-FFF2-40B4-BE49-F238E27FC236}">
                    <a16:creationId xmlns:a16="http://schemas.microsoft.com/office/drawing/2014/main" id="{F54804F9-CD23-D81A-CE02-D09705ACDF6F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Freeform 109">
                <a:extLst>
                  <a:ext uri="{FF2B5EF4-FFF2-40B4-BE49-F238E27FC236}">
                    <a16:creationId xmlns:a16="http://schemas.microsoft.com/office/drawing/2014/main" id="{CF476737-7497-FD68-0C42-678D267FC8EC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Freeform 110">
                <a:extLst>
                  <a:ext uri="{FF2B5EF4-FFF2-40B4-BE49-F238E27FC236}">
                    <a16:creationId xmlns:a16="http://schemas.microsoft.com/office/drawing/2014/main" id="{9E4FB855-2E0E-EAC3-B75D-980F7EE8316A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" name="Freeform 111">
                <a:extLst>
                  <a:ext uri="{FF2B5EF4-FFF2-40B4-BE49-F238E27FC236}">
                    <a16:creationId xmlns:a16="http://schemas.microsoft.com/office/drawing/2014/main" id="{6AF391F0-C6FF-5540-AA73-D615A1DE5B45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Freeform 112">
                <a:extLst>
                  <a:ext uri="{FF2B5EF4-FFF2-40B4-BE49-F238E27FC236}">
                    <a16:creationId xmlns:a16="http://schemas.microsoft.com/office/drawing/2014/main" id="{A69AA243-D02C-C9A3-1150-D17AE365D160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Freeform 113">
                <a:extLst>
                  <a:ext uri="{FF2B5EF4-FFF2-40B4-BE49-F238E27FC236}">
                    <a16:creationId xmlns:a16="http://schemas.microsoft.com/office/drawing/2014/main" id="{BF76EF40-3DDB-B51D-3548-C0DD16AC3AC8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Freeform 114">
                <a:extLst>
                  <a:ext uri="{FF2B5EF4-FFF2-40B4-BE49-F238E27FC236}">
                    <a16:creationId xmlns:a16="http://schemas.microsoft.com/office/drawing/2014/main" id="{B80C5CDD-FA2C-2102-DD0B-CDCD02D76385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" name="Freeform 115">
                <a:extLst>
                  <a:ext uri="{FF2B5EF4-FFF2-40B4-BE49-F238E27FC236}">
                    <a16:creationId xmlns:a16="http://schemas.microsoft.com/office/drawing/2014/main" id="{9216FA64-E263-DFE8-BECE-CC628F044C29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" name="Freeform 116">
                <a:extLst>
                  <a:ext uri="{FF2B5EF4-FFF2-40B4-BE49-F238E27FC236}">
                    <a16:creationId xmlns:a16="http://schemas.microsoft.com/office/drawing/2014/main" id="{1EB4FB8A-CE59-BE3A-FF32-4507D1546217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" name="Freeform 117">
                <a:extLst>
                  <a:ext uri="{FF2B5EF4-FFF2-40B4-BE49-F238E27FC236}">
                    <a16:creationId xmlns:a16="http://schemas.microsoft.com/office/drawing/2014/main" id="{A01FAA3F-A392-21EB-CF4E-6C8FF9F4B906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" name="Freeform 118">
                <a:extLst>
                  <a:ext uri="{FF2B5EF4-FFF2-40B4-BE49-F238E27FC236}">
                    <a16:creationId xmlns:a16="http://schemas.microsoft.com/office/drawing/2014/main" id="{9E6FFC75-4470-D85C-EEE2-6FEE5B5C071E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Freeform 119">
                <a:extLst>
                  <a:ext uri="{FF2B5EF4-FFF2-40B4-BE49-F238E27FC236}">
                    <a16:creationId xmlns:a16="http://schemas.microsoft.com/office/drawing/2014/main" id="{72CF90B6-030D-7759-59B0-1311BDE7CD60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" name="Freeform 120">
                <a:extLst>
                  <a:ext uri="{FF2B5EF4-FFF2-40B4-BE49-F238E27FC236}">
                    <a16:creationId xmlns:a16="http://schemas.microsoft.com/office/drawing/2014/main" id="{9B966EDF-1167-2667-A690-B3A67CD23356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" name="Freeform 121">
                <a:extLst>
                  <a:ext uri="{FF2B5EF4-FFF2-40B4-BE49-F238E27FC236}">
                    <a16:creationId xmlns:a16="http://schemas.microsoft.com/office/drawing/2014/main" id="{60C3E55D-6A13-394D-10CC-34E2124ECA34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" name="Freeform 122">
                <a:extLst>
                  <a:ext uri="{FF2B5EF4-FFF2-40B4-BE49-F238E27FC236}">
                    <a16:creationId xmlns:a16="http://schemas.microsoft.com/office/drawing/2014/main" id="{EF2E737D-2006-3B7E-B9E5-4D6D540F0D7A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" name="Freeform 123">
                <a:extLst>
                  <a:ext uri="{FF2B5EF4-FFF2-40B4-BE49-F238E27FC236}">
                    <a16:creationId xmlns:a16="http://schemas.microsoft.com/office/drawing/2014/main" id="{50C70B99-71D7-CA40-20F4-2CBBA07C3D0F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" name="Freeform 124">
                <a:extLst>
                  <a:ext uri="{FF2B5EF4-FFF2-40B4-BE49-F238E27FC236}">
                    <a16:creationId xmlns:a16="http://schemas.microsoft.com/office/drawing/2014/main" id="{3296A6A7-B5C2-D727-4958-D4E1B957B831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" name="Freeform 125">
                <a:extLst>
                  <a:ext uri="{FF2B5EF4-FFF2-40B4-BE49-F238E27FC236}">
                    <a16:creationId xmlns:a16="http://schemas.microsoft.com/office/drawing/2014/main" id="{BFF3497F-BF57-1308-F04F-C2A589536304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" name="Freeform 126">
                <a:extLst>
                  <a:ext uri="{FF2B5EF4-FFF2-40B4-BE49-F238E27FC236}">
                    <a16:creationId xmlns:a16="http://schemas.microsoft.com/office/drawing/2014/main" id="{C371F5AF-0F21-9E89-20B1-F5C2372C7C7D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" name="Freeform 127">
                <a:extLst>
                  <a:ext uri="{FF2B5EF4-FFF2-40B4-BE49-F238E27FC236}">
                    <a16:creationId xmlns:a16="http://schemas.microsoft.com/office/drawing/2014/main" id="{6F4DDBFE-AD11-8C57-ADD9-22FBFD09DB5F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" name="Freeform 128">
                <a:extLst>
                  <a:ext uri="{FF2B5EF4-FFF2-40B4-BE49-F238E27FC236}">
                    <a16:creationId xmlns:a16="http://schemas.microsoft.com/office/drawing/2014/main" id="{164D2907-5329-C70A-28CA-5F6EFF699218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" name="Freeform 129">
                <a:extLst>
                  <a:ext uri="{FF2B5EF4-FFF2-40B4-BE49-F238E27FC236}">
                    <a16:creationId xmlns:a16="http://schemas.microsoft.com/office/drawing/2014/main" id="{2CB28988-50E7-3FFF-0F67-F02011CC67D3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" name="Freeform 130">
                <a:extLst>
                  <a:ext uri="{FF2B5EF4-FFF2-40B4-BE49-F238E27FC236}">
                    <a16:creationId xmlns:a16="http://schemas.microsoft.com/office/drawing/2014/main" id="{F5E008E3-F509-248B-7A02-6D1D9EB3EF00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" name="Freeform 131">
                <a:extLst>
                  <a:ext uri="{FF2B5EF4-FFF2-40B4-BE49-F238E27FC236}">
                    <a16:creationId xmlns:a16="http://schemas.microsoft.com/office/drawing/2014/main" id="{96DDC3CA-E38B-642B-63A3-7CF3347C6E7B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" name="Freeform 132">
                <a:extLst>
                  <a:ext uri="{FF2B5EF4-FFF2-40B4-BE49-F238E27FC236}">
                    <a16:creationId xmlns:a16="http://schemas.microsoft.com/office/drawing/2014/main" id="{494AD78B-DED2-F96C-1249-CA9835C8B1FF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" name="Freeform 133">
                <a:extLst>
                  <a:ext uri="{FF2B5EF4-FFF2-40B4-BE49-F238E27FC236}">
                    <a16:creationId xmlns:a16="http://schemas.microsoft.com/office/drawing/2014/main" id="{45A28B3D-2923-7CF7-BB56-C44FEFF80888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" name="Freeform 134">
                <a:extLst>
                  <a:ext uri="{FF2B5EF4-FFF2-40B4-BE49-F238E27FC236}">
                    <a16:creationId xmlns:a16="http://schemas.microsoft.com/office/drawing/2014/main" id="{F1168EFF-0D1F-B00A-8967-14851BBFA979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" name="Freeform 135">
                <a:extLst>
                  <a:ext uri="{FF2B5EF4-FFF2-40B4-BE49-F238E27FC236}">
                    <a16:creationId xmlns:a16="http://schemas.microsoft.com/office/drawing/2014/main" id="{B5DAB20F-233A-3FD0-BF9A-3164E360252E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" name="Freeform 136">
                <a:extLst>
                  <a:ext uri="{FF2B5EF4-FFF2-40B4-BE49-F238E27FC236}">
                    <a16:creationId xmlns:a16="http://schemas.microsoft.com/office/drawing/2014/main" id="{70535911-5654-F1C5-CABB-530066922047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" name="Freeform 137">
                <a:extLst>
                  <a:ext uri="{FF2B5EF4-FFF2-40B4-BE49-F238E27FC236}">
                    <a16:creationId xmlns:a16="http://schemas.microsoft.com/office/drawing/2014/main" id="{7EBB5A5B-94FC-F042-CBC0-A10EB2E4B906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" name="Freeform 138">
                <a:extLst>
                  <a:ext uri="{FF2B5EF4-FFF2-40B4-BE49-F238E27FC236}">
                    <a16:creationId xmlns:a16="http://schemas.microsoft.com/office/drawing/2014/main" id="{2770B915-6961-6B4D-4B47-5B8CE759276A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" name="Freeform 139">
                <a:extLst>
                  <a:ext uri="{FF2B5EF4-FFF2-40B4-BE49-F238E27FC236}">
                    <a16:creationId xmlns:a16="http://schemas.microsoft.com/office/drawing/2014/main" id="{33965281-591F-E5DD-F358-60F1AC926D5A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" name="Group 140">
              <a:extLst>
                <a:ext uri="{FF2B5EF4-FFF2-40B4-BE49-F238E27FC236}">
                  <a16:creationId xmlns:a16="http://schemas.microsoft.com/office/drawing/2014/main" id="{6B512345-40ED-5D50-BA44-36218A3684E7}"/>
                </a:ext>
              </a:extLst>
            </p:cNvPr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21" name="Freeform 141">
                <a:extLst>
                  <a:ext uri="{FF2B5EF4-FFF2-40B4-BE49-F238E27FC236}">
                    <a16:creationId xmlns:a16="http://schemas.microsoft.com/office/drawing/2014/main" id="{1F3515A4-4C19-8632-8838-2DBBEE775D0E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142">
                <a:extLst>
                  <a:ext uri="{FF2B5EF4-FFF2-40B4-BE49-F238E27FC236}">
                    <a16:creationId xmlns:a16="http://schemas.microsoft.com/office/drawing/2014/main" id="{0EB6516C-A4AD-1D29-7025-563853353AEE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Freeform 143">
                <a:extLst>
                  <a:ext uri="{FF2B5EF4-FFF2-40B4-BE49-F238E27FC236}">
                    <a16:creationId xmlns:a16="http://schemas.microsoft.com/office/drawing/2014/main" id="{1C9A14CA-3DF7-645C-C5C1-BE94A1115D69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144">
                <a:extLst>
                  <a:ext uri="{FF2B5EF4-FFF2-40B4-BE49-F238E27FC236}">
                    <a16:creationId xmlns:a16="http://schemas.microsoft.com/office/drawing/2014/main" id="{422EACF3-6419-73A7-4446-FEBAD3830B5F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145">
                <a:extLst>
                  <a:ext uri="{FF2B5EF4-FFF2-40B4-BE49-F238E27FC236}">
                    <a16:creationId xmlns:a16="http://schemas.microsoft.com/office/drawing/2014/main" id="{603CCB20-5EBC-4085-86F8-85E696D4F45A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146">
                <a:extLst>
                  <a:ext uri="{FF2B5EF4-FFF2-40B4-BE49-F238E27FC236}">
                    <a16:creationId xmlns:a16="http://schemas.microsoft.com/office/drawing/2014/main" id="{8155CB92-841C-90D7-C9C9-207110135864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Freeform 147">
                <a:extLst>
                  <a:ext uri="{FF2B5EF4-FFF2-40B4-BE49-F238E27FC236}">
                    <a16:creationId xmlns:a16="http://schemas.microsoft.com/office/drawing/2014/main" id="{8FCFAFEA-2C08-CEFB-3F8E-38FD89B53F8B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Freeform 148">
                <a:extLst>
                  <a:ext uri="{FF2B5EF4-FFF2-40B4-BE49-F238E27FC236}">
                    <a16:creationId xmlns:a16="http://schemas.microsoft.com/office/drawing/2014/main" id="{F0B091F5-1742-2B5B-1424-C7CF0A36DED5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149">
                <a:extLst>
                  <a:ext uri="{FF2B5EF4-FFF2-40B4-BE49-F238E27FC236}">
                    <a16:creationId xmlns:a16="http://schemas.microsoft.com/office/drawing/2014/main" id="{3BD4D2FF-3147-D35F-B9A9-4CCE04328DE5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 150">
                <a:extLst>
                  <a:ext uri="{FF2B5EF4-FFF2-40B4-BE49-F238E27FC236}">
                    <a16:creationId xmlns:a16="http://schemas.microsoft.com/office/drawing/2014/main" id="{8201D709-B92D-2046-4FBF-B05A5091892F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151">
                <a:extLst>
                  <a:ext uri="{FF2B5EF4-FFF2-40B4-BE49-F238E27FC236}">
                    <a16:creationId xmlns:a16="http://schemas.microsoft.com/office/drawing/2014/main" id="{E3933D7F-8022-376C-EB33-C9F6EB65CE9F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152">
                <a:extLst>
                  <a:ext uri="{FF2B5EF4-FFF2-40B4-BE49-F238E27FC236}">
                    <a16:creationId xmlns:a16="http://schemas.microsoft.com/office/drawing/2014/main" id="{9438E9EF-B903-5868-C67D-F9DBD8B8FE36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153">
                <a:extLst>
                  <a:ext uri="{FF2B5EF4-FFF2-40B4-BE49-F238E27FC236}">
                    <a16:creationId xmlns:a16="http://schemas.microsoft.com/office/drawing/2014/main" id="{0F5FD0D8-272E-DC4F-FAA6-C660D91F61AB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154">
                <a:extLst>
                  <a:ext uri="{FF2B5EF4-FFF2-40B4-BE49-F238E27FC236}">
                    <a16:creationId xmlns:a16="http://schemas.microsoft.com/office/drawing/2014/main" id="{3664F471-A6E8-84CF-2AE4-B730196340E6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155">
                <a:extLst>
                  <a:ext uri="{FF2B5EF4-FFF2-40B4-BE49-F238E27FC236}">
                    <a16:creationId xmlns:a16="http://schemas.microsoft.com/office/drawing/2014/main" id="{1DD3E45F-E41B-119D-DB5C-F2F2F4CB7AD3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Freeform 156">
                <a:extLst>
                  <a:ext uri="{FF2B5EF4-FFF2-40B4-BE49-F238E27FC236}">
                    <a16:creationId xmlns:a16="http://schemas.microsoft.com/office/drawing/2014/main" id="{B09947F9-EAA4-DE96-EA03-780D357D1E1D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Freeform 157">
                <a:extLst>
                  <a:ext uri="{FF2B5EF4-FFF2-40B4-BE49-F238E27FC236}">
                    <a16:creationId xmlns:a16="http://schemas.microsoft.com/office/drawing/2014/main" id="{D7DB9160-ADF5-7BF4-AFD3-0E18CDA7766F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Freeform 158">
                <a:extLst>
                  <a:ext uri="{FF2B5EF4-FFF2-40B4-BE49-F238E27FC236}">
                    <a16:creationId xmlns:a16="http://schemas.microsoft.com/office/drawing/2014/main" id="{EE4871F4-BC51-2254-DE7F-01E83A881DA9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Freeform 159">
                <a:extLst>
                  <a:ext uri="{FF2B5EF4-FFF2-40B4-BE49-F238E27FC236}">
                    <a16:creationId xmlns:a16="http://schemas.microsoft.com/office/drawing/2014/main" id="{3A26F5C1-7D1B-6EA4-69BC-774241F97AF9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Freeform 160">
                <a:extLst>
                  <a:ext uri="{FF2B5EF4-FFF2-40B4-BE49-F238E27FC236}">
                    <a16:creationId xmlns:a16="http://schemas.microsoft.com/office/drawing/2014/main" id="{75E0AD7F-9094-8866-482B-7D5FF8DCD63E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161">
                <a:extLst>
                  <a:ext uri="{FF2B5EF4-FFF2-40B4-BE49-F238E27FC236}">
                    <a16:creationId xmlns:a16="http://schemas.microsoft.com/office/drawing/2014/main" id="{7F95ACB8-E100-2AED-53EA-2DC80881CEA3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162">
                <a:extLst>
                  <a:ext uri="{FF2B5EF4-FFF2-40B4-BE49-F238E27FC236}">
                    <a16:creationId xmlns:a16="http://schemas.microsoft.com/office/drawing/2014/main" id="{9EB0255E-6EF6-6263-61BD-BC0B60D9A954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163">
                <a:extLst>
                  <a:ext uri="{FF2B5EF4-FFF2-40B4-BE49-F238E27FC236}">
                    <a16:creationId xmlns:a16="http://schemas.microsoft.com/office/drawing/2014/main" id="{6584E753-8597-F22A-DF26-6EDEE59A4CCC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Freeform 164">
                <a:extLst>
                  <a:ext uri="{FF2B5EF4-FFF2-40B4-BE49-F238E27FC236}">
                    <a16:creationId xmlns:a16="http://schemas.microsoft.com/office/drawing/2014/main" id="{BD4AF302-EF20-99EC-B2EF-1D927D401220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165">
                <a:extLst>
                  <a:ext uri="{FF2B5EF4-FFF2-40B4-BE49-F238E27FC236}">
                    <a16:creationId xmlns:a16="http://schemas.microsoft.com/office/drawing/2014/main" id="{717A01CA-2A59-A4E8-98C4-ACE482B38164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Freeform 166">
                <a:extLst>
                  <a:ext uri="{FF2B5EF4-FFF2-40B4-BE49-F238E27FC236}">
                    <a16:creationId xmlns:a16="http://schemas.microsoft.com/office/drawing/2014/main" id="{1D72FE3F-E57B-0A23-A2F5-8F270A3FE917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Freeform 167">
                <a:extLst>
                  <a:ext uri="{FF2B5EF4-FFF2-40B4-BE49-F238E27FC236}">
                    <a16:creationId xmlns:a16="http://schemas.microsoft.com/office/drawing/2014/main" id="{904CECE3-76DB-07A6-3480-70AE9466B880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Freeform 168">
                <a:extLst>
                  <a:ext uri="{FF2B5EF4-FFF2-40B4-BE49-F238E27FC236}">
                    <a16:creationId xmlns:a16="http://schemas.microsoft.com/office/drawing/2014/main" id="{38AD1DFC-103E-F095-7E05-A101AEA9E40A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Freeform 169">
                <a:extLst>
                  <a:ext uri="{FF2B5EF4-FFF2-40B4-BE49-F238E27FC236}">
                    <a16:creationId xmlns:a16="http://schemas.microsoft.com/office/drawing/2014/main" id="{D4EFC12C-B9E5-8444-62E9-EAA3D578D824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Freeform 170">
                <a:extLst>
                  <a:ext uri="{FF2B5EF4-FFF2-40B4-BE49-F238E27FC236}">
                    <a16:creationId xmlns:a16="http://schemas.microsoft.com/office/drawing/2014/main" id="{DDC2B99E-5315-04C0-42CF-334DF570B8AF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Freeform 171">
                <a:extLst>
                  <a:ext uri="{FF2B5EF4-FFF2-40B4-BE49-F238E27FC236}">
                    <a16:creationId xmlns:a16="http://schemas.microsoft.com/office/drawing/2014/main" id="{FBE2CD8A-3823-D864-DF7E-E03C8EC312ED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Freeform 172">
                <a:extLst>
                  <a:ext uri="{FF2B5EF4-FFF2-40B4-BE49-F238E27FC236}">
                    <a16:creationId xmlns:a16="http://schemas.microsoft.com/office/drawing/2014/main" id="{D9F5BC50-0B28-CA7B-F1CD-784342C736EC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Freeform 173">
                <a:extLst>
                  <a:ext uri="{FF2B5EF4-FFF2-40B4-BE49-F238E27FC236}">
                    <a16:creationId xmlns:a16="http://schemas.microsoft.com/office/drawing/2014/main" id="{E5A3F14E-AD4B-B00C-06F4-11586A50EC61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153" name="Picture 2">
            <a:extLst>
              <a:ext uri="{FF2B5EF4-FFF2-40B4-BE49-F238E27FC236}">
                <a16:creationId xmlns:a16="http://schemas.microsoft.com/office/drawing/2014/main" id="{47B954E0-62B0-DEEB-6C33-79821F80D46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872583" y="52845"/>
            <a:ext cx="1167552" cy="2119363"/>
          </a:xfrm>
          <a:prstGeom prst="rect">
            <a:avLst/>
          </a:prstGeom>
        </p:spPr>
      </p:pic>
      <p:pic>
        <p:nvPicPr>
          <p:cNvPr id="155" name="Hình ảnh 154">
            <a:extLst>
              <a:ext uri="{FF2B5EF4-FFF2-40B4-BE49-F238E27FC236}">
                <a16:creationId xmlns:a16="http://schemas.microsoft.com/office/drawing/2014/main" id="{82DB4973-BF4F-A4D2-8612-91D66E20DB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9659" y="1203271"/>
            <a:ext cx="1692350" cy="5115354"/>
          </a:xfrm>
          <a:prstGeom prst="rect">
            <a:avLst/>
          </a:prstGeom>
        </p:spPr>
      </p:pic>
      <p:sp>
        <p:nvSpPr>
          <p:cNvPr id="156" name="TextBox 5">
            <a:extLst>
              <a:ext uri="{FF2B5EF4-FFF2-40B4-BE49-F238E27FC236}">
                <a16:creationId xmlns:a16="http://schemas.microsoft.com/office/drawing/2014/main" id="{DD6537CB-EBBA-A7A3-4866-46FB68E279DA}"/>
              </a:ext>
            </a:extLst>
          </p:cNvPr>
          <p:cNvSpPr txBox="1"/>
          <p:nvPr/>
        </p:nvSpPr>
        <p:spPr>
          <a:xfrm>
            <a:off x="3120708" y="1710543"/>
            <a:ext cx="2388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Dấu lặng tròn</a:t>
            </a:r>
            <a:endParaRPr lang="en-US" sz="2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7" name="TextBox 5">
            <a:extLst>
              <a:ext uri="{FF2B5EF4-FFF2-40B4-BE49-F238E27FC236}">
                <a16:creationId xmlns:a16="http://schemas.microsoft.com/office/drawing/2014/main" id="{F80FDEBA-524E-BD5B-E9B3-8BE5B7D35232}"/>
              </a:ext>
            </a:extLst>
          </p:cNvPr>
          <p:cNvSpPr txBox="1"/>
          <p:nvPr/>
        </p:nvSpPr>
        <p:spPr>
          <a:xfrm>
            <a:off x="3124668" y="2695027"/>
            <a:ext cx="2388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Dấu lặng trắng</a:t>
            </a:r>
            <a:endParaRPr lang="en-US" sz="2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8" name="TextBox 5">
            <a:extLst>
              <a:ext uri="{FF2B5EF4-FFF2-40B4-BE49-F238E27FC236}">
                <a16:creationId xmlns:a16="http://schemas.microsoft.com/office/drawing/2014/main" id="{4E3660BA-3426-FE18-C654-7B73A19853AF}"/>
              </a:ext>
            </a:extLst>
          </p:cNvPr>
          <p:cNvSpPr txBox="1"/>
          <p:nvPr/>
        </p:nvSpPr>
        <p:spPr>
          <a:xfrm>
            <a:off x="3128628" y="3679511"/>
            <a:ext cx="2388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Dấu lặng đen</a:t>
            </a:r>
            <a:endParaRPr lang="en-US" sz="2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9" name="TextBox 5">
            <a:extLst>
              <a:ext uri="{FF2B5EF4-FFF2-40B4-BE49-F238E27FC236}">
                <a16:creationId xmlns:a16="http://schemas.microsoft.com/office/drawing/2014/main" id="{54BB4495-20CE-0A81-2110-EDECC8D08DD1}"/>
              </a:ext>
            </a:extLst>
          </p:cNvPr>
          <p:cNvSpPr txBox="1"/>
          <p:nvPr/>
        </p:nvSpPr>
        <p:spPr>
          <a:xfrm>
            <a:off x="3132588" y="4663995"/>
            <a:ext cx="2388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Dấu lặng đơn</a:t>
            </a:r>
            <a:endParaRPr lang="en-US" sz="2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0" name="TextBox 5">
            <a:extLst>
              <a:ext uri="{FF2B5EF4-FFF2-40B4-BE49-F238E27FC236}">
                <a16:creationId xmlns:a16="http://schemas.microsoft.com/office/drawing/2014/main" id="{0289194B-9584-0FA5-9C8D-1047C975ABE5}"/>
              </a:ext>
            </a:extLst>
          </p:cNvPr>
          <p:cNvSpPr txBox="1"/>
          <p:nvPr/>
        </p:nvSpPr>
        <p:spPr>
          <a:xfrm>
            <a:off x="3136548" y="5648479"/>
            <a:ext cx="2388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Dấu lặng kép</a:t>
            </a:r>
            <a:endParaRPr lang="en-US" sz="2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56" grpId="0"/>
      <p:bldP spid="156" grpId="1"/>
      <p:bldP spid="157" grpId="0"/>
      <p:bldP spid="157" grpId="1"/>
      <p:bldP spid="158" grpId="0"/>
      <p:bldP spid="159" grpId="0"/>
      <p:bldP spid="159" grpId="1"/>
      <p:bldP spid="160" grpId="0"/>
      <p:bldP spid="16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6"/>
          <p:cNvSpPr txBox="1"/>
          <p:nvPr/>
        </p:nvSpPr>
        <p:spPr>
          <a:xfrm>
            <a:off x="4807090" y="473710"/>
            <a:ext cx="4540109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580000">
            <a:off x="-10795" y="-596265"/>
            <a:ext cx="2466340" cy="3853815"/>
          </a:xfrm>
          <a:prstGeom prst="rect">
            <a:avLst/>
          </a:prstGeom>
        </p:spPr>
      </p:pic>
      <p:grpSp>
        <p:nvGrpSpPr>
          <p:cNvPr id="15" name="Group 34">
            <a:extLst>
              <a:ext uri="{FF2B5EF4-FFF2-40B4-BE49-F238E27FC236}">
                <a16:creationId xmlns:a16="http://schemas.microsoft.com/office/drawing/2014/main" id="{AA63F3CE-11FF-3291-5A99-9B59B501F15E}"/>
              </a:ext>
            </a:extLst>
          </p:cNvPr>
          <p:cNvGrpSpPr/>
          <p:nvPr/>
        </p:nvGrpSpPr>
        <p:grpSpPr bwMode="auto">
          <a:xfrm>
            <a:off x="-128693" y="6242756"/>
            <a:ext cx="12467449" cy="629913"/>
            <a:chOff x="0" y="4105"/>
            <a:chExt cx="5511" cy="215"/>
          </a:xfrm>
        </p:grpSpPr>
        <p:sp>
          <p:nvSpPr>
            <p:cNvPr id="16" name="Freeform 37">
              <a:extLst>
                <a:ext uri="{FF2B5EF4-FFF2-40B4-BE49-F238E27FC236}">
                  <a16:creationId xmlns:a16="http://schemas.microsoft.com/office/drawing/2014/main" id="{B91CC44B-014A-05E5-F802-C02A88472A4D}"/>
                </a:ext>
              </a:extLst>
            </p:cNvPr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" name="Group 38">
              <a:extLst>
                <a:ext uri="{FF2B5EF4-FFF2-40B4-BE49-F238E27FC236}">
                  <a16:creationId xmlns:a16="http://schemas.microsoft.com/office/drawing/2014/main" id="{67EB743B-DD13-DFF1-7204-4604F5F74645}"/>
                </a:ext>
              </a:extLst>
            </p:cNvPr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20" name="Freeform 39">
                <a:extLst>
                  <a:ext uri="{FF2B5EF4-FFF2-40B4-BE49-F238E27FC236}">
                    <a16:creationId xmlns:a16="http://schemas.microsoft.com/office/drawing/2014/main" id="{AF424DFF-954E-F5CA-8F0A-9C8A4E38F99B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" name="Freeform 40">
                <a:extLst>
                  <a:ext uri="{FF2B5EF4-FFF2-40B4-BE49-F238E27FC236}">
                    <a16:creationId xmlns:a16="http://schemas.microsoft.com/office/drawing/2014/main" id="{544D3026-3C27-51F5-0C11-0300E7795480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" name="Freeform 41">
                <a:extLst>
                  <a:ext uri="{FF2B5EF4-FFF2-40B4-BE49-F238E27FC236}">
                    <a16:creationId xmlns:a16="http://schemas.microsoft.com/office/drawing/2014/main" id="{4C66830F-FEA0-B9F8-FAED-CBF7317B89F2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" name="Freeform 42">
                <a:extLst>
                  <a:ext uri="{FF2B5EF4-FFF2-40B4-BE49-F238E27FC236}">
                    <a16:creationId xmlns:a16="http://schemas.microsoft.com/office/drawing/2014/main" id="{0C5B0AF4-283C-4168-079E-CC99BEAC7850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" name="Freeform 43">
                <a:extLst>
                  <a:ext uri="{FF2B5EF4-FFF2-40B4-BE49-F238E27FC236}">
                    <a16:creationId xmlns:a16="http://schemas.microsoft.com/office/drawing/2014/main" id="{97642E68-42CB-B19E-C8A1-AA85764E4E3B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" name="Freeform 44">
                <a:extLst>
                  <a:ext uri="{FF2B5EF4-FFF2-40B4-BE49-F238E27FC236}">
                    <a16:creationId xmlns:a16="http://schemas.microsoft.com/office/drawing/2014/main" id="{6F1D2615-AF14-C4D7-077F-B14E24E5EEAC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" name="Freeform 45">
                <a:extLst>
                  <a:ext uri="{FF2B5EF4-FFF2-40B4-BE49-F238E27FC236}">
                    <a16:creationId xmlns:a16="http://schemas.microsoft.com/office/drawing/2014/main" id="{76020DBE-3A1B-91E7-E209-CF554C7C9A6A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" name="Freeform 46">
                <a:extLst>
                  <a:ext uri="{FF2B5EF4-FFF2-40B4-BE49-F238E27FC236}">
                    <a16:creationId xmlns:a16="http://schemas.microsoft.com/office/drawing/2014/main" id="{E8247410-97A9-C480-102C-B57FCBE8F3FA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" name="Freeform 47">
                <a:extLst>
                  <a:ext uri="{FF2B5EF4-FFF2-40B4-BE49-F238E27FC236}">
                    <a16:creationId xmlns:a16="http://schemas.microsoft.com/office/drawing/2014/main" id="{3ABAB5AC-D1F5-A622-3FA0-30A78E968BE0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" name="Freeform 48">
                <a:extLst>
                  <a:ext uri="{FF2B5EF4-FFF2-40B4-BE49-F238E27FC236}">
                    <a16:creationId xmlns:a16="http://schemas.microsoft.com/office/drawing/2014/main" id="{163825F0-809B-A3B0-7DF0-F3166549BD10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" name="Freeform 49">
                <a:extLst>
                  <a:ext uri="{FF2B5EF4-FFF2-40B4-BE49-F238E27FC236}">
                    <a16:creationId xmlns:a16="http://schemas.microsoft.com/office/drawing/2014/main" id="{C1E38E3A-4043-7BAA-D8AF-26925EAEF5A8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" name="Freeform 50">
                <a:extLst>
                  <a:ext uri="{FF2B5EF4-FFF2-40B4-BE49-F238E27FC236}">
                    <a16:creationId xmlns:a16="http://schemas.microsoft.com/office/drawing/2014/main" id="{5D98FC94-99E2-C7E7-E11D-1329443CC0EA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" name="Freeform 51">
                <a:extLst>
                  <a:ext uri="{FF2B5EF4-FFF2-40B4-BE49-F238E27FC236}">
                    <a16:creationId xmlns:a16="http://schemas.microsoft.com/office/drawing/2014/main" id="{499A1970-8FEF-2802-2C05-D8EC1B7756BC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" name="Freeform 52">
                <a:extLst>
                  <a:ext uri="{FF2B5EF4-FFF2-40B4-BE49-F238E27FC236}">
                    <a16:creationId xmlns:a16="http://schemas.microsoft.com/office/drawing/2014/main" id="{5F0374BD-A419-2605-3177-6B8640BA9060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" name="Freeform 53">
                <a:extLst>
                  <a:ext uri="{FF2B5EF4-FFF2-40B4-BE49-F238E27FC236}">
                    <a16:creationId xmlns:a16="http://schemas.microsoft.com/office/drawing/2014/main" id="{213BCA02-DDB0-A3ED-D456-DE557A6E94DF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" name="Freeform 54">
                <a:extLst>
                  <a:ext uri="{FF2B5EF4-FFF2-40B4-BE49-F238E27FC236}">
                    <a16:creationId xmlns:a16="http://schemas.microsoft.com/office/drawing/2014/main" id="{A5B8F150-0CD7-A545-8F07-6D29299D7A5C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" name="Freeform 55">
                <a:extLst>
                  <a:ext uri="{FF2B5EF4-FFF2-40B4-BE49-F238E27FC236}">
                    <a16:creationId xmlns:a16="http://schemas.microsoft.com/office/drawing/2014/main" id="{07A39714-676C-7B58-D794-271BB417D370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" name="Freeform 56">
                <a:extLst>
                  <a:ext uri="{FF2B5EF4-FFF2-40B4-BE49-F238E27FC236}">
                    <a16:creationId xmlns:a16="http://schemas.microsoft.com/office/drawing/2014/main" id="{20BED88E-A076-6818-6E04-C3A00A28FE18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" name="Freeform 57">
                <a:extLst>
                  <a:ext uri="{FF2B5EF4-FFF2-40B4-BE49-F238E27FC236}">
                    <a16:creationId xmlns:a16="http://schemas.microsoft.com/office/drawing/2014/main" id="{B3EDA906-E372-977B-8A13-AD1F5B402B8F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" name="Freeform 58">
                <a:extLst>
                  <a:ext uri="{FF2B5EF4-FFF2-40B4-BE49-F238E27FC236}">
                    <a16:creationId xmlns:a16="http://schemas.microsoft.com/office/drawing/2014/main" id="{F05361FA-B711-CEE1-4785-CDB511843CCD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" name="Freeform 59">
                <a:extLst>
                  <a:ext uri="{FF2B5EF4-FFF2-40B4-BE49-F238E27FC236}">
                    <a16:creationId xmlns:a16="http://schemas.microsoft.com/office/drawing/2014/main" id="{4B18A43F-5BEA-D9B3-B594-B1052C50B74F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" name="Freeform 60">
                <a:extLst>
                  <a:ext uri="{FF2B5EF4-FFF2-40B4-BE49-F238E27FC236}">
                    <a16:creationId xmlns:a16="http://schemas.microsoft.com/office/drawing/2014/main" id="{59CB7F3A-B572-EFC7-21B2-434130E6BB67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" name="Freeform 61">
                <a:extLst>
                  <a:ext uri="{FF2B5EF4-FFF2-40B4-BE49-F238E27FC236}">
                    <a16:creationId xmlns:a16="http://schemas.microsoft.com/office/drawing/2014/main" id="{F242B85C-819B-2DE6-46F1-F481E45896A4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" name="Freeform 62">
                <a:extLst>
                  <a:ext uri="{FF2B5EF4-FFF2-40B4-BE49-F238E27FC236}">
                    <a16:creationId xmlns:a16="http://schemas.microsoft.com/office/drawing/2014/main" id="{825050B7-E53A-9485-A616-1E870BA68BED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" name="Freeform 63">
                <a:extLst>
                  <a:ext uri="{FF2B5EF4-FFF2-40B4-BE49-F238E27FC236}">
                    <a16:creationId xmlns:a16="http://schemas.microsoft.com/office/drawing/2014/main" id="{3F62DAD3-6AD9-DB5E-45BB-BFCE047183C5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" name="Freeform 64">
                <a:extLst>
                  <a:ext uri="{FF2B5EF4-FFF2-40B4-BE49-F238E27FC236}">
                    <a16:creationId xmlns:a16="http://schemas.microsoft.com/office/drawing/2014/main" id="{F1FDA6E4-A3BB-8B09-760A-945955DFCF80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" name="Freeform 65">
                <a:extLst>
                  <a:ext uri="{FF2B5EF4-FFF2-40B4-BE49-F238E27FC236}">
                    <a16:creationId xmlns:a16="http://schemas.microsoft.com/office/drawing/2014/main" id="{FA0691C4-361C-E231-EC11-B024A1AE3EC9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" name="Freeform 66">
                <a:extLst>
                  <a:ext uri="{FF2B5EF4-FFF2-40B4-BE49-F238E27FC236}">
                    <a16:creationId xmlns:a16="http://schemas.microsoft.com/office/drawing/2014/main" id="{20A85D72-473F-9B45-895C-06DD65CE67B7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" name="Freeform 67">
                <a:extLst>
                  <a:ext uri="{FF2B5EF4-FFF2-40B4-BE49-F238E27FC236}">
                    <a16:creationId xmlns:a16="http://schemas.microsoft.com/office/drawing/2014/main" id="{BBAA1799-5054-29F5-160A-A7525C265299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" name="Freeform 68">
                <a:extLst>
                  <a:ext uri="{FF2B5EF4-FFF2-40B4-BE49-F238E27FC236}">
                    <a16:creationId xmlns:a16="http://schemas.microsoft.com/office/drawing/2014/main" id="{AE892C9A-C58E-B019-7CD7-DBF164F08D37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0" name="Freeform 69">
                <a:extLst>
                  <a:ext uri="{FF2B5EF4-FFF2-40B4-BE49-F238E27FC236}">
                    <a16:creationId xmlns:a16="http://schemas.microsoft.com/office/drawing/2014/main" id="{8CCD1C92-068B-219A-BD4C-B412CEE6B4F1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" name="Freeform 70">
                <a:extLst>
                  <a:ext uri="{FF2B5EF4-FFF2-40B4-BE49-F238E27FC236}">
                    <a16:creationId xmlns:a16="http://schemas.microsoft.com/office/drawing/2014/main" id="{C382AB88-83DA-9653-8775-F62282E1177F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" name="Freeform 71">
                <a:extLst>
                  <a:ext uri="{FF2B5EF4-FFF2-40B4-BE49-F238E27FC236}">
                    <a16:creationId xmlns:a16="http://schemas.microsoft.com/office/drawing/2014/main" id="{BA7D42A8-B8D3-6D94-C177-2964A3827EA3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8" name="Group 72">
              <a:extLst>
                <a:ext uri="{FF2B5EF4-FFF2-40B4-BE49-F238E27FC236}">
                  <a16:creationId xmlns:a16="http://schemas.microsoft.com/office/drawing/2014/main" id="{779A4D93-BFCF-256B-185E-ACECAA032E57}"/>
                </a:ext>
              </a:extLst>
            </p:cNvPr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87" name="Freeform 73">
                <a:extLst>
                  <a:ext uri="{FF2B5EF4-FFF2-40B4-BE49-F238E27FC236}">
                    <a16:creationId xmlns:a16="http://schemas.microsoft.com/office/drawing/2014/main" id="{F8348626-F6A7-652F-5143-5C318C0BB1B2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" name="Freeform 74">
                <a:extLst>
                  <a:ext uri="{FF2B5EF4-FFF2-40B4-BE49-F238E27FC236}">
                    <a16:creationId xmlns:a16="http://schemas.microsoft.com/office/drawing/2014/main" id="{735B1AC0-3D71-C4E7-DC93-FE880C657D71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" name="Freeform 75">
                <a:extLst>
                  <a:ext uri="{FF2B5EF4-FFF2-40B4-BE49-F238E27FC236}">
                    <a16:creationId xmlns:a16="http://schemas.microsoft.com/office/drawing/2014/main" id="{53E19A74-5796-A288-0567-1186F637A96B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" name="Freeform 76">
                <a:extLst>
                  <a:ext uri="{FF2B5EF4-FFF2-40B4-BE49-F238E27FC236}">
                    <a16:creationId xmlns:a16="http://schemas.microsoft.com/office/drawing/2014/main" id="{550B7E70-C2EF-459D-979A-DE7FDED83F28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" name="Freeform 77">
                <a:extLst>
                  <a:ext uri="{FF2B5EF4-FFF2-40B4-BE49-F238E27FC236}">
                    <a16:creationId xmlns:a16="http://schemas.microsoft.com/office/drawing/2014/main" id="{1E09322A-A63F-AF1B-C01A-8E0C0DAA67E6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" name="Freeform 78">
                <a:extLst>
                  <a:ext uri="{FF2B5EF4-FFF2-40B4-BE49-F238E27FC236}">
                    <a16:creationId xmlns:a16="http://schemas.microsoft.com/office/drawing/2014/main" id="{1596520E-4017-FBCC-C6CE-C3CF449C5B33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" name="Freeform 79">
                <a:extLst>
                  <a:ext uri="{FF2B5EF4-FFF2-40B4-BE49-F238E27FC236}">
                    <a16:creationId xmlns:a16="http://schemas.microsoft.com/office/drawing/2014/main" id="{C7C30048-E44A-9FB9-85E9-4983C46215AA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" name="Freeform 80">
                <a:extLst>
                  <a:ext uri="{FF2B5EF4-FFF2-40B4-BE49-F238E27FC236}">
                    <a16:creationId xmlns:a16="http://schemas.microsoft.com/office/drawing/2014/main" id="{585A2C47-AABC-8045-5881-5B6A2C103E17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" name="Freeform 81">
                <a:extLst>
                  <a:ext uri="{FF2B5EF4-FFF2-40B4-BE49-F238E27FC236}">
                    <a16:creationId xmlns:a16="http://schemas.microsoft.com/office/drawing/2014/main" id="{2D060785-67CF-4645-35B2-5B570DD23302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" name="Freeform 82">
                <a:extLst>
                  <a:ext uri="{FF2B5EF4-FFF2-40B4-BE49-F238E27FC236}">
                    <a16:creationId xmlns:a16="http://schemas.microsoft.com/office/drawing/2014/main" id="{8B3280FA-EDFC-D539-B7BF-C8D627CE6B41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" name="Freeform 83">
                <a:extLst>
                  <a:ext uri="{FF2B5EF4-FFF2-40B4-BE49-F238E27FC236}">
                    <a16:creationId xmlns:a16="http://schemas.microsoft.com/office/drawing/2014/main" id="{04DD6142-015E-071B-9FB4-17E851DCE086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" name="Freeform 84">
                <a:extLst>
                  <a:ext uri="{FF2B5EF4-FFF2-40B4-BE49-F238E27FC236}">
                    <a16:creationId xmlns:a16="http://schemas.microsoft.com/office/drawing/2014/main" id="{D673BA04-0422-FFAB-8ECB-1A540D31CCC5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" name="Freeform 85">
                <a:extLst>
                  <a:ext uri="{FF2B5EF4-FFF2-40B4-BE49-F238E27FC236}">
                    <a16:creationId xmlns:a16="http://schemas.microsoft.com/office/drawing/2014/main" id="{FB05F926-DB97-CC09-B283-536A4CB7F37B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" name="Freeform 86">
                <a:extLst>
                  <a:ext uri="{FF2B5EF4-FFF2-40B4-BE49-F238E27FC236}">
                    <a16:creationId xmlns:a16="http://schemas.microsoft.com/office/drawing/2014/main" id="{9E84333A-3488-2F53-73BC-22514D96AD1A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" name="Freeform 87">
                <a:extLst>
                  <a:ext uri="{FF2B5EF4-FFF2-40B4-BE49-F238E27FC236}">
                    <a16:creationId xmlns:a16="http://schemas.microsoft.com/office/drawing/2014/main" id="{C912CF8B-01F3-ED80-77DB-74BD80175433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" name="Freeform 88">
                <a:extLst>
                  <a:ext uri="{FF2B5EF4-FFF2-40B4-BE49-F238E27FC236}">
                    <a16:creationId xmlns:a16="http://schemas.microsoft.com/office/drawing/2014/main" id="{EBC674FB-530E-B0D1-BA7E-881C8660100A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" name="Freeform 89">
                <a:extLst>
                  <a:ext uri="{FF2B5EF4-FFF2-40B4-BE49-F238E27FC236}">
                    <a16:creationId xmlns:a16="http://schemas.microsoft.com/office/drawing/2014/main" id="{5289EE46-229A-F48E-DEEB-42A433FE4410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" name="Freeform 90">
                <a:extLst>
                  <a:ext uri="{FF2B5EF4-FFF2-40B4-BE49-F238E27FC236}">
                    <a16:creationId xmlns:a16="http://schemas.microsoft.com/office/drawing/2014/main" id="{B46842BD-20C1-DE23-42DE-588318D0A7EB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" name="Freeform 91">
                <a:extLst>
                  <a:ext uri="{FF2B5EF4-FFF2-40B4-BE49-F238E27FC236}">
                    <a16:creationId xmlns:a16="http://schemas.microsoft.com/office/drawing/2014/main" id="{33DE15E1-D8D1-A51F-13DD-061FCB19BA99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" name="Freeform 92">
                <a:extLst>
                  <a:ext uri="{FF2B5EF4-FFF2-40B4-BE49-F238E27FC236}">
                    <a16:creationId xmlns:a16="http://schemas.microsoft.com/office/drawing/2014/main" id="{833E7EF1-BE9F-F09F-8BB4-3CB8BB8CCC8E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" name="Freeform 93">
                <a:extLst>
                  <a:ext uri="{FF2B5EF4-FFF2-40B4-BE49-F238E27FC236}">
                    <a16:creationId xmlns:a16="http://schemas.microsoft.com/office/drawing/2014/main" id="{8CD3BE73-555D-295B-F5E8-05AF4A054DFF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" name="Freeform 94">
                <a:extLst>
                  <a:ext uri="{FF2B5EF4-FFF2-40B4-BE49-F238E27FC236}">
                    <a16:creationId xmlns:a16="http://schemas.microsoft.com/office/drawing/2014/main" id="{168C2334-B138-85B3-0738-28A642886A56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" name="Freeform 95">
                <a:extLst>
                  <a:ext uri="{FF2B5EF4-FFF2-40B4-BE49-F238E27FC236}">
                    <a16:creationId xmlns:a16="http://schemas.microsoft.com/office/drawing/2014/main" id="{1A0A47D5-D3BA-DBF0-534B-9925DE455F85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" name="Freeform 96">
                <a:extLst>
                  <a:ext uri="{FF2B5EF4-FFF2-40B4-BE49-F238E27FC236}">
                    <a16:creationId xmlns:a16="http://schemas.microsoft.com/office/drawing/2014/main" id="{D30BF7BB-FBE7-08CF-549E-67D9E7C52673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" name="Freeform 97">
                <a:extLst>
                  <a:ext uri="{FF2B5EF4-FFF2-40B4-BE49-F238E27FC236}">
                    <a16:creationId xmlns:a16="http://schemas.microsoft.com/office/drawing/2014/main" id="{93832DE2-9160-E797-E007-8FC58E46F520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" name="Freeform 98">
                <a:extLst>
                  <a:ext uri="{FF2B5EF4-FFF2-40B4-BE49-F238E27FC236}">
                    <a16:creationId xmlns:a16="http://schemas.microsoft.com/office/drawing/2014/main" id="{5C1D9DC8-3F79-55D2-A3D4-BEA05CB80242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" name="Freeform 99">
                <a:extLst>
                  <a:ext uri="{FF2B5EF4-FFF2-40B4-BE49-F238E27FC236}">
                    <a16:creationId xmlns:a16="http://schemas.microsoft.com/office/drawing/2014/main" id="{087D3D34-8D2E-00B3-901C-9C3B10238057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" name="Freeform 100">
                <a:extLst>
                  <a:ext uri="{FF2B5EF4-FFF2-40B4-BE49-F238E27FC236}">
                    <a16:creationId xmlns:a16="http://schemas.microsoft.com/office/drawing/2014/main" id="{880566E7-33CE-64D3-7365-3BF1901CAECB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" name="Freeform 101">
                <a:extLst>
                  <a:ext uri="{FF2B5EF4-FFF2-40B4-BE49-F238E27FC236}">
                    <a16:creationId xmlns:a16="http://schemas.microsoft.com/office/drawing/2014/main" id="{3B487071-2C57-9216-C912-21336D05231A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" name="Freeform 102">
                <a:extLst>
                  <a:ext uri="{FF2B5EF4-FFF2-40B4-BE49-F238E27FC236}">
                    <a16:creationId xmlns:a16="http://schemas.microsoft.com/office/drawing/2014/main" id="{950CF869-A18F-ABDF-4585-61B8DCAEB606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" name="Freeform 103">
                <a:extLst>
                  <a:ext uri="{FF2B5EF4-FFF2-40B4-BE49-F238E27FC236}">
                    <a16:creationId xmlns:a16="http://schemas.microsoft.com/office/drawing/2014/main" id="{C814EF20-2956-E4FF-D139-ADF78134F352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" name="Freeform 104">
                <a:extLst>
                  <a:ext uri="{FF2B5EF4-FFF2-40B4-BE49-F238E27FC236}">
                    <a16:creationId xmlns:a16="http://schemas.microsoft.com/office/drawing/2014/main" id="{2BBC4A94-DE30-9DDE-0AF3-068758A7DF14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" name="Freeform 105">
                <a:extLst>
                  <a:ext uri="{FF2B5EF4-FFF2-40B4-BE49-F238E27FC236}">
                    <a16:creationId xmlns:a16="http://schemas.microsoft.com/office/drawing/2014/main" id="{2C6ED978-DBF0-2970-3CF8-499D4C558446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9" name="Group 106">
              <a:extLst>
                <a:ext uri="{FF2B5EF4-FFF2-40B4-BE49-F238E27FC236}">
                  <a16:creationId xmlns:a16="http://schemas.microsoft.com/office/drawing/2014/main" id="{86222F6D-8514-E3DB-26BE-175DF8409195}"/>
                </a:ext>
              </a:extLst>
            </p:cNvPr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54" name="Freeform 107">
                <a:extLst>
                  <a:ext uri="{FF2B5EF4-FFF2-40B4-BE49-F238E27FC236}">
                    <a16:creationId xmlns:a16="http://schemas.microsoft.com/office/drawing/2014/main" id="{FEE73098-F98E-A93A-52C7-4424CB2A2229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Freeform 108">
                <a:extLst>
                  <a:ext uri="{FF2B5EF4-FFF2-40B4-BE49-F238E27FC236}">
                    <a16:creationId xmlns:a16="http://schemas.microsoft.com/office/drawing/2014/main" id="{F54804F9-CD23-D81A-CE02-D09705ACDF6F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Freeform 109">
                <a:extLst>
                  <a:ext uri="{FF2B5EF4-FFF2-40B4-BE49-F238E27FC236}">
                    <a16:creationId xmlns:a16="http://schemas.microsoft.com/office/drawing/2014/main" id="{CF476737-7497-FD68-0C42-678D267FC8EC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Freeform 110">
                <a:extLst>
                  <a:ext uri="{FF2B5EF4-FFF2-40B4-BE49-F238E27FC236}">
                    <a16:creationId xmlns:a16="http://schemas.microsoft.com/office/drawing/2014/main" id="{9E4FB855-2E0E-EAC3-B75D-980F7EE8316A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" name="Freeform 111">
                <a:extLst>
                  <a:ext uri="{FF2B5EF4-FFF2-40B4-BE49-F238E27FC236}">
                    <a16:creationId xmlns:a16="http://schemas.microsoft.com/office/drawing/2014/main" id="{6AF391F0-C6FF-5540-AA73-D615A1DE5B45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Freeform 112">
                <a:extLst>
                  <a:ext uri="{FF2B5EF4-FFF2-40B4-BE49-F238E27FC236}">
                    <a16:creationId xmlns:a16="http://schemas.microsoft.com/office/drawing/2014/main" id="{A69AA243-D02C-C9A3-1150-D17AE365D160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Freeform 113">
                <a:extLst>
                  <a:ext uri="{FF2B5EF4-FFF2-40B4-BE49-F238E27FC236}">
                    <a16:creationId xmlns:a16="http://schemas.microsoft.com/office/drawing/2014/main" id="{BF76EF40-3DDB-B51D-3548-C0DD16AC3AC8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Freeform 114">
                <a:extLst>
                  <a:ext uri="{FF2B5EF4-FFF2-40B4-BE49-F238E27FC236}">
                    <a16:creationId xmlns:a16="http://schemas.microsoft.com/office/drawing/2014/main" id="{B80C5CDD-FA2C-2102-DD0B-CDCD02D76385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" name="Freeform 115">
                <a:extLst>
                  <a:ext uri="{FF2B5EF4-FFF2-40B4-BE49-F238E27FC236}">
                    <a16:creationId xmlns:a16="http://schemas.microsoft.com/office/drawing/2014/main" id="{9216FA64-E263-DFE8-BECE-CC628F044C29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" name="Freeform 116">
                <a:extLst>
                  <a:ext uri="{FF2B5EF4-FFF2-40B4-BE49-F238E27FC236}">
                    <a16:creationId xmlns:a16="http://schemas.microsoft.com/office/drawing/2014/main" id="{1EB4FB8A-CE59-BE3A-FF32-4507D1546217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" name="Freeform 117">
                <a:extLst>
                  <a:ext uri="{FF2B5EF4-FFF2-40B4-BE49-F238E27FC236}">
                    <a16:creationId xmlns:a16="http://schemas.microsoft.com/office/drawing/2014/main" id="{A01FAA3F-A392-21EB-CF4E-6C8FF9F4B906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" name="Freeform 118">
                <a:extLst>
                  <a:ext uri="{FF2B5EF4-FFF2-40B4-BE49-F238E27FC236}">
                    <a16:creationId xmlns:a16="http://schemas.microsoft.com/office/drawing/2014/main" id="{9E6FFC75-4470-D85C-EEE2-6FEE5B5C071E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Freeform 119">
                <a:extLst>
                  <a:ext uri="{FF2B5EF4-FFF2-40B4-BE49-F238E27FC236}">
                    <a16:creationId xmlns:a16="http://schemas.microsoft.com/office/drawing/2014/main" id="{72CF90B6-030D-7759-59B0-1311BDE7CD60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" name="Freeform 120">
                <a:extLst>
                  <a:ext uri="{FF2B5EF4-FFF2-40B4-BE49-F238E27FC236}">
                    <a16:creationId xmlns:a16="http://schemas.microsoft.com/office/drawing/2014/main" id="{9B966EDF-1167-2667-A690-B3A67CD23356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" name="Freeform 121">
                <a:extLst>
                  <a:ext uri="{FF2B5EF4-FFF2-40B4-BE49-F238E27FC236}">
                    <a16:creationId xmlns:a16="http://schemas.microsoft.com/office/drawing/2014/main" id="{60C3E55D-6A13-394D-10CC-34E2124ECA34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" name="Freeform 122">
                <a:extLst>
                  <a:ext uri="{FF2B5EF4-FFF2-40B4-BE49-F238E27FC236}">
                    <a16:creationId xmlns:a16="http://schemas.microsoft.com/office/drawing/2014/main" id="{EF2E737D-2006-3B7E-B9E5-4D6D540F0D7A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" name="Freeform 123">
                <a:extLst>
                  <a:ext uri="{FF2B5EF4-FFF2-40B4-BE49-F238E27FC236}">
                    <a16:creationId xmlns:a16="http://schemas.microsoft.com/office/drawing/2014/main" id="{50C70B99-71D7-CA40-20F4-2CBBA07C3D0F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" name="Freeform 124">
                <a:extLst>
                  <a:ext uri="{FF2B5EF4-FFF2-40B4-BE49-F238E27FC236}">
                    <a16:creationId xmlns:a16="http://schemas.microsoft.com/office/drawing/2014/main" id="{3296A6A7-B5C2-D727-4958-D4E1B957B831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" name="Freeform 125">
                <a:extLst>
                  <a:ext uri="{FF2B5EF4-FFF2-40B4-BE49-F238E27FC236}">
                    <a16:creationId xmlns:a16="http://schemas.microsoft.com/office/drawing/2014/main" id="{BFF3497F-BF57-1308-F04F-C2A589536304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" name="Freeform 126">
                <a:extLst>
                  <a:ext uri="{FF2B5EF4-FFF2-40B4-BE49-F238E27FC236}">
                    <a16:creationId xmlns:a16="http://schemas.microsoft.com/office/drawing/2014/main" id="{C371F5AF-0F21-9E89-20B1-F5C2372C7C7D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" name="Freeform 127">
                <a:extLst>
                  <a:ext uri="{FF2B5EF4-FFF2-40B4-BE49-F238E27FC236}">
                    <a16:creationId xmlns:a16="http://schemas.microsoft.com/office/drawing/2014/main" id="{6F4DDBFE-AD11-8C57-ADD9-22FBFD09DB5F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" name="Freeform 128">
                <a:extLst>
                  <a:ext uri="{FF2B5EF4-FFF2-40B4-BE49-F238E27FC236}">
                    <a16:creationId xmlns:a16="http://schemas.microsoft.com/office/drawing/2014/main" id="{164D2907-5329-C70A-28CA-5F6EFF699218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" name="Freeform 129">
                <a:extLst>
                  <a:ext uri="{FF2B5EF4-FFF2-40B4-BE49-F238E27FC236}">
                    <a16:creationId xmlns:a16="http://schemas.microsoft.com/office/drawing/2014/main" id="{2CB28988-50E7-3FFF-0F67-F02011CC67D3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" name="Freeform 130">
                <a:extLst>
                  <a:ext uri="{FF2B5EF4-FFF2-40B4-BE49-F238E27FC236}">
                    <a16:creationId xmlns:a16="http://schemas.microsoft.com/office/drawing/2014/main" id="{F5E008E3-F509-248B-7A02-6D1D9EB3EF00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" name="Freeform 131">
                <a:extLst>
                  <a:ext uri="{FF2B5EF4-FFF2-40B4-BE49-F238E27FC236}">
                    <a16:creationId xmlns:a16="http://schemas.microsoft.com/office/drawing/2014/main" id="{96DDC3CA-E38B-642B-63A3-7CF3347C6E7B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" name="Freeform 132">
                <a:extLst>
                  <a:ext uri="{FF2B5EF4-FFF2-40B4-BE49-F238E27FC236}">
                    <a16:creationId xmlns:a16="http://schemas.microsoft.com/office/drawing/2014/main" id="{494AD78B-DED2-F96C-1249-CA9835C8B1FF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" name="Freeform 133">
                <a:extLst>
                  <a:ext uri="{FF2B5EF4-FFF2-40B4-BE49-F238E27FC236}">
                    <a16:creationId xmlns:a16="http://schemas.microsoft.com/office/drawing/2014/main" id="{45A28B3D-2923-7CF7-BB56-C44FEFF80888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" name="Freeform 134">
                <a:extLst>
                  <a:ext uri="{FF2B5EF4-FFF2-40B4-BE49-F238E27FC236}">
                    <a16:creationId xmlns:a16="http://schemas.microsoft.com/office/drawing/2014/main" id="{F1168EFF-0D1F-B00A-8967-14851BBFA979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" name="Freeform 135">
                <a:extLst>
                  <a:ext uri="{FF2B5EF4-FFF2-40B4-BE49-F238E27FC236}">
                    <a16:creationId xmlns:a16="http://schemas.microsoft.com/office/drawing/2014/main" id="{B5DAB20F-233A-3FD0-BF9A-3164E360252E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" name="Freeform 136">
                <a:extLst>
                  <a:ext uri="{FF2B5EF4-FFF2-40B4-BE49-F238E27FC236}">
                    <a16:creationId xmlns:a16="http://schemas.microsoft.com/office/drawing/2014/main" id="{70535911-5654-F1C5-CABB-530066922047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" name="Freeform 137">
                <a:extLst>
                  <a:ext uri="{FF2B5EF4-FFF2-40B4-BE49-F238E27FC236}">
                    <a16:creationId xmlns:a16="http://schemas.microsoft.com/office/drawing/2014/main" id="{7EBB5A5B-94FC-F042-CBC0-A10EB2E4B906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" name="Freeform 138">
                <a:extLst>
                  <a:ext uri="{FF2B5EF4-FFF2-40B4-BE49-F238E27FC236}">
                    <a16:creationId xmlns:a16="http://schemas.microsoft.com/office/drawing/2014/main" id="{2770B915-6961-6B4D-4B47-5B8CE759276A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" name="Freeform 139">
                <a:extLst>
                  <a:ext uri="{FF2B5EF4-FFF2-40B4-BE49-F238E27FC236}">
                    <a16:creationId xmlns:a16="http://schemas.microsoft.com/office/drawing/2014/main" id="{33965281-591F-E5DD-F358-60F1AC926D5A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" name="Group 140">
              <a:extLst>
                <a:ext uri="{FF2B5EF4-FFF2-40B4-BE49-F238E27FC236}">
                  <a16:creationId xmlns:a16="http://schemas.microsoft.com/office/drawing/2014/main" id="{6B512345-40ED-5D50-BA44-36218A3684E7}"/>
                </a:ext>
              </a:extLst>
            </p:cNvPr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21" name="Freeform 141">
                <a:extLst>
                  <a:ext uri="{FF2B5EF4-FFF2-40B4-BE49-F238E27FC236}">
                    <a16:creationId xmlns:a16="http://schemas.microsoft.com/office/drawing/2014/main" id="{1F3515A4-4C19-8632-8838-2DBBEE775D0E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142">
                <a:extLst>
                  <a:ext uri="{FF2B5EF4-FFF2-40B4-BE49-F238E27FC236}">
                    <a16:creationId xmlns:a16="http://schemas.microsoft.com/office/drawing/2014/main" id="{0EB6516C-A4AD-1D29-7025-563853353AEE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Freeform 143">
                <a:extLst>
                  <a:ext uri="{FF2B5EF4-FFF2-40B4-BE49-F238E27FC236}">
                    <a16:creationId xmlns:a16="http://schemas.microsoft.com/office/drawing/2014/main" id="{1C9A14CA-3DF7-645C-C5C1-BE94A1115D69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144">
                <a:extLst>
                  <a:ext uri="{FF2B5EF4-FFF2-40B4-BE49-F238E27FC236}">
                    <a16:creationId xmlns:a16="http://schemas.microsoft.com/office/drawing/2014/main" id="{422EACF3-6419-73A7-4446-FEBAD3830B5F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145">
                <a:extLst>
                  <a:ext uri="{FF2B5EF4-FFF2-40B4-BE49-F238E27FC236}">
                    <a16:creationId xmlns:a16="http://schemas.microsoft.com/office/drawing/2014/main" id="{603CCB20-5EBC-4085-86F8-85E696D4F45A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146">
                <a:extLst>
                  <a:ext uri="{FF2B5EF4-FFF2-40B4-BE49-F238E27FC236}">
                    <a16:creationId xmlns:a16="http://schemas.microsoft.com/office/drawing/2014/main" id="{8155CB92-841C-90D7-C9C9-207110135864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Freeform 147">
                <a:extLst>
                  <a:ext uri="{FF2B5EF4-FFF2-40B4-BE49-F238E27FC236}">
                    <a16:creationId xmlns:a16="http://schemas.microsoft.com/office/drawing/2014/main" id="{8FCFAFEA-2C08-CEFB-3F8E-38FD89B53F8B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Freeform 148">
                <a:extLst>
                  <a:ext uri="{FF2B5EF4-FFF2-40B4-BE49-F238E27FC236}">
                    <a16:creationId xmlns:a16="http://schemas.microsoft.com/office/drawing/2014/main" id="{F0B091F5-1742-2B5B-1424-C7CF0A36DED5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149">
                <a:extLst>
                  <a:ext uri="{FF2B5EF4-FFF2-40B4-BE49-F238E27FC236}">
                    <a16:creationId xmlns:a16="http://schemas.microsoft.com/office/drawing/2014/main" id="{3BD4D2FF-3147-D35F-B9A9-4CCE04328DE5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 150">
                <a:extLst>
                  <a:ext uri="{FF2B5EF4-FFF2-40B4-BE49-F238E27FC236}">
                    <a16:creationId xmlns:a16="http://schemas.microsoft.com/office/drawing/2014/main" id="{8201D709-B92D-2046-4FBF-B05A5091892F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151">
                <a:extLst>
                  <a:ext uri="{FF2B5EF4-FFF2-40B4-BE49-F238E27FC236}">
                    <a16:creationId xmlns:a16="http://schemas.microsoft.com/office/drawing/2014/main" id="{E3933D7F-8022-376C-EB33-C9F6EB65CE9F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152">
                <a:extLst>
                  <a:ext uri="{FF2B5EF4-FFF2-40B4-BE49-F238E27FC236}">
                    <a16:creationId xmlns:a16="http://schemas.microsoft.com/office/drawing/2014/main" id="{9438E9EF-B903-5868-C67D-F9DBD8B8FE36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153">
                <a:extLst>
                  <a:ext uri="{FF2B5EF4-FFF2-40B4-BE49-F238E27FC236}">
                    <a16:creationId xmlns:a16="http://schemas.microsoft.com/office/drawing/2014/main" id="{0F5FD0D8-272E-DC4F-FAA6-C660D91F61AB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154">
                <a:extLst>
                  <a:ext uri="{FF2B5EF4-FFF2-40B4-BE49-F238E27FC236}">
                    <a16:creationId xmlns:a16="http://schemas.microsoft.com/office/drawing/2014/main" id="{3664F471-A6E8-84CF-2AE4-B730196340E6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155">
                <a:extLst>
                  <a:ext uri="{FF2B5EF4-FFF2-40B4-BE49-F238E27FC236}">
                    <a16:creationId xmlns:a16="http://schemas.microsoft.com/office/drawing/2014/main" id="{1DD3E45F-E41B-119D-DB5C-F2F2F4CB7AD3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Freeform 156">
                <a:extLst>
                  <a:ext uri="{FF2B5EF4-FFF2-40B4-BE49-F238E27FC236}">
                    <a16:creationId xmlns:a16="http://schemas.microsoft.com/office/drawing/2014/main" id="{B09947F9-EAA4-DE96-EA03-780D357D1E1D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Freeform 157">
                <a:extLst>
                  <a:ext uri="{FF2B5EF4-FFF2-40B4-BE49-F238E27FC236}">
                    <a16:creationId xmlns:a16="http://schemas.microsoft.com/office/drawing/2014/main" id="{D7DB9160-ADF5-7BF4-AFD3-0E18CDA7766F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Freeform 158">
                <a:extLst>
                  <a:ext uri="{FF2B5EF4-FFF2-40B4-BE49-F238E27FC236}">
                    <a16:creationId xmlns:a16="http://schemas.microsoft.com/office/drawing/2014/main" id="{EE4871F4-BC51-2254-DE7F-01E83A881DA9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Freeform 159">
                <a:extLst>
                  <a:ext uri="{FF2B5EF4-FFF2-40B4-BE49-F238E27FC236}">
                    <a16:creationId xmlns:a16="http://schemas.microsoft.com/office/drawing/2014/main" id="{3A26F5C1-7D1B-6EA4-69BC-774241F97AF9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Freeform 160">
                <a:extLst>
                  <a:ext uri="{FF2B5EF4-FFF2-40B4-BE49-F238E27FC236}">
                    <a16:creationId xmlns:a16="http://schemas.microsoft.com/office/drawing/2014/main" id="{75E0AD7F-9094-8866-482B-7D5FF8DCD63E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161">
                <a:extLst>
                  <a:ext uri="{FF2B5EF4-FFF2-40B4-BE49-F238E27FC236}">
                    <a16:creationId xmlns:a16="http://schemas.microsoft.com/office/drawing/2014/main" id="{7F95ACB8-E100-2AED-53EA-2DC80881CEA3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162">
                <a:extLst>
                  <a:ext uri="{FF2B5EF4-FFF2-40B4-BE49-F238E27FC236}">
                    <a16:creationId xmlns:a16="http://schemas.microsoft.com/office/drawing/2014/main" id="{9EB0255E-6EF6-6263-61BD-BC0B60D9A954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163">
                <a:extLst>
                  <a:ext uri="{FF2B5EF4-FFF2-40B4-BE49-F238E27FC236}">
                    <a16:creationId xmlns:a16="http://schemas.microsoft.com/office/drawing/2014/main" id="{6584E753-8597-F22A-DF26-6EDEE59A4CCC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Freeform 164">
                <a:extLst>
                  <a:ext uri="{FF2B5EF4-FFF2-40B4-BE49-F238E27FC236}">
                    <a16:creationId xmlns:a16="http://schemas.microsoft.com/office/drawing/2014/main" id="{BD4AF302-EF20-99EC-B2EF-1D927D401220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165">
                <a:extLst>
                  <a:ext uri="{FF2B5EF4-FFF2-40B4-BE49-F238E27FC236}">
                    <a16:creationId xmlns:a16="http://schemas.microsoft.com/office/drawing/2014/main" id="{717A01CA-2A59-A4E8-98C4-ACE482B38164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Freeform 166">
                <a:extLst>
                  <a:ext uri="{FF2B5EF4-FFF2-40B4-BE49-F238E27FC236}">
                    <a16:creationId xmlns:a16="http://schemas.microsoft.com/office/drawing/2014/main" id="{1D72FE3F-E57B-0A23-A2F5-8F270A3FE917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Freeform 167">
                <a:extLst>
                  <a:ext uri="{FF2B5EF4-FFF2-40B4-BE49-F238E27FC236}">
                    <a16:creationId xmlns:a16="http://schemas.microsoft.com/office/drawing/2014/main" id="{904CECE3-76DB-07A6-3480-70AE9466B880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Freeform 168">
                <a:extLst>
                  <a:ext uri="{FF2B5EF4-FFF2-40B4-BE49-F238E27FC236}">
                    <a16:creationId xmlns:a16="http://schemas.microsoft.com/office/drawing/2014/main" id="{38AD1DFC-103E-F095-7E05-A101AEA9E40A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Freeform 169">
                <a:extLst>
                  <a:ext uri="{FF2B5EF4-FFF2-40B4-BE49-F238E27FC236}">
                    <a16:creationId xmlns:a16="http://schemas.microsoft.com/office/drawing/2014/main" id="{D4EFC12C-B9E5-8444-62E9-EAA3D578D824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Freeform 170">
                <a:extLst>
                  <a:ext uri="{FF2B5EF4-FFF2-40B4-BE49-F238E27FC236}">
                    <a16:creationId xmlns:a16="http://schemas.microsoft.com/office/drawing/2014/main" id="{DDC2B99E-5315-04C0-42CF-334DF570B8AF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Freeform 171">
                <a:extLst>
                  <a:ext uri="{FF2B5EF4-FFF2-40B4-BE49-F238E27FC236}">
                    <a16:creationId xmlns:a16="http://schemas.microsoft.com/office/drawing/2014/main" id="{FBE2CD8A-3823-D864-DF7E-E03C8EC312ED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Freeform 172">
                <a:extLst>
                  <a:ext uri="{FF2B5EF4-FFF2-40B4-BE49-F238E27FC236}">
                    <a16:creationId xmlns:a16="http://schemas.microsoft.com/office/drawing/2014/main" id="{D9F5BC50-0B28-CA7B-F1CD-784342C736EC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Freeform 173">
                <a:extLst>
                  <a:ext uri="{FF2B5EF4-FFF2-40B4-BE49-F238E27FC236}">
                    <a16:creationId xmlns:a16="http://schemas.microsoft.com/office/drawing/2014/main" id="{E5A3F14E-AD4B-B00C-06F4-11586A50EC61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153" name="Picture 2">
            <a:extLst>
              <a:ext uri="{FF2B5EF4-FFF2-40B4-BE49-F238E27FC236}">
                <a16:creationId xmlns:a16="http://schemas.microsoft.com/office/drawing/2014/main" id="{47B954E0-62B0-DEEB-6C33-79821F80D46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872583" y="52845"/>
            <a:ext cx="1167552" cy="2119363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B17FC9D2-C1C5-3B53-E02B-D315D2C25B66}"/>
              </a:ext>
            </a:extLst>
          </p:cNvPr>
          <p:cNvSpPr txBox="1"/>
          <p:nvPr/>
        </p:nvSpPr>
        <p:spPr>
          <a:xfrm>
            <a:off x="1595002" y="1330642"/>
            <a:ext cx="9590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Nói tên các </a:t>
            </a:r>
            <a:r>
              <a:rPr lang="vi-VN" sz="24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nốt nhạc ( gồm tên nốt và hình nốt) và dấu lặng sau:</a:t>
            </a:r>
            <a:endParaRPr lang="en-US" sz="2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23DD75FB-3A2D-67AC-CC3B-B299203979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7791" y="2686755"/>
            <a:ext cx="10398591" cy="1426921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7D2F9F18-AB21-1B3E-C9D1-3C463401DF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840" y="2591892"/>
            <a:ext cx="1637968" cy="1395842"/>
          </a:xfrm>
          <a:prstGeom prst="rect">
            <a:avLst/>
          </a:prstGeom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69DC84E9-D555-CFA7-3498-802FE83D973C}"/>
              </a:ext>
            </a:extLst>
          </p:cNvPr>
          <p:cNvSpPr txBox="1"/>
          <p:nvPr/>
        </p:nvSpPr>
        <p:spPr>
          <a:xfrm>
            <a:off x="1398349" y="3812553"/>
            <a:ext cx="23882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 trắng</a:t>
            </a:r>
            <a:endParaRPr lang="en-US" sz="2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BC598E01-2BDA-DA08-E47D-0C8BC8E2D6B7}"/>
              </a:ext>
            </a:extLst>
          </p:cNvPr>
          <p:cNvSpPr txBox="1"/>
          <p:nvPr/>
        </p:nvSpPr>
        <p:spPr>
          <a:xfrm>
            <a:off x="3200962" y="3784204"/>
            <a:ext cx="23882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La đen</a:t>
            </a:r>
            <a:endParaRPr lang="en-US" sz="2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7FD36F2A-FC61-4056-0501-4BA2588CA814}"/>
              </a:ext>
            </a:extLst>
          </p:cNvPr>
          <p:cNvSpPr txBox="1"/>
          <p:nvPr/>
        </p:nvSpPr>
        <p:spPr>
          <a:xfrm>
            <a:off x="4363876" y="3740216"/>
            <a:ext cx="23882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ặng đơn</a:t>
            </a:r>
            <a:endParaRPr lang="en-US" sz="2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0C831F6D-998C-546D-7255-8B5E56DA7724}"/>
              </a:ext>
            </a:extLst>
          </p:cNvPr>
          <p:cNvSpPr txBox="1"/>
          <p:nvPr/>
        </p:nvSpPr>
        <p:spPr>
          <a:xfrm>
            <a:off x="5719663" y="3783524"/>
            <a:ext cx="23882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Son trắng</a:t>
            </a:r>
            <a:endParaRPr lang="en-US" sz="2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BE41F9F0-22C5-DBE3-8026-8FE3D831C8EB}"/>
              </a:ext>
            </a:extLst>
          </p:cNvPr>
          <p:cNvSpPr txBox="1"/>
          <p:nvPr/>
        </p:nvSpPr>
        <p:spPr>
          <a:xfrm>
            <a:off x="6913797" y="3828622"/>
            <a:ext cx="23882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 móc đơn</a:t>
            </a:r>
            <a:endParaRPr lang="en-US" sz="2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F68DDB91-5620-D185-DC08-35A512F7C8E9}"/>
              </a:ext>
            </a:extLst>
          </p:cNvPr>
          <p:cNvSpPr txBox="1"/>
          <p:nvPr/>
        </p:nvSpPr>
        <p:spPr>
          <a:xfrm>
            <a:off x="8471061" y="3825170"/>
            <a:ext cx="23882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Lặng đen</a:t>
            </a:r>
            <a:endParaRPr lang="en-US" sz="2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4" name="TextBox 5">
            <a:extLst>
              <a:ext uri="{FF2B5EF4-FFF2-40B4-BE49-F238E27FC236}">
                <a16:creationId xmlns:a16="http://schemas.microsoft.com/office/drawing/2014/main" id="{98CD2F1B-FB23-0D5E-B01C-675CCD7A7F20}"/>
              </a:ext>
            </a:extLst>
          </p:cNvPr>
          <p:cNvSpPr txBox="1"/>
          <p:nvPr/>
        </p:nvSpPr>
        <p:spPr>
          <a:xfrm>
            <a:off x="9954308" y="3884499"/>
            <a:ext cx="23882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Rê đen</a:t>
            </a:r>
            <a:endParaRPr lang="en-US" sz="2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925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2" grpId="0"/>
      <p:bldP spid="2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3" grpId="0"/>
      <p:bldP spid="13" grpId="1"/>
      <p:bldP spid="14" grpId="0"/>
      <p:bldP spid="14" grpId="1"/>
      <p:bldP spid="154" grpId="0"/>
      <p:bldP spid="15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43420"/>
          </a:xfrm>
        </p:spPr>
      </p:pic>
      <p:pic>
        <p:nvPicPr>
          <p:cNvPr id="5" name="Picture 21" descr="0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5400" y="2307131"/>
            <a:ext cx="1373335" cy="1348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6" descr="Bauernba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600" y="5824220"/>
            <a:ext cx="59436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4"/>
          <p:cNvSpPr txBox="1"/>
          <p:nvPr/>
        </p:nvSpPr>
        <p:spPr>
          <a:xfrm>
            <a:off x="5189996" y="158885"/>
            <a:ext cx="2728209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14</a:t>
            </a:r>
          </a:p>
        </p:txBody>
      </p:sp>
      <p:sp>
        <p:nvSpPr>
          <p:cNvPr id="7" name="TextBox 4"/>
          <p:cNvSpPr txBox="1"/>
          <p:nvPr/>
        </p:nvSpPr>
        <p:spPr>
          <a:xfrm>
            <a:off x="3973830" y="803910"/>
            <a:ext cx="6931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sz="36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4"/>
          <p:cNvSpPr txBox="1"/>
          <p:nvPr/>
        </p:nvSpPr>
        <p:spPr>
          <a:xfrm>
            <a:off x="3880532" y="1398745"/>
            <a:ext cx="891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sz="32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32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endParaRPr lang="en-US" sz="3200" b="1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04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7" grpId="0"/>
      <p:bldP spid="7" grpId="1"/>
      <p:bldP spid="8" grpId="0"/>
      <p:bldP spid="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734639">
            <a:off x="2554514" y="3144367"/>
            <a:ext cx="7199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>
                <a:solidFill>
                  <a:srgbClr val="000066"/>
                </a:solidFill>
              </a:rPr>
              <a:t>   </a:t>
            </a:r>
            <a:endParaRPr lang="en-US" sz="3200" i="1">
              <a:solidFill>
                <a:srgbClr val="000066"/>
              </a:solidFill>
            </a:endParaRPr>
          </a:p>
        </p:txBody>
      </p:sp>
      <p:sp>
        <p:nvSpPr>
          <p:cNvPr id="2" name="Rectangles 1"/>
          <p:cNvSpPr/>
          <p:nvPr/>
        </p:nvSpPr>
        <p:spPr>
          <a:xfrm>
            <a:off x="4336415" y="2829560"/>
            <a:ext cx="3519170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en-GB" sz="4400" b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3" name="Rectangles 2"/>
          <p:cNvSpPr/>
          <p:nvPr/>
        </p:nvSpPr>
        <p:spPr>
          <a:xfrm>
            <a:off x="3764915" y="3891280"/>
            <a:ext cx="4662170" cy="101473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en-GB" sz="6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 rừng hoa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appy cartoon stage background - Kids Background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9055" y="-635"/>
            <a:ext cx="12250420" cy="5857240"/>
          </a:xfrm>
          <a:prstGeom prst="rect">
            <a:avLst/>
          </a:prstGeom>
        </p:spPr>
      </p:pic>
      <p:pic>
        <p:nvPicPr>
          <p:cNvPr id="5" name="Content Placeholder 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34700" y="2650490"/>
            <a:ext cx="1323975" cy="304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-59055" y="254635"/>
            <a:ext cx="2172970" cy="12458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Content Placeholder 5" descr="C:\Users\Administrator\Desktop\hinh nen dep pp\HIH NG NGHEP BAI G\z2577138619550_26fc373cf1c0551cf8f2d8fdf957b063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140" y="3534410"/>
            <a:ext cx="4891405" cy="2322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vaorunghoa - Cả bài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3175" y="6069330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306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3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301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10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43420"/>
          </a:xfrm>
        </p:spPr>
      </p:pic>
      <p:pic>
        <p:nvPicPr>
          <p:cNvPr id="5" name="Picture 21" descr="0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5400" y="2307131"/>
            <a:ext cx="1373335" cy="1348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6" descr="Bauernba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600" y="5824220"/>
            <a:ext cx="59436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4"/>
          <p:cNvSpPr txBox="1"/>
          <p:nvPr/>
        </p:nvSpPr>
        <p:spPr>
          <a:xfrm>
            <a:off x="5189996" y="158885"/>
            <a:ext cx="2728209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14</a:t>
            </a:r>
          </a:p>
        </p:txBody>
      </p:sp>
      <p:sp>
        <p:nvSpPr>
          <p:cNvPr id="7" name="TextBox 4"/>
          <p:cNvSpPr txBox="1"/>
          <p:nvPr/>
        </p:nvSpPr>
        <p:spPr>
          <a:xfrm>
            <a:off x="3973830" y="803910"/>
            <a:ext cx="6931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sz="36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4"/>
          <p:cNvSpPr txBox="1"/>
          <p:nvPr/>
        </p:nvSpPr>
        <p:spPr>
          <a:xfrm>
            <a:off x="3880532" y="1398745"/>
            <a:ext cx="891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sz="32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32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endParaRPr lang="en-US" sz="3200" b="1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7" grpId="0"/>
      <p:bldP spid="7" grpId="1"/>
      <p:bldP spid="8" grpId="0"/>
      <p:bldP spid="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52080" y="2235835"/>
            <a:ext cx="2402205" cy="3623310"/>
          </a:xfrm>
          <a:prstGeom prst="rect">
            <a:avLst/>
          </a:prstGeom>
        </p:spPr>
      </p:pic>
      <p:sp>
        <p:nvSpPr>
          <p:cNvPr id="7" name="TextBox 4"/>
          <p:cNvSpPr txBox="1"/>
          <p:nvPr/>
        </p:nvSpPr>
        <p:spPr>
          <a:xfrm>
            <a:off x="2366645" y="2322830"/>
            <a:ext cx="55911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 TẬP BÀI HÁT</a:t>
            </a:r>
          </a:p>
          <a:p>
            <a:r>
              <a:rPr lang="en-US" sz="3600" b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“BÀN TAY MẸ”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-635" y="0"/>
            <a:ext cx="12192635" cy="61264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429260" y="3371215"/>
            <a:ext cx="3486785" cy="34867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96770" y="1115695"/>
            <a:ext cx="9273540" cy="5379720"/>
          </a:xfrm>
          <a:prstGeom prst="rect">
            <a:avLst/>
          </a:prstGeom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4401185" y="593725"/>
            <a:ext cx="310769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2800" b="1" i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BÀN TAY MẸ</a:t>
            </a:r>
          </a:p>
        </p:txBody>
      </p:sp>
      <p:sp>
        <p:nvSpPr>
          <p:cNvPr id="10" name="Rectangle 7"/>
          <p:cNvSpPr/>
          <p:nvPr/>
        </p:nvSpPr>
        <p:spPr>
          <a:xfrm>
            <a:off x="4761139" y="687117"/>
            <a:ext cx="6096000" cy="62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1200" b="1" i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NHẠC: BÙI ĐÌNH THẢO</a:t>
            </a:r>
            <a:endParaRPr lang="en-US" sz="1200" i="1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290830" algn="l"/>
                <a:tab pos="2971165" algn="ctr"/>
              </a:tabLst>
            </a:pPr>
            <a:r>
              <a:rPr lang="en-US" sz="1200" b="1" i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                LỜI: TẠ HỮU YÊN</a:t>
            </a:r>
            <a:endParaRPr lang="en-US" sz="1200" i="1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Recording (11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86465" y="6495415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1" dur="8479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0" grpId="0"/>
      <p:bldP spid="1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35" y="0"/>
            <a:ext cx="12191365" cy="5908040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609600" y="346075"/>
            <a:ext cx="824738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3600" b="1" i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HÁT KẾT HỢP GÕ ĐỆM THEO NHỊP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9240" y="1713230"/>
            <a:ext cx="8133080" cy="1395095"/>
          </a:xfrm>
          <a:prstGeom prst="rect">
            <a:avLst/>
          </a:prstGeom>
        </p:spPr>
      </p:pic>
      <p:pic>
        <p:nvPicPr>
          <p:cNvPr id="4098" name="Picture 2" descr="C:\Users\Administrator\Desktop\hinh nen dep pp\AH NHAC CU\THAH PHAC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2124075" y="3056890"/>
            <a:ext cx="421005" cy="334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3782060" y="2989580"/>
            <a:ext cx="421005" cy="33401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5440045" y="2989580"/>
            <a:ext cx="421005" cy="33401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7318375" y="3056890"/>
            <a:ext cx="421005" cy="33401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Recording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73285" y="6312535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5" dur="1300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-635" y="0"/>
            <a:ext cx="12192635" cy="61264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429260" y="3371215"/>
            <a:ext cx="3486785" cy="34867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96770" y="1115695"/>
            <a:ext cx="9273540" cy="5379720"/>
          </a:xfrm>
          <a:prstGeom prst="rect">
            <a:avLst/>
          </a:prstGeom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4333875" y="687070"/>
            <a:ext cx="310769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2800" b="1" i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BÀN TAY MẸ</a:t>
            </a:r>
          </a:p>
        </p:txBody>
      </p:sp>
      <p:sp>
        <p:nvSpPr>
          <p:cNvPr id="10" name="Rectangle 7"/>
          <p:cNvSpPr/>
          <p:nvPr/>
        </p:nvSpPr>
        <p:spPr>
          <a:xfrm>
            <a:off x="4761139" y="687117"/>
            <a:ext cx="6096000" cy="62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1200" b="1" i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NHẠC: BÙI ĐÌNH THẢO</a:t>
            </a:r>
            <a:endParaRPr lang="en-US" sz="1200" i="1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290830" algn="l"/>
                <a:tab pos="2971165" algn="ctr"/>
              </a:tabLst>
            </a:pPr>
            <a:r>
              <a:rPr lang="en-US" sz="1200" b="1" i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                LỜI: TẠ HỮU YÊN</a:t>
            </a:r>
            <a:endParaRPr lang="en-US" sz="1200" i="1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Recording (11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75035" y="6495415"/>
            <a:ext cx="619125" cy="619125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406015" y="41910"/>
            <a:ext cx="7922895" cy="64516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3600" b="1" i="1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HÁT KẾT HỢP GÕ ĐỆM THEO NHỊP</a:t>
            </a:r>
          </a:p>
        </p:txBody>
      </p:sp>
      <p:pic>
        <p:nvPicPr>
          <p:cNvPr id="4098" name="Picture 2" descr="C:\Users\Administrator\Desktop\hinh nen dep pp\AH NHAC CU\THAH PHAC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4521200" y="1980565"/>
            <a:ext cx="421005" cy="334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6967220" y="3067685"/>
            <a:ext cx="421005" cy="33401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4648835" y="3030855"/>
            <a:ext cx="421005" cy="33401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2675890" y="3067685"/>
            <a:ext cx="421005" cy="33401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9119235" y="4081780"/>
            <a:ext cx="421005" cy="33401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7061200" y="4081780"/>
            <a:ext cx="421005" cy="33401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4902200" y="4081780"/>
            <a:ext cx="421005" cy="33401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2675890" y="4068445"/>
            <a:ext cx="421005" cy="33401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8439785" y="5137150"/>
            <a:ext cx="421005" cy="33401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5939155" y="5256530"/>
            <a:ext cx="421005" cy="33401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2753995" y="5256530"/>
            <a:ext cx="421005" cy="33401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9784715" y="6481445"/>
            <a:ext cx="421005" cy="33401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9429750" y="6481445"/>
            <a:ext cx="421005" cy="33401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7225665" y="6481445"/>
            <a:ext cx="421005" cy="33401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5643880" y="6481445"/>
            <a:ext cx="421005" cy="33401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4286885" y="6444615"/>
            <a:ext cx="421005" cy="33401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2753995" y="6444615"/>
            <a:ext cx="421005" cy="33401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8211820" y="1980565"/>
            <a:ext cx="421005" cy="33401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6367145" y="2063115"/>
            <a:ext cx="421005" cy="33401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9119235" y="3030855"/>
            <a:ext cx="421005" cy="33401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10313670" y="1980565"/>
            <a:ext cx="421005" cy="33401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2">
                <p:cTn id="22" repeatCount="indefinite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7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0" grpId="0"/>
      <p:bldP spid="10" grpId="1"/>
      <p:bldP spid="7" grpId="0" bldLvl="0" animBg="1"/>
      <p:bldP spid="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8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 bwMode="auto">
          <a:xfrm flipV="1">
            <a:off x="-62865" y="0"/>
            <a:ext cx="1955800" cy="1644015"/>
          </a:xfrm>
          <a:prstGeom prst="rect">
            <a:avLst/>
          </a:prstGeom>
          <a:noFill/>
          <a:ln w="9525">
            <a:noFill/>
            <a:round/>
          </a:ln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 flipV="1">
            <a:off x="10034664" y="-1"/>
            <a:ext cx="2157336" cy="1789043"/>
          </a:xfrm>
          <a:prstGeom prst="rect">
            <a:avLst/>
          </a:prstGeom>
          <a:noFill/>
          <a:ln w="9525">
            <a:noFill/>
            <a:round/>
          </a:ln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662555" y="173355"/>
            <a:ext cx="6610985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3600" b="1" i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HÁT KẾT HỢP BỘ GÕ CƠ THỂ</a:t>
            </a:r>
          </a:p>
        </p:txBody>
      </p:sp>
      <p:sp>
        <p:nvSpPr>
          <p:cNvPr id="2" name="Rectangle 1"/>
          <p:cNvSpPr/>
          <p:nvPr/>
        </p:nvSpPr>
        <p:spPr>
          <a:xfrm>
            <a:off x="1033780" y="981710"/>
            <a:ext cx="10685145" cy="4523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vi-VN" sz="32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 tay mẹ bế chúng con</a:t>
            </a:r>
            <a:r>
              <a:rPr lang="en-US" sz="32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vi-VN" sz="32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àn tay mẹ chăm chúng con</a:t>
            </a:r>
            <a:r>
              <a:rPr lang="en-US" altLang="vi-VN" sz="32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br>
              <a:rPr lang="vi-VN" sz="32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vi-VN" sz="32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vi-VN" sz="32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 con ăn tay mẹ nấ</a:t>
            </a:r>
            <a:r>
              <a:rPr lang="en-US" sz="32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u, n</a:t>
            </a:r>
            <a:r>
              <a:rPr lang="vi-VN" sz="32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 con uống tay mẹ đun</a:t>
            </a:r>
            <a:r>
              <a:rPr lang="en-US" altLang="vi-VN" sz="32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br>
              <a:rPr lang="vi-VN" sz="32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vi-VN" sz="32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32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 nóng bức gió từ tay mẹ con ngủ ngon</a:t>
            </a:r>
            <a:r>
              <a:rPr lang="en-US" altLang="vi-VN" sz="32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br>
              <a:rPr lang="vi-VN" sz="32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vi-VN" sz="32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32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 giá rét cũng </a:t>
            </a:r>
            <a:r>
              <a:rPr lang="en-US" altLang="vi-VN" sz="32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vi-VN" sz="32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tay mẹ ủ ấm con</a:t>
            </a:r>
            <a:r>
              <a:rPr lang="en-US" altLang="vi-VN" sz="32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br>
              <a:rPr lang="vi-VN" sz="32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vi-VN" sz="32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vi-VN" sz="32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 tay mẹ vì chúng con</a:t>
            </a:r>
            <a:r>
              <a:rPr lang="en-US" sz="32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</a:t>
            </a:r>
            <a:r>
              <a:rPr lang="vi-VN" sz="32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ừ tay mẹ con lớn khôn</a:t>
            </a:r>
            <a:r>
              <a:rPr lang="en-US" altLang="vi-VN" sz="32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695" y="1361279"/>
            <a:ext cx="682170" cy="7170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3014" y="1607297"/>
            <a:ext cx="524291" cy="4714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710" y="1361914"/>
            <a:ext cx="682170" cy="7170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82179" y="1543797"/>
            <a:ext cx="524291" cy="4714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0505" y="1543524"/>
            <a:ext cx="682170" cy="7170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855" y="2264249"/>
            <a:ext cx="682170" cy="7170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4669" y="2509632"/>
            <a:ext cx="524291" cy="4714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7599" y="2510267"/>
            <a:ext cx="524291" cy="4714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0704" y="5556362"/>
            <a:ext cx="524291" cy="4714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2259" y="5544297"/>
            <a:ext cx="524291" cy="4714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7409" y="4544172"/>
            <a:ext cx="524291" cy="4714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0874" y="3497692"/>
            <a:ext cx="524291" cy="4714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945" y="2386804"/>
            <a:ext cx="682170" cy="7170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480" y="3252309"/>
            <a:ext cx="682170" cy="7170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410" y="4298154"/>
            <a:ext cx="682170" cy="7170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60" y="5416389"/>
            <a:ext cx="682170" cy="7170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755" y="5417659"/>
            <a:ext cx="682170" cy="7170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3534" y="3497692"/>
            <a:ext cx="524291" cy="4714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270" y="4298789"/>
            <a:ext cx="682170" cy="7170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clrChange>
              <a:clrFrom>
                <a:srgbClr val="F7F7F7">
                  <a:alpha val="100000"/>
                </a:srgbClr>
              </a:clrFrom>
              <a:clrTo>
                <a:srgbClr val="F7F7F7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777240" y="2260600"/>
            <a:ext cx="3891280" cy="4072255"/>
          </a:xfrm>
          <a:prstGeom prst="rect">
            <a:avLst/>
          </a:prstGeom>
        </p:spPr>
      </p:pic>
      <p:grpSp>
        <p:nvGrpSpPr>
          <p:cNvPr id="10255" name="Group 34"/>
          <p:cNvGrpSpPr/>
          <p:nvPr/>
        </p:nvGrpSpPr>
        <p:grpSpPr bwMode="auto">
          <a:xfrm>
            <a:off x="-173355" y="5626735"/>
            <a:ext cx="12489180" cy="1066800"/>
            <a:chOff x="0" y="4003"/>
            <a:chExt cx="5511" cy="317"/>
          </a:xfrm>
        </p:grpSpPr>
        <p:sp>
          <p:nvSpPr>
            <p:cNvPr id="10264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74839" y="5609702"/>
            <a:ext cx="524291" cy="4714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Recording (11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75035" y="6495415"/>
            <a:ext cx="619125" cy="619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39070" y="3025140"/>
            <a:ext cx="1917065" cy="2543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1" showWhenStopped="0">
                <p:cTn id="18" repeatCount="indefinite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/>
      <p:bldP spid="7" grpId="1"/>
      <p:bldP spid="2" grpId="0"/>
      <p:bldP spid="2" grpId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316</Words>
  <Application>Microsoft Office PowerPoint</Application>
  <PresentationFormat>Màn hình rộng</PresentationFormat>
  <Paragraphs>62</Paragraphs>
  <Slides>14</Slides>
  <Notes>0</Notes>
  <HiddenSlides>0</HiddenSlides>
  <MMClips>6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4</vt:i4>
      </vt:variant>
      <vt:variant>
        <vt:lpstr>Tiêu đề Bản chiếu</vt:lpstr>
      </vt:variant>
      <vt:variant>
        <vt:i4>14</vt:i4>
      </vt:variant>
    </vt:vector>
  </HeadingPairs>
  <TitlesOfParts>
    <vt:vector size="23" baseType="lpstr">
      <vt:lpstr>.VnTime</vt:lpstr>
      <vt:lpstr>Arial</vt:lpstr>
      <vt:lpstr>Calibri</vt:lpstr>
      <vt:lpstr>Calibri Light</vt:lpstr>
      <vt:lpstr>Times New Roman</vt:lpstr>
      <vt:lpstr>2_Office Theme</vt:lpstr>
      <vt:lpstr>1_Office Theme</vt:lpstr>
      <vt:lpstr>Default Design</vt:lpstr>
      <vt:lpstr>3_Office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Thị Tân Cao</cp:lastModifiedBy>
  <cp:revision>91</cp:revision>
  <dcterms:created xsi:type="dcterms:W3CDTF">2020-08-11T21:22:00Z</dcterms:created>
  <dcterms:modified xsi:type="dcterms:W3CDTF">2023-06-14T07:40:22Z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0667146B1DF8415F8AD3017559828A92</vt:lpwstr>
  </property>
  <property fmtid="{D5CDD505-2E9C-101B-9397-08002B2CF9AE}" pid="3" name="KSOProductBuildVer">
    <vt:lpwstr>1033-11.2.0.11026</vt:lpwstr>
  </property>
</Properties>
</file>