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</p:sldMasterIdLst>
  <p:notesMasterIdLst>
    <p:notesMasterId r:id="rId26"/>
  </p:notesMasterIdLst>
  <p:sldIdLst>
    <p:sldId id="304" r:id="rId3"/>
    <p:sldId id="260" r:id="rId4"/>
    <p:sldId id="283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84" r:id="rId14"/>
    <p:sldId id="285" r:id="rId15"/>
    <p:sldId id="286" r:id="rId16"/>
    <p:sldId id="290" r:id="rId17"/>
    <p:sldId id="291" r:id="rId18"/>
    <p:sldId id="292" r:id="rId19"/>
    <p:sldId id="287" r:id="rId20"/>
    <p:sldId id="293" r:id="rId21"/>
    <p:sldId id="288" r:id="rId22"/>
    <p:sldId id="289" r:id="rId23"/>
    <p:sldId id="279" r:id="rId24"/>
    <p:sldId id="307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1594" y="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4AEF22-3BA1-4029-BB6D-1A7FE3358263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C5AF6B-9F6A-4467-931B-0CF06BABE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152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5AF6B-9F6A-4467-931B-0CF06BABE95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5486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600" b="1">
                <a:solidFill>
                  <a:schemeClr val="tx1"/>
                </a:solidFill>
                <a:latin typeface="VNI-Top" pitchFamily="2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VNI-Top" pitchFamily="2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VNI-Top" pitchFamily="2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VNI-Top" pitchFamily="2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VNI-Top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NI-Top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NI-Top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NI-Top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NI-Top" pitchFamily="2" charset="0"/>
              </a:defRPr>
            </a:lvl9pPr>
          </a:lstStyle>
          <a:p>
            <a:fld id="{2CB61247-0B71-43BF-B7A6-E198559A9F7B}" type="slidenum">
              <a:rPr lang="en-US" sz="1200" b="0">
                <a:solidFill>
                  <a:prstClr val="black"/>
                </a:solidFill>
                <a:latin typeface="Arial" panose="020B0604020202020204" pitchFamily="34" charset="0"/>
              </a:rPr>
              <a:t>13</a:t>
            </a:fld>
            <a:endParaRPr lang="en-US" sz="1200" b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600" b="1">
                <a:solidFill>
                  <a:schemeClr val="tx1"/>
                </a:solidFill>
                <a:latin typeface="VNI-Top" pitchFamily="2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VNI-Top" pitchFamily="2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VNI-Top" pitchFamily="2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VNI-Top" pitchFamily="2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VNI-Top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NI-Top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NI-Top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NI-Top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NI-Top" pitchFamily="2" charset="0"/>
              </a:defRPr>
            </a:lvl9pPr>
          </a:lstStyle>
          <a:p>
            <a:fld id="{2CB61247-0B71-43BF-B7A6-E198559A9F7B}" type="slidenum">
              <a:rPr lang="en-US" sz="1200" b="0">
                <a:solidFill>
                  <a:prstClr val="black"/>
                </a:solidFill>
                <a:latin typeface="Arial" panose="020B0604020202020204" pitchFamily="34" charset="0"/>
              </a:rPr>
              <a:t>14</a:t>
            </a:fld>
            <a:endParaRPr lang="en-US" sz="1200" b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600" b="1">
                <a:solidFill>
                  <a:schemeClr val="tx1"/>
                </a:solidFill>
                <a:latin typeface="VNI-Top" pitchFamily="2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VNI-Top" pitchFamily="2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VNI-Top" pitchFamily="2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VNI-Top" pitchFamily="2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VNI-Top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NI-Top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NI-Top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NI-Top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NI-Top" pitchFamily="2" charset="0"/>
              </a:defRPr>
            </a:lvl9pPr>
          </a:lstStyle>
          <a:p>
            <a:fld id="{2CB61247-0B71-43BF-B7A6-E198559A9F7B}" type="slidenum">
              <a:rPr lang="en-US" sz="1200" b="0">
                <a:solidFill>
                  <a:prstClr val="black"/>
                </a:solidFill>
                <a:latin typeface="Arial" panose="020B0604020202020204" pitchFamily="34" charset="0"/>
              </a:rPr>
              <a:t>15</a:t>
            </a:fld>
            <a:endParaRPr lang="en-US" sz="1200" b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600" b="1">
                <a:solidFill>
                  <a:schemeClr val="tx1"/>
                </a:solidFill>
                <a:latin typeface="VNI-Top" pitchFamily="2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VNI-Top" pitchFamily="2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VNI-Top" pitchFamily="2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VNI-Top" pitchFamily="2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VNI-Top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NI-Top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NI-Top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NI-Top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NI-Top" pitchFamily="2" charset="0"/>
              </a:defRPr>
            </a:lvl9pPr>
          </a:lstStyle>
          <a:p>
            <a:fld id="{2CB61247-0B71-43BF-B7A6-E198559A9F7B}" type="slidenum">
              <a:rPr lang="en-US" sz="1200" b="0">
                <a:solidFill>
                  <a:prstClr val="black"/>
                </a:solidFill>
                <a:latin typeface="Arial" panose="020B0604020202020204" pitchFamily="34" charset="0"/>
              </a:rPr>
              <a:t>16</a:t>
            </a:fld>
            <a:endParaRPr lang="en-US" sz="1200" b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600" b="1">
                <a:solidFill>
                  <a:schemeClr val="tx1"/>
                </a:solidFill>
                <a:latin typeface="VNI-Top" pitchFamily="2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VNI-Top" pitchFamily="2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VNI-Top" pitchFamily="2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VNI-Top" pitchFamily="2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VNI-Top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NI-Top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NI-Top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NI-Top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NI-Top" pitchFamily="2" charset="0"/>
              </a:defRPr>
            </a:lvl9pPr>
          </a:lstStyle>
          <a:p>
            <a:fld id="{2CB61247-0B71-43BF-B7A6-E198559A9F7B}" type="slidenum">
              <a:rPr lang="en-US" sz="1200" b="0">
                <a:solidFill>
                  <a:prstClr val="black"/>
                </a:solidFill>
                <a:latin typeface="Arial" panose="020B0604020202020204" pitchFamily="34" charset="0"/>
              </a:rPr>
              <a:t>17</a:t>
            </a:fld>
            <a:endParaRPr lang="en-US" sz="1200" b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600" b="1">
                <a:solidFill>
                  <a:schemeClr val="tx1"/>
                </a:solidFill>
                <a:latin typeface="VNI-Top" pitchFamily="2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VNI-Top" pitchFamily="2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VNI-Top" pitchFamily="2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VNI-Top" pitchFamily="2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VNI-Top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NI-Top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NI-Top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NI-Top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NI-Top" pitchFamily="2" charset="0"/>
              </a:defRPr>
            </a:lvl9pPr>
          </a:lstStyle>
          <a:p>
            <a:fld id="{5315E498-A6E3-4376-8356-1A604A40A633}" type="slidenum">
              <a:rPr lang="en-US" sz="1200" b="0">
                <a:solidFill>
                  <a:prstClr val="black"/>
                </a:solidFill>
                <a:latin typeface="Arial" panose="020B0604020202020204" pitchFamily="34" charset="0"/>
              </a:rPr>
              <a:t>4</a:t>
            </a:fld>
            <a:endParaRPr lang="en-US" sz="1200" b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Arial" panose="020B0604020202020204" pitchFamily="34" charset="0"/>
            </a:endParaRP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600" b="1">
                <a:solidFill>
                  <a:schemeClr val="tx1"/>
                </a:solidFill>
                <a:latin typeface="VNI-Top" pitchFamily="2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VNI-Top" pitchFamily="2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VNI-Top" pitchFamily="2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VNI-Top" pitchFamily="2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VNI-Top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NI-Top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NI-Top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NI-Top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NI-Top" pitchFamily="2" charset="0"/>
              </a:defRPr>
            </a:lvl9pPr>
          </a:lstStyle>
          <a:p>
            <a:fld id="{DBA89775-F261-4D75-B0A2-27BAA9CBF9A3}" type="slidenum">
              <a:rPr lang="en-US" sz="1200" b="0">
                <a:solidFill>
                  <a:prstClr val="black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5</a:t>
            </a:fld>
            <a:endParaRPr lang="en-US" sz="1200" b="0">
              <a:solidFill>
                <a:prstClr val="black"/>
              </a:solidFill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600" b="1">
                <a:solidFill>
                  <a:schemeClr val="tx1"/>
                </a:solidFill>
                <a:latin typeface="VNI-Top" pitchFamily="2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VNI-Top" pitchFamily="2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VNI-Top" pitchFamily="2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VNI-Top" pitchFamily="2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VNI-Top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NI-Top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NI-Top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NI-Top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NI-Top" pitchFamily="2" charset="0"/>
              </a:defRPr>
            </a:lvl9pPr>
          </a:lstStyle>
          <a:p>
            <a:fld id="{E089DD31-AE5C-4B39-947A-505049473333}" type="slidenum">
              <a:rPr lang="en-US" sz="1200" b="0">
                <a:solidFill>
                  <a:prstClr val="black"/>
                </a:solidFill>
                <a:latin typeface="Arial" panose="020B0604020202020204" pitchFamily="34" charset="0"/>
              </a:rPr>
              <a:t>7</a:t>
            </a:fld>
            <a:endParaRPr lang="en-US" sz="1200" b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600" b="1">
                <a:solidFill>
                  <a:schemeClr val="tx1"/>
                </a:solidFill>
                <a:latin typeface="VNI-Top" pitchFamily="2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VNI-Top" pitchFamily="2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VNI-Top" pitchFamily="2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VNI-Top" pitchFamily="2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VNI-Top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NI-Top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NI-Top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NI-Top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NI-Top" pitchFamily="2" charset="0"/>
              </a:defRPr>
            </a:lvl9pPr>
          </a:lstStyle>
          <a:p>
            <a:fld id="{911B9ED7-FE0D-4A61-9C58-53F213879847}" type="slidenum">
              <a:rPr lang="en-US" sz="1200" b="0">
                <a:solidFill>
                  <a:prstClr val="black"/>
                </a:solidFill>
                <a:latin typeface="Arial" panose="020B0604020202020204" pitchFamily="34" charset="0"/>
              </a:rPr>
              <a:t>8</a:t>
            </a:fld>
            <a:endParaRPr lang="en-US" sz="1200" b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600" b="1">
                <a:solidFill>
                  <a:schemeClr val="tx1"/>
                </a:solidFill>
                <a:latin typeface="VNI-Top" pitchFamily="2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VNI-Top" pitchFamily="2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VNI-Top" pitchFamily="2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VNI-Top" pitchFamily="2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VNI-Top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NI-Top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NI-Top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NI-Top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NI-Top" pitchFamily="2" charset="0"/>
              </a:defRPr>
            </a:lvl9pPr>
          </a:lstStyle>
          <a:p>
            <a:fld id="{7E9C76E0-54EC-483C-B4B2-B63C8E5B8E7E}" type="slidenum">
              <a:rPr lang="en-US" sz="1200" b="0">
                <a:solidFill>
                  <a:prstClr val="black"/>
                </a:solidFill>
                <a:latin typeface="Arial" panose="020B0604020202020204" pitchFamily="34" charset="0"/>
              </a:rPr>
              <a:t>9</a:t>
            </a:fld>
            <a:endParaRPr lang="en-US" sz="1200" b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600" b="1">
                <a:solidFill>
                  <a:schemeClr val="tx1"/>
                </a:solidFill>
                <a:latin typeface="VNI-Top" pitchFamily="2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VNI-Top" pitchFamily="2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VNI-Top" pitchFamily="2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VNI-Top" pitchFamily="2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VNI-Top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NI-Top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NI-Top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NI-Top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NI-Top" pitchFamily="2" charset="0"/>
              </a:defRPr>
            </a:lvl9pPr>
          </a:lstStyle>
          <a:p>
            <a:fld id="{0CD286C4-B6B9-440E-B9A9-0DB22B961B47}" type="slidenum">
              <a:rPr lang="en-US" sz="1200" b="0">
                <a:solidFill>
                  <a:prstClr val="black"/>
                </a:solidFill>
                <a:latin typeface="Arial" panose="020B0604020202020204" pitchFamily="34" charset="0"/>
              </a:rPr>
              <a:t>10</a:t>
            </a:fld>
            <a:endParaRPr lang="en-US" sz="1200" b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600" b="1">
                <a:solidFill>
                  <a:schemeClr val="tx1"/>
                </a:solidFill>
                <a:latin typeface="VNI-Top" pitchFamily="2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VNI-Top" pitchFamily="2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VNI-Top" pitchFamily="2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VNI-Top" pitchFamily="2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VNI-Top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NI-Top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NI-Top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NI-Top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NI-Top" pitchFamily="2" charset="0"/>
              </a:defRPr>
            </a:lvl9pPr>
          </a:lstStyle>
          <a:p>
            <a:fld id="{2CB61247-0B71-43BF-B7A6-E198559A9F7B}" type="slidenum">
              <a:rPr lang="en-US" sz="1200" b="0">
                <a:solidFill>
                  <a:prstClr val="black"/>
                </a:solidFill>
                <a:latin typeface="Arial" panose="020B0604020202020204" pitchFamily="34" charset="0"/>
              </a:rPr>
              <a:t>11</a:t>
            </a:fld>
            <a:endParaRPr lang="en-US" sz="1200" b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600" b="1">
                <a:solidFill>
                  <a:schemeClr val="tx1"/>
                </a:solidFill>
                <a:latin typeface="VNI-Top" pitchFamily="2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VNI-Top" pitchFamily="2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VNI-Top" pitchFamily="2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VNI-Top" pitchFamily="2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VNI-Top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NI-Top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NI-Top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NI-Top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NI-Top" pitchFamily="2" charset="0"/>
              </a:defRPr>
            </a:lvl9pPr>
          </a:lstStyle>
          <a:p>
            <a:fld id="{2CB61247-0B71-43BF-B7A6-E198559A9F7B}" type="slidenum">
              <a:rPr lang="en-US" sz="1200" b="0">
                <a:solidFill>
                  <a:prstClr val="black"/>
                </a:solidFill>
                <a:latin typeface="Arial" panose="020B0604020202020204" pitchFamily="34" charset="0"/>
              </a:rPr>
              <a:t>12</a:t>
            </a:fld>
            <a:endParaRPr lang="en-US" sz="1200" b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59E792-5BFE-4F45-BFC0-56C771C4A6B4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42BED8-2C1F-41B5-8856-49A223BD5DCA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067757-4CFC-473F-8C45-0405E96D3D86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B40357-6446-4555-80A9-F62FADE184CA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A13EDE-E1DC-4ADB-8A2A-32C3740589A4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3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1B56CB-CC7A-4E5A-8349-B2A694418858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0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F6025F-BC1B-4706-8363-ABDD810BAC35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573AE8-3EA4-4E82-9D68-46E20680F704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765AEC-2506-4BCC-8B84-C0E198580791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C73417-DEA5-41D9-8969-96116A1DBA0F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471EE4-7126-4522-87D1-1D70141757DD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930471-1F01-4526-94DD-6001BDFDD58C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31A0BD-6A4A-4F08-8C52-1D51679F306C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 b="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9D7C015-702B-412E-B757-BE6D945D14C1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7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3.png"/><Relationship Id="rId2" Type="http://schemas.openxmlformats.org/officeDocument/2006/relationships/audio" Target="file:///C:\Users\Admin\Downloads\Music\H&#226;n%20Hoan%20Em%20T&#7899;i%20Tr&#432;&#7901;ng%20-%20V.A%20_%20Ch&#7845;t%20L&#432;&#7907;ng%20128%20kps.mp3" TargetMode="External"/><Relationship Id="rId1" Type="http://schemas.microsoft.com/office/2007/relationships/media" Target="file:///C:\Users\Admin\Downloads\Music\H&#226;n%20Hoan%20Em%20T&#7899;i%20Tr&#432;&#7901;ng%20-%20V.A%20_%20Ch&#7845;t%20L&#432;&#7907;ng%20128%20kps.mp3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4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4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4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4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4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4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4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4.GIF"/><Relationship Id="rId2" Type="http://schemas.openxmlformats.org/officeDocument/2006/relationships/audio" Target="file:///C:\Users\Admin\Downloads\Mua%20Thu%20Ngay%20Khai%20Truong%20-%20Le%20Phuong%20Hie.m4a" TargetMode="External"/><Relationship Id="rId1" Type="http://schemas.microsoft.com/office/2007/relationships/media" Target="file:///C:\Users\Admin\Downloads\Mua%20Thu%20Ngay%20Khai%20Truong%20-%20Le%20Phuong%20Hie.m4a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vi.wikipedia.org/wiki/V%C3%B9ng" TargetMode="External"/><Relationship Id="rId3" Type="http://schemas.openxmlformats.org/officeDocument/2006/relationships/image" Target="../media/image4.png"/><Relationship Id="rId7" Type="http://schemas.openxmlformats.org/officeDocument/2006/relationships/hyperlink" Target="https://vi.wikipedia.org/wiki/H%C6%B0%E1%BB%9Bng_Nam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i.wikipedia.org/wiki/Li%C3%AAn_bang" TargetMode="External"/><Relationship Id="rId11" Type="http://schemas.openxmlformats.org/officeDocument/2006/relationships/image" Target="../media/image12.jpeg"/><Relationship Id="rId5" Type="http://schemas.openxmlformats.org/officeDocument/2006/relationships/hyperlink" Target="https://vi.wikipedia.org/wiki/Qu%C3%A2n_ch%E1%BB%A7_l%E1%BA%ADp_hi%E1%BA%BFn" TargetMode="External"/><Relationship Id="rId10" Type="http://schemas.openxmlformats.org/officeDocument/2006/relationships/image" Target="../media/image11.png"/><Relationship Id="rId4" Type="http://schemas.openxmlformats.org/officeDocument/2006/relationships/hyperlink" Target="https://vi.wikipedia.org/wiki/Qu%E1%BB%91c_gia" TargetMode="External"/><Relationship Id="rId9" Type="http://schemas.openxmlformats.org/officeDocument/2006/relationships/hyperlink" Target="https://vi.wikipedia.org/wiki/%C4%90%C3%B4ng_Nam_%C3%81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5.jpeg"/><Relationship Id="rId4" Type="http://schemas.openxmlformats.org/officeDocument/2006/relationships/audio" Target="../media/media2.mp3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4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4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7150" y="-80962"/>
            <a:ext cx="9201150" cy="69389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590233" y="3933190"/>
            <a:ext cx="7772400" cy="1388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ts val="500"/>
              </a:spcBef>
              <a:buNone/>
            </a:pPr>
            <a:r>
              <a:rPr sz="2800" dirty="0">
                <a:latin typeface="Calibri" panose="020F0502020204030204" charset="0"/>
              </a:rPr>
              <a:t>      		</a:t>
            </a:r>
            <a:r>
              <a:rPr sz="2800" dirty="0">
                <a:solidFill>
                  <a:srgbClr val="0000FF"/>
                </a:solidFill>
                <a:latin typeface="Calibri" panose="020F0502020204030204" charset="0"/>
              </a:rPr>
              <a:t>  </a:t>
            </a:r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</a:t>
            </a:r>
            <a:r>
              <a:rPr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i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NGUYỄN THỊ THƯƠNG</a:t>
            </a:r>
            <a:endParaRPr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500"/>
              </a:spcBef>
              <a:buNone/>
            </a:pPr>
            <a:r>
              <a:rPr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</a:t>
            </a:r>
            <a:r>
              <a:rPr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5 - 2026</a:t>
            </a:r>
            <a:endParaRPr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500"/>
              </a:spcBef>
              <a:buNone/>
            </a:pPr>
            <a:endParaRPr sz="2400" b="1" i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052" name="Picture 6" descr="Image result for music note clip art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-176699">
            <a:off x="274638" y="5232718"/>
            <a:ext cx="5405437" cy="14874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WordArt 5"/>
          <p:cNvSpPr>
            <a:spLocks noChangeArrowheads="1" noChangeShapeType="1"/>
          </p:cNvSpPr>
          <p:nvPr/>
        </p:nvSpPr>
        <p:spPr bwMode="auto">
          <a:xfrm>
            <a:off x="-367506" y="1015169"/>
            <a:ext cx="10150623" cy="4395204"/>
          </a:xfrm>
          <a:prstGeom prst="rect">
            <a:avLst/>
          </a:prstGeom>
        </p:spPr>
        <p:txBody>
          <a:bodyPr wrap="none" numCol="1" fromWordArt="1">
            <a:prstTxWarp prst="textArchUpPour">
              <a:avLst>
                <a:gd name="adj1" fmla="val 11052443"/>
                <a:gd name="adj2" fmla="val 67787"/>
              </a:avLst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sz="3600" b="1" i="0" u="none" strike="noStrike" kern="10" cap="none" spc="0" normalizeH="0" baseline="0" noProof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Chào mừng </a:t>
            </a:r>
            <a:r>
              <a:rPr kumimoji="0" lang="en-US" sz="3600" b="1" i="0" u="none" strike="noStrike" kern="10" cap="none" spc="0" normalizeH="0" baseline="0" noProof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thầy</a:t>
            </a:r>
            <a:r>
              <a:rPr kumimoji="0" lang="en-US" sz="3600" b="1" i="0" u="none" strike="noStrike" kern="10" cap="none" spc="0" normalizeH="0" baseline="0" noProof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cô</a:t>
            </a:r>
            <a:r>
              <a:rPr kumimoji="0" lang="en-US" sz="3600" b="1" i="0" u="none" strike="noStrike" kern="10" cap="none" spc="0" normalizeH="0" baseline="0" noProof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giáo</a:t>
            </a:r>
            <a:endParaRPr kumimoji="0" lang="en-US" sz="3600" b="1" i="0" u="none" strike="noStrike" kern="10" cap="none" spc="0" normalizeH="0" baseline="0" noProof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anose="02020603050405020304"/>
              <a:ea typeface="+mn-ea"/>
              <a:cs typeface="Times New Roman" panose="02020603050405020304"/>
            </a:endParaRPr>
          </a:p>
        </p:txBody>
      </p:sp>
      <p:sp>
        <p:nvSpPr>
          <p:cNvPr id="15" name="WordArt 3"/>
          <p:cNvSpPr>
            <a:spLocks noChangeArrowheads="1" noChangeShapeType="1"/>
          </p:cNvSpPr>
          <p:nvPr/>
        </p:nvSpPr>
        <p:spPr bwMode="auto">
          <a:xfrm>
            <a:off x="3238500" y="1724488"/>
            <a:ext cx="2476500" cy="673361"/>
          </a:xfrm>
          <a:prstGeom prst="rect">
            <a:avLst/>
          </a:prstGeom>
        </p:spPr>
        <p:txBody>
          <a:bodyPr wrap="none" numCol="1" fromWordArt="1">
            <a:prstTxWarp prst="textWave4">
              <a:avLst>
                <a:gd name="adj1" fmla="val 6500"/>
                <a:gd name="adj2" fmla="val 0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0" cap="none" spc="50" normalizeH="0" baseline="0" noProof="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Âm</a:t>
            </a:r>
            <a:r>
              <a:rPr kumimoji="0" lang="en-US" sz="3600" b="1" i="0" u="none" strike="noStrike" kern="10" cap="none" spc="50" normalizeH="0" baseline="0" noProof="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 </a:t>
            </a:r>
            <a:r>
              <a:rPr kumimoji="0" lang="en-US" sz="3600" b="1" i="0" u="none" strike="noStrike" kern="10" cap="none" spc="50" normalizeH="0" baseline="0" noProof="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nhạc</a:t>
            </a:r>
            <a:r>
              <a:rPr kumimoji="0" lang="en-US" sz="3600" b="1" i="0" u="none" strike="noStrike" kern="10" cap="none" spc="50" normalizeH="0" baseline="0" noProof="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 </a:t>
            </a:r>
            <a:r>
              <a:rPr kumimoji="0" lang="en-US" sz="3600" b="1" i="0" u="none" strike="noStrike" kern="10" cap="none" spc="50" normalizeH="0" baseline="0" noProof="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lớp</a:t>
            </a:r>
            <a:r>
              <a:rPr kumimoji="0" lang="en-US" sz="3600" b="1" i="0" u="none" strike="noStrike" kern="10" cap="none" spc="50" normalizeH="0" baseline="0" noProof="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 2 </a:t>
            </a:r>
          </a:p>
        </p:txBody>
      </p:sp>
      <p:sp>
        <p:nvSpPr>
          <p:cNvPr id="2056" name="TextBox 18"/>
          <p:cNvSpPr txBox="1"/>
          <p:nvPr/>
        </p:nvSpPr>
        <p:spPr>
          <a:xfrm>
            <a:off x="109538" y="211138"/>
            <a:ext cx="8915400" cy="8318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 HẢI PHÒNG</a:t>
            </a:r>
            <a:endParaRPr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CHU VĂN AN</a:t>
            </a:r>
            <a:endParaRPr sz="2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383213" y="4983163"/>
            <a:ext cx="1600200" cy="1682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Hân Hoan Em Tới Trường - V.A _ Chất Lượng 128 kps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54062" y="3389313"/>
            <a:ext cx="609600" cy="609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0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 rot="-715245">
            <a:off x="126446" y="93415"/>
            <a:ext cx="1752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u="sng">
                <a:solidFill>
                  <a:srgbClr val="002060"/>
                </a:solidFill>
                <a:latin typeface="VNI-Aptima" pitchFamily="2" charset="0"/>
              </a:rPr>
              <a:t>Caâu 3</a:t>
            </a:r>
            <a:r>
              <a:rPr lang="en-US" sz="2800" b="1">
                <a:solidFill>
                  <a:srgbClr val="002060"/>
                </a:solidFill>
                <a:latin typeface="VNI-Aptima" pitchFamily="2" charset="0"/>
              </a:rPr>
              <a:t>:</a:t>
            </a:r>
          </a:p>
        </p:txBody>
      </p:sp>
      <p:sp>
        <p:nvSpPr>
          <p:cNvPr id="5" name="Rectangle 4"/>
          <p:cNvSpPr/>
          <p:nvPr/>
        </p:nvSpPr>
        <p:spPr>
          <a:xfrm>
            <a:off x="-62041" y="821108"/>
            <a:ext cx="94132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/>
              <a:t>Tay trong tay vui ca hát Lời mến yêu quê nhà</a:t>
            </a:r>
          </a:p>
        </p:txBody>
      </p:sp>
      <p:pic>
        <p:nvPicPr>
          <p:cNvPr id="7" name="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52643" y="270238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1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355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 rot="-715245">
            <a:off x="38124" y="179316"/>
            <a:ext cx="1752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u="sng">
                <a:latin typeface="VNI-Aptima" pitchFamily="2" charset="0"/>
              </a:rPr>
              <a:t>Caâu 4</a:t>
            </a:r>
            <a:r>
              <a:rPr lang="en-US" sz="2800" b="1">
                <a:latin typeface="VNI-Aptima" pitchFamily="2" charset="0"/>
              </a:rPr>
              <a:t>:</a:t>
            </a:r>
          </a:p>
        </p:txBody>
      </p:sp>
      <p:sp>
        <p:nvSpPr>
          <p:cNvPr id="3" name="Rectangle 2"/>
          <p:cNvSpPr/>
          <p:nvPr/>
        </p:nvSpPr>
        <p:spPr>
          <a:xfrm>
            <a:off x="179512" y="441531"/>
            <a:ext cx="860104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250000"/>
              </a:lnSpc>
            </a:pPr>
            <a:r>
              <a:rPr lang="en-US" sz="3200" i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Tình yêu thương gập trong ánh nắng vui chan hòa.</a:t>
            </a:r>
            <a:endParaRPr lang="en-US" sz="3200">
              <a:solidFill>
                <a:srgbClr val="000000"/>
              </a:solidFill>
              <a:latin typeface="Times New Roman" panose="02020603050405020304"/>
              <a:ea typeface="Calibri" panose="020F0502020204030204"/>
            </a:endParaRPr>
          </a:p>
        </p:txBody>
      </p:sp>
      <p:pic>
        <p:nvPicPr>
          <p:cNvPr id="4" name="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93631" y="27089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7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560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 rot="19872910">
            <a:off x="-34301" y="304546"/>
            <a:ext cx="25781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u="sng" dirty="0" err="1">
                <a:solidFill>
                  <a:srgbClr val="002060"/>
                </a:solidFill>
                <a:latin typeface="VNI-Aptima" pitchFamily="2" charset="0"/>
              </a:rPr>
              <a:t>Câu</a:t>
            </a:r>
            <a:r>
              <a:rPr lang="en-US" sz="2800" b="1" u="sng" dirty="0">
                <a:solidFill>
                  <a:srgbClr val="002060"/>
                </a:solidFill>
                <a:latin typeface="VNI-Aptima" pitchFamily="2" charset="0"/>
              </a:rPr>
              <a:t> 3 + 4 </a:t>
            </a:r>
            <a:r>
              <a:rPr lang="en-US" sz="2800" b="1" dirty="0">
                <a:solidFill>
                  <a:srgbClr val="002060"/>
                </a:solidFill>
                <a:latin typeface="VNI-Aptima" pitchFamily="2" charset="0"/>
              </a:rPr>
              <a:t>:</a:t>
            </a:r>
          </a:p>
        </p:txBody>
      </p:sp>
      <p:sp>
        <p:nvSpPr>
          <p:cNvPr id="2" name="Rectangle 1"/>
          <p:cNvSpPr/>
          <p:nvPr/>
        </p:nvSpPr>
        <p:spPr>
          <a:xfrm>
            <a:off x="179512" y="1412293"/>
            <a:ext cx="86044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200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Tay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trong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tay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vui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ca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,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hát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Lời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3200" i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mến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yêu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quê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nhà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. </a:t>
            </a:r>
          </a:p>
          <a:p>
            <a:pPr lvl="0" algn="just"/>
            <a:r>
              <a:rPr lang="en-US" sz="3200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Tình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yêu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thương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trong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tim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ta,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ngập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trong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ánh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nắng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vui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chan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hòa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.</a:t>
            </a:r>
            <a:endParaRPr lang="en-US" sz="3200" dirty="0"/>
          </a:p>
        </p:txBody>
      </p:sp>
      <p:pic>
        <p:nvPicPr>
          <p:cNvPr id="5" name="C3+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6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 rot="19872910">
            <a:off x="-34301" y="-158831"/>
            <a:ext cx="25781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u="sng">
                <a:solidFill>
                  <a:srgbClr val="002060"/>
                </a:solidFill>
                <a:latin typeface="VNI-Aptima" pitchFamily="2" charset="0"/>
              </a:rPr>
              <a:t>Caâu 5</a:t>
            </a:r>
            <a:r>
              <a:rPr lang="en-US" sz="2800" b="1">
                <a:solidFill>
                  <a:srgbClr val="002060"/>
                </a:solidFill>
                <a:latin typeface="VNI-Aptima" pitchFamily="2" charset="0"/>
              </a:rPr>
              <a:t>:</a:t>
            </a:r>
          </a:p>
        </p:txBody>
      </p:sp>
      <p:sp>
        <p:nvSpPr>
          <p:cNvPr id="3" name="Rectangle 2"/>
          <p:cNvSpPr/>
          <p:nvPr/>
        </p:nvSpPr>
        <p:spPr>
          <a:xfrm>
            <a:off x="1115616" y="594003"/>
            <a:ext cx="737734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i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Quê hương bao la, cho em bay xa. </a:t>
            </a:r>
            <a:endParaRPr lang="en-US" sz="4000"/>
          </a:p>
        </p:txBody>
      </p:sp>
      <p:pic>
        <p:nvPicPr>
          <p:cNvPr id="5" name="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80616" y="206084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0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 rot="19872910">
            <a:off x="-34301" y="-158831"/>
            <a:ext cx="25781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u="sng" dirty="0" err="1">
                <a:solidFill>
                  <a:srgbClr val="002060"/>
                </a:solidFill>
                <a:latin typeface="VNI-Aptima" pitchFamily="2" charset="0"/>
              </a:rPr>
              <a:t>Câu</a:t>
            </a:r>
            <a:r>
              <a:rPr lang="en-US" sz="2800" b="1" u="sng" dirty="0">
                <a:solidFill>
                  <a:srgbClr val="002060"/>
                </a:solidFill>
                <a:latin typeface="VNI-Aptima" pitchFamily="2" charset="0"/>
              </a:rPr>
              <a:t> 6</a:t>
            </a:r>
            <a:r>
              <a:rPr lang="en-US" sz="2800" b="1" dirty="0">
                <a:solidFill>
                  <a:srgbClr val="002060"/>
                </a:solidFill>
                <a:latin typeface="VNI-Aptima" pitchFamily="2" charset="0"/>
              </a:rPr>
              <a:t>:</a:t>
            </a:r>
          </a:p>
        </p:txBody>
      </p:sp>
      <p:sp>
        <p:nvSpPr>
          <p:cNvPr id="2" name="Rectangle 1"/>
          <p:cNvSpPr/>
          <p:nvPr/>
        </p:nvSpPr>
        <p:spPr>
          <a:xfrm>
            <a:off x="97934" y="1052736"/>
            <a:ext cx="90460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Em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vui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câu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ca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và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mong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xuân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đến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khắp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mọi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nhà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endParaRPr lang="en-US" sz="3600" dirty="0"/>
          </a:p>
        </p:txBody>
      </p:sp>
      <p:pic>
        <p:nvPicPr>
          <p:cNvPr id="5" name="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40437" y="213285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3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996366" y="0"/>
            <a:ext cx="373587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u="sng">
                <a:solidFill>
                  <a:srgbClr val="002060"/>
                </a:solidFill>
                <a:latin typeface="VNI-Aptima" pitchFamily="2" charset="0"/>
              </a:rPr>
              <a:t>Caâu 7(giống </a:t>
            </a:r>
            <a:r>
              <a:rPr lang="en-US" sz="2800" b="1" u="sng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5)</a:t>
            </a:r>
            <a:endParaRPr lang="en-US" sz="2800" b="1">
              <a:solidFill>
                <a:srgbClr val="002060"/>
              </a:solidFill>
              <a:latin typeface="VNI-Aptima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15616" y="594003"/>
            <a:ext cx="737734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i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Quê hương bao la, cho em bay xa. </a:t>
            </a:r>
            <a:endParaRPr lang="en-US" sz="4000">
              <a:solidFill>
                <a:srgbClr val="000000"/>
              </a:solidFill>
            </a:endParaRPr>
          </a:p>
        </p:txBody>
      </p:sp>
      <p:pic>
        <p:nvPicPr>
          <p:cNvPr id="5" name="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80616" y="206084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0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987824" y="0"/>
            <a:ext cx="396044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u="sng">
                <a:solidFill>
                  <a:srgbClr val="002060"/>
                </a:solidFill>
                <a:latin typeface="VNI-Aptima" pitchFamily="2" charset="0"/>
              </a:rPr>
              <a:t>Caâu 8(giống </a:t>
            </a:r>
            <a:r>
              <a:rPr lang="en-US" sz="2800" b="1" u="sng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6)</a:t>
            </a:r>
            <a:endParaRPr lang="en-US" sz="2800" b="1">
              <a:solidFill>
                <a:srgbClr val="002060"/>
              </a:solidFill>
              <a:latin typeface="VNI-Aptima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7934" y="1052736"/>
            <a:ext cx="90460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i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Em vui câu ca và mang xuân đến khắp mọi nhà </a:t>
            </a:r>
            <a:endParaRPr lang="en-US" sz="3600">
              <a:solidFill>
                <a:srgbClr val="000000"/>
              </a:solidFill>
            </a:endParaRPr>
          </a:p>
        </p:txBody>
      </p:sp>
      <p:pic>
        <p:nvPicPr>
          <p:cNvPr id="5" name="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40437" y="213285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3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987824" y="0"/>
            <a:ext cx="396044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u="sng" dirty="0" err="1">
                <a:solidFill>
                  <a:srgbClr val="002060"/>
                </a:solidFill>
                <a:latin typeface="VNI-Aptima" pitchFamily="2" charset="0"/>
              </a:rPr>
              <a:t>Câu</a:t>
            </a:r>
            <a:r>
              <a:rPr lang="en-US" sz="2800" b="1" u="sng" dirty="0">
                <a:solidFill>
                  <a:srgbClr val="002060"/>
                </a:solidFill>
                <a:latin typeface="VNI-Aptima" pitchFamily="2" charset="0"/>
              </a:rPr>
              <a:t> 5+6+7+8</a:t>
            </a:r>
            <a:endParaRPr lang="en-US" sz="2800" b="1" dirty="0">
              <a:solidFill>
                <a:srgbClr val="002060"/>
              </a:solidFill>
              <a:latin typeface="VNI-Aptima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836712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Quê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hương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bao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la,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cho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em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bay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xa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.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Em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vui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câu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ca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và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mang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xuân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đến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khắp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mọi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nhà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.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Quê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hương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bao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la,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cho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em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bay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xa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.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Em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vui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câu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ca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và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mong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xuân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đến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khắp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mọi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nhà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endParaRPr lang="en-US" sz="2800" dirty="0">
              <a:solidFill>
                <a:srgbClr val="000000"/>
              </a:solidFill>
            </a:endParaRPr>
          </a:p>
          <a:p>
            <a:pPr lvl="0"/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7" name="C5+6+7+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58444" y="292494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18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-6350" y="-46327"/>
            <a:ext cx="91503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cả bài với các hình thức: Tổ-nhóm-cá nhân-Nối tiếp</a:t>
            </a:r>
            <a:r>
              <a:rPr lang="vi-VN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C:\Users\Administrator\Desktop\KHUG BAN NHA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12224" y="-873776"/>
            <a:ext cx="6319552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-6350" y="-46327"/>
            <a:ext cx="91503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SLIDE BỔ SUNG GV CHO HS HÁT CẢ BÀI KARAOKE</a:t>
            </a:r>
            <a:r>
              <a:rPr lang="vi-VN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Karaoke Mùa xuân tươi xanh - Lớp 2 - Nhạc Ma-lai-xi-a; lời Lê Anh Tuấn - Cánh Diều - Giaoviennha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350" y="655358"/>
            <a:ext cx="9150350" cy="620264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63688" y="107921"/>
            <a:ext cx="56826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>
                <a:srgbClr val="0000FF"/>
              </a:buClr>
              <a:buSzPts val="3200"/>
              <a:buFont typeface="VNI-Times" pitchFamily="2" charset="0"/>
              <a:buChar char="•"/>
              <a:defRPr/>
            </a:pPr>
            <a:r>
              <a:rPr lang="en-US" sz="2800" b="1" i="1">
                <a:solidFill>
                  <a:srgbClr val="002060"/>
                </a:solidFill>
                <a:latin typeface="VNI-Times" pitchFamily="2" charset="0"/>
              </a:rPr>
              <a:t>HOẠT ĐỘNG KHỞI ĐỘNG</a:t>
            </a:r>
            <a:endParaRPr lang="en-US" sz="2800" b="1" i="1" dirty="0">
              <a:solidFill>
                <a:srgbClr val="002060"/>
              </a:solidFill>
              <a:latin typeface="VNI-Times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410" y="631141"/>
            <a:ext cx="84249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2743200" algn="ctr"/>
                <a:tab pos="5486400" algn="r"/>
              </a:tabLst>
            </a:pPr>
            <a:r>
              <a:rPr lang="en-US" sz="2400">
                <a:latin typeface="Times New Roman" panose="02020603050405020304"/>
                <a:ea typeface="Calibri" panose="020F0502020204030204"/>
              </a:rPr>
              <a:t>- GV đọc mẫu kết hợp vỗ tay theo tiết tấu và cho HS đọc thơ và vỗ tay theo tiết tấu Bài: </a:t>
            </a:r>
            <a:r>
              <a:rPr lang="en-US" sz="2400" i="1">
                <a:latin typeface="Times New Roman" panose="02020603050405020304"/>
                <a:ea typeface="Calibri" panose="020F0502020204030204"/>
              </a:rPr>
              <a:t>Hoa đào hoa mai( Thơ: Lệ Bình)</a:t>
            </a:r>
            <a:endParaRPr lang="en-US" sz="2400">
              <a:effectLst/>
              <a:latin typeface="Times New Roman" panose="02020603050405020304"/>
              <a:ea typeface="Calibri" panose="020F0502020204030204"/>
            </a:endParaRPr>
          </a:p>
        </p:txBody>
      </p:sp>
      <p:pic>
        <p:nvPicPr>
          <p:cNvPr id="4098" name="Picture 2" descr="C:\Users\Administrator\Desktop\2021-07-26_15073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603226"/>
            <a:ext cx="7056784" cy="340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91872" y="63505"/>
            <a:ext cx="76328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  <a:r>
              <a:rPr lang="vi-VN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gõ đệm theo</a:t>
            </a:r>
            <a:r>
              <a:rPr lang="vi-VN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phách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170" name="Picture 2" descr="Presentation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5251"/>
            <a:ext cx="8892480" cy="1721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MX TUOI X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03496" y="350100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3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91872" y="63505"/>
            <a:ext cx="76328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  <a:r>
              <a:rPr lang="vi-VN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gõ đệm theo</a:t>
            </a:r>
            <a:r>
              <a:rPr lang="vi-VN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 chia đôi.</a:t>
            </a:r>
          </a:p>
        </p:txBody>
      </p:sp>
      <p:pic>
        <p:nvPicPr>
          <p:cNvPr id="8194" name="Picture 2" descr="2021-06-02_16255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10248"/>
            <a:ext cx="8856984" cy="1952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MX TUOI X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98696" y="357301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3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33305" y="908720"/>
            <a:ext cx="6336704" cy="3573613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>
                <a:solidFill>
                  <a:srgbClr val="002060"/>
                </a:solidFill>
              </a:rPr>
              <a:t>GIÁO DỤC-CỦNG CỐ-DẶN DÒ</a:t>
            </a:r>
          </a:p>
        </p:txBody>
      </p:sp>
      <p:pic>
        <p:nvPicPr>
          <p:cNvPr id="9218" name="Picture 2" descr="C:\Users\Administrator\Desktop\pngtree-year-of-the-pig-new-year-2019-lunar-new-year-png-image_380451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455905"/>
            <a:ext cx="2732005" cy="2048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dministrator\Desktop\2021-07-26_17255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298" y="2564904"/>
            <a:ext cx="4099779" cy="96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7625" y="-80962"/>
            <a:ext cx="9201150" cy="6938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47" name="Picture 6" descr="Image result for music note clip art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463" y="5073650"/>
            <a:ext cx="5405437" cy="14874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WordArt 5"/>
          <p:cNvSpPr>
            <a:spLocks noChangeArrowheads="1" noChangeShapeType="1"/>
          </p:cNvSpPr>
          <p:nvPr/>
        </p:nvSpPr>
        <p:spPr bwMode="auto">
          <a:xfrm>
            <a:off x="-173355" y="1422400"/>
            <a:ext cx="9314815" cy="4395470"/>
          </a:xfrm>
          <a:prstGeom prst="rect">
            <a:avLst/>
          </a:prstGeom>
        </p:spPr>
        <p:txBody>
          <a:bodyPr wrap="none" numCol="1" fromWordArt="1">
            <a:prstTxWarp prst="textArchUpPour">
              <a:avLst>
                <a:gd name="adj1" fmla="val 11052443"/>
                <a:gd name="adj2" fmla="val 67787"/>
              </a:avLst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0" cap="none" spc="0" normalizeH="0" baseline="0" noProof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TẠM BIỆT CÁC EM! CHÚNG TA SẼ GẶP NHAU Ở TIẾT HỌC HÔM SAU NHA!</a:t>
            </a:r>
            <a:endParaRPr kumimoji="0" lang="en-US" sz="3600" b="1" i="0" u="none" strike="noStrike" kern="10" cap="none" spc="0" normalizeH="0" baseline="0" noProof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anose="02020603050405020304"/>
              <a:ea typeface="+mn-ea"/>
              <a:cs typeface="Times New Roman" panose="02020603050405020304"/>
            </a:endParaRPr>
          </a:p>
        </p:txBody>
      </p:sp>
      <p:pic>
        <p:nvPicPr>
          <p:cNvPr id="31749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-2408492">
            <a:off x="5246688" y="2622550"/>
            <a:ext cx="1285875" cy="11350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0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6775" y="2601913"/>
            <a:ext cx="4610100" cy="1905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Mua Thu Ngay Khai Truong - Le Phuong Hie.m4a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77900" y="3454400"/>
            <a:ext cx="609600" cy="609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C:\Users\Administrator\Desktop\hinh-nen-cay-va-ho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istrator\Desktop\pngtree-year-of-the-pig-new-year-2019-lunar-new-year-png-image_38045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716933"/>
            <a:ext cx="3500438" cy="262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istrator\Desktop\hinh nen dep pp\ah dog\Anh-dong-gif-chim-dep-Ohaylam.com-(19)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307" y="2911828"/>
            <a:ext cx="651637" cy="517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C:\Users\Administrator\Desktop\hinh nen dep pp\ah dog\Anh-dong-gif-chim-dep-Ohaylam.com-(19)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1403" y="4544286"/>
            <a:ext cx="651637" cy="517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9" descr="C:\Users\Administrator\Desktop\hinh nen dep pp\ah dog\Anh-dong-gif-chim-dep-Ohaylam.com-(19)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12900"/>
            <a:ext cx="651637" cy="517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698711" y="2122435"/>
            <a:ext cx="4572000" cy="104797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>
                <a:latin typeface="Times New Roman" panose="02020603050405020304"/>
                <a:ea typeface="Times New Roman" panose="02020603050405020304"/>
              </a:rPr>
              <a:t>                                                      </a:t>
            </a:r>
            <a:endParaRPr lang="en-US">
              <a:latin typeface="Times New Roman" panose="02020603050405020304"/>
              <a:ea typeface="Calibri" panose="020F0502020204030204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fr-FR" i="1">
                <a:latin typeface="Times New Roman" panose="02020603050405020304"/>
                <a:ea typeface="Times New Roman" panose="02020603050405020304"/>
              </a:rPr>
              <a:t>              Lời việt : Lê Anh Tuấn</a:t>
            </a:r>
            <a:endParaRPr lang="en-US">
              <a:latin typeface="Times New Roman" panose="02020603050405020304"/>
              <a:ea typeface="Calibri" panose="020F0502020204030204"/>
            </a:endParaRPr>
          </a:p>
          <a:p>
            <a:pPr>
              <a:lnSpc>
                <a:spcPct val="115000"/>
              </a:lnSpc>
            </a:pPr>
            <a:r>
              <a:rPr lang="fr-FR">
                <a:latin typeface="Times New Roman" panose="02020603050405020304"/>
                <a:ea typeface="Times New Roman" panose="02020603050405020304"/>
              </a:rPr>
              <a:t>  </a:t>
            </a:r>
            <a:endParaRPr lang="en-US">
              <a:effectLst/>
              <a:latin typeface="Times New Roman" panose="02020603050405020304"/>
              <a:ea typeface="Calibri" panose="020F050202020403020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88150" y="1025732"/>
            <a:ext cx="1483035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en-US" sz="2800" b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TIẾT 13</a:t>
            </a:r>
            <a:endParaRPr lang="en-US" sz="2800">
              <a:solidFill>
                <a:srgbClr val="002060"/>
              </a:solidFill>
              <a:latin typeface="Times New Roman" panose="02020603050405020304"/>
              <a:ea typeface="Calibri" panose="020F050202020403020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50229" y="1629503"/>
            <a:ext cx="49943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HỌC HÁT BÀI MÙA XUÂN TƯƠI XANH</a:t>
            </a:r>
            <a:r>
              <a:rPr lang="en-US" sz="200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endParaRPr lang="en-US" sz="2000"/>
          </a:p>
        </p:txBody>
      </p:sp>
      <p:sp>
        <p:nvSpPr>
          <p:cNvPr id="7" name="Rectangle 6"/>
          <p:cNvSpPr/>
          <p:nvPr/>
        </p:nvSpPr>
        <p:spPr>
          <a:xfrm>
            <a:off x="5311438" y="2106354"/>
            <a:ext cx="1999265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fr-FR" i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Nhạc: Ma-Lai-Xi-A</a:t>
            </a:r>
            <a:endParaRPr lang="en-US">
              <a:solidFill>
                <a:srgbClr val="000000"/>
              </a:solidFill>
              <a:latin typeface="Times New Roman" panose="02020603050405020304"/>
              <a:ea typeface="Calibri" panose="020F0502020204030204"/>
            </a:endParaRPr>
          </a:p>
        </p:txBody>
      </p:sp>
      <p:pic>
        <p:nvPicPr>
          <p:cNvPr id="1034" name="Picture 10" descr="C:\Users\Administrator\Desktop\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252520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Administrator\Desktop\logo-sachcanhdieu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3040" y="0"/>
            <a:ext cx="458537" cy="580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9512" y="564146"/>
            <a:ext cx="89644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80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Malaysia là một </a:t>
            </a:r>
            <a:r>
              <a:rPr lang="en-US" sz="2800" i="1" u="sng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hlinkClick r:id="rId4" tooltip="Quốc gia"/>
              </a:rPr>
              <a:t>quốc gia</a:t>
            </a:r>
            <a:r>
              <a:rPr lang="en-US" sz="2800" i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 </a:t>
            </a:r>
            <a:r>
              <a:rPr lang="en-US" sz="2800" i="1" u="sng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hlinkClick r:id="rId5" tooltip="Quân chủ lập hiến"/>
              </a:rPr>
              <a:t>quân chủ lập hiến</a:t>
            </a:r>
            <a:r>
              <a:rPr lang="en-US" sz="2800" i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 </a:t>
            </a:r>
            <a:r>
              <a:rPr lang="en-US" sz="2800" i="1" u="sng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hlinkClick r:id="rId6" tooltip="Liên bang"/>
              </a:rPr>
              <a:t>liên bang</a:t>
            </a:r>
            <a:r>
              <a:rPr lang="en-US" sz="2800" i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 nằm tại </a:t>
            </a:r>
            <a:r>
              <a:rPr lang="en-US" sz="2800" i="1" u="sng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hlinkClick r:id="rId7" tooltip="Hướng Nam"/>
              </a:rPr>
              <a:t>phía nam</a:t>
            </a:r>
            <a:r>
              <a:rPr lang="en-US" sz="2800" i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 của </a:t>
            </a:r>
            <a:r>
              <a:rPr lang="en-US" sz="2800" i="1" u="sng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hlinkClick r:id="rId8" tooltip="Vùng"/>
              </a:rPr>
              <a:t>khu vực</a:t>
            </a:r>
            <a:r>
              <a:rPr lang="en-US" sz="2800" i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 </a:t>
            </a:r>
            <a:r>
              <a:rPr lang="en-US" sz="2800" i="1" u="sng">
                <a:solidFill>
                  <a:srgbClr val="000000"/>
                </a:solidFill>
                <a:latin typeface="Times New Roman" panose="02020603050405020304"/>
                <a:ea typeface="Calibri" panose="020F0502020204030204"/>
                <a:hlinkClick r:id="rId9" tooltip="Đông Nam Á"/>
              </a:rPr>
              <a:t>Đông Nam Á</a:t>
            </a:r>
            <a:r>
              <a:rPr lang="en-US" sz="2800" i="1">
                <a:solidFill>
                  <a:srgbClr val="000000"/>
                </a:solidFill>
                <a:ea typeface="Calibri" panose="020F0502020204030204"/>
              </a:rPr>
              <a:t>. </a:t>
            </a:r>
            <a:endParaRPr lang="en-US" sz="2800">
              <a:effectLst/>
              <a:latin typeface="Times New Roman" panose="02020603050405020304"/>
              <a:ea typeface="Calibri" panose="020F0502020204030204"/>
            </a:endParaRPr>
          </a:p>
        </p:txBody>
      </p:sp>
      <p:pic>
        <p:nvPicPr>
          <p:cNvPr id="3075" name="Picture 3" descr="dat-nuoc-malaysia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48" y="1844824"/>
            <a:ext cx="4175627" cy="26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39552" y="0"/>
            <a:ext cx="79928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Giới thiệu đất nước Malaixia và vị trí trên bản đồ</a:t>
            </a:r>
            <a:endParaRPr lang="en-US" sz="2800"/>
          </a:p>
        </p:txBody>
      </p:sp>
      <p:pic>
        <p:nvPicPr>
          <p:cNvPr id="3076" name="Picture 4" descr="tải xuố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756" y="1844825"/>
            <a:ext cx="4301101" cy="26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63888" y="-9954"/>
            <a:ext cx="27574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2060"/>
                </a:solidFill>
                <a:ea typeface="+mj-ea"/>
                <a:cs typeface="+mj-cs"/>
              </a:rPr>
              <a:t>Nghe hát mẫu</a:t>
            </a:r>
            <a:endParaRPr lang="en-US"/>
          </a:p>
        </p:txBody>
      </p:sp>
      <p:pic>
        <p:nvPicPr>
          <p:cNvPr id="4" name="HAT MAU MUA X TIH B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1476" y="-70303"/>
            <a:ext cx="609600" cy="609600"/>
          </a:xfrm>
          <a:prstGeom prst="rect">
            <a:avLst/>
          </a:prstGeom>
        </p:spPr>
      </p:pic>
      <p:pic>
        <p:nvPicPr>
          <p:cNvPr id="8" name="MX TUOI X BEA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4872" y="116632"/>
            <a:ext cx="609600" cy="609600"/>
          </a:xfrm>
          <a:prstGeom prst="rect">
            <a:avLst/>
          </a:prstGeom>
        </p:spPr>
      </p:pic>
      <p:pic>
        <p:nvPicPr>
          <p:cNvPr id="1026" name="Picture 2" descr="C:\Users\Administrator\Desktop\KHUG BAN NHAC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97360" y="-688640"/>
            <a:ext cx="594928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8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23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Box 3"/>
          <p:cNvSpPr txBox="1">
            <a:spLocks noChangeArrowheads="1"/>
          </p:cNvSpPr>
          <p:nvPr/>
        </p:nvSpPr>
        <p:spPr bwMode="auto">
          <a:xfrm>
            <a:off x="3593632" y="0"/>
            <a:ext cx="241644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lời ca </a:t>
            </a:r>
          </a:p>
        </p:txBody>
      </p:sp>
      <p:sp>
        <p:nvSpPr>
          <p:cNvPr id="2" name="Rectangle 1"/>
          <p:cNvSpPr/>
          <p:nvPr/>
        </p:nvSpPr>
        <p:spPr>
          <a:xfrm>
            <a:off x="179512" y="323056"/>
            <a:ext cx="874846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50000"/>
              </a:lnSpc>
              <a:spcAft>
                <a:spcPts val="0"/>
              </a:spcAft>
            </a:pPr>
            <a:r>
              <a:rPr lang="en-US" sz="2000" i="1" dirty="0" err="1">
                <a:latin typeface="Times New Roman" panose="02020603050405020304"/>
                <a:ea typeface="Times New Roman" panose="02020603050405020304"/>
              </a:rPr>
              <a:t>Câu</a:t>
            </a:r>
            <a:r>
              <a:rPr lang="en-US" sz="2000" i="1" dirty="0">
                <a:latin typeface="Times New Roman" panose="02020603050405020304"/>
                <a:ea typeface="Times New Roman" panose="02020603050405020304"/>
              </a:rPr>
              <a:t> 1: </a:t>
            </a:r>
            <a:r>
              <a:rPr lang="en-US" sz="2000" i="1" dirty="0" err="1">
                <a:latin typeface="Times New Roman" panose="02020603050405020304"/>
                <a:ea typeface="Times New Roman" panose="02020603050405020304"/>
              </a:rPr>
              <a:t>Xuân</a:t>
            </a:r>
            <a:r>
              <a:rPr lang="en-US" sz="2000" i="1" dirty="0">
                <a:latin typeface="Times New Roman" panose="02020603050405020304"/>
                <a:ea typeface="Times New Roman" panose="02020603050405020304"/>
              </a:rPr>
              <a:t> ban </a:t>
            </a:r>
            <a:r>
              <a:rPr lang="en-US" sz="2000" i="1" dirty="0" err="1">
                <a:latin typeface="Times New Roman" panose="02020603050405020304"/>
                <a:ea typeface="Times New Roman" panose="02020603050405020304"/>
              </a:rPr>
              <a:t>mai</a:t>
            </a:r>
            <a:r>
              <a:rPr lang="en-US" sz="2000" i="1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000" i="1" dirty="0" err="1">
                <a:latin typeface="Times New Roman" panose="02020603050405020304"/>
                <a:ea typeface="Times New Roman" panose="02020603050405020304"/>
              </a:rPr>
              <a:t>tươi</a:t>
            </a:r>
            <a:r>
              <a:rPr lang="en-US" sz="2000" i="1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000" i="1" dirty="0" err="1">
                <a:latin typeface="Times New Roman" panose="02020603050405020304"/>
                <a:ea typeface="Times New Roman" panose="02020603050405020304"/>
              </a:rPr>
              <a:t>xanh</a:t>
            </a:r>
            <a:r>
              <a:rPr lang="en-US" sz="2000" i="1" dirty="0">
                <a:latin typeface="Times New Roman" panose="02020603050405020304"/>
                <a:ea typeface="Times New Roman" panose="02020603050405020304"/>
              </a:rPr>
              <a:t>, </a:t>
            </a:r>
            <a:r>
              <a:rPr lang="en-US" sz="2000" i="1" dirty="0" err="1">
                <a:latin typeface="Times New Roman" panose="02020603050405020304"/>
                <a:ea typeface="Times New Roman" panose="02020603050405020304"/>
              </a:rPr>
              <a:t>chim</a:t>
            </a:r>
            <a:r>
              <a:rPr lang="en-US" sz="2000" i="1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000" i="1" dirty="0" err="1">
                <a:latin typeface="Times New Roman" panose="02020603050405020304"/>
                <a:ea typeface="Times New Roman" panose="02020603050405020304"/>
              </a:rPr>
              <a:t>mừng</a:t>
            </a:r>
            <a:r>
              <a:rPr lang="en-US" sz="2000" i="1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000" i="1" dirty="0" err="1">
                <a:latin typeface="Times New Roman" panose="02020603050405020304"/>
                <a:ea typeface="Times New Roman" panose="02020603050405020304"/>
              </a:rPr>
              <a:t>hót</a:t>
            </a:r>
            <a:r>
              <a:rPr lang="en-US" sz="2000" i="1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000" i="1" dirty="0" err="1">
                <a:latin typeface="Times New Roman" panose="02020603050405020304"/>
                <a:ea typeface="Times New Roman" panose="02020603050405020304"/>
              </a:rPr>
              <a:t>vui</a:t>
            </a:r>
            <a:r>
              <a:rPr lang="en-US" sz="2000" i="1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000" i="1" dirty="0" err="1">
                <a:latin typeface="Times New Roman" panose="02020603050405020304"/>
                <a:ea typeface="Times New Roman" panose="02020603050405020304"/>
              </a:rPr>
              <a:t>trên</a:t>
            </a:r>
            <a:r>
              <a:rPr lang="en-US" sz="2000" i="1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000" i="1" dirty="0" err="1">
                <a:latin typeface="Times New Roman" panose="02020603050405020304"/>
                <a:ea typeface="Times New Roman" panose="02020603050405020304"/>
              </a:rPr>
              <a:t>cành</a:t>
            </a:r>
            <a:r>
              <a:rPr lang="en-US" sz="2000" i="1" dirty="0">
                <a:latin typeface="Times New Roman" panose="02020603050405020304"/>
                <a:ea typeface="Times New Roman" panose="02020603050405020304"/>
              </a:rPr>
              <a:t>.</a:t>
            </a:r>
            <a:endParaRPr lang="en-US" sz="2000" dirty="0">
              <a:latin typeface="Times New Roman" panose="02020603050405020304"/>
              <a:ea typeface="Calibri" panose="020F0502020204030204"/>
            </a:endParaRPr>
          </a:p>
          <a:p>
            <a:pPr algn="just">
              <a:lnSpc>
                <a:spcPct val="250000"/>
              </a:lnSpc>
              <a:spcAft>
                <a:spcPts val="0"/>
              </a:spcAft>
            </a:pPr>
            <a:r>
              <a:rPr lang="en-US" sz="2000" i="1" dirty="0" err="1">
                <a:latin typeface="Times New Roman" panose="02020603050405020304"/>
                <a:ea typeface="Times New Roman" panose="02020603050405020304"/>
              </a:rPr>
              <a:t>Câu</a:t>
            </a:r>
            <a:r>
              <a:rPr lang="en-US" sz="2000" i="1" dirty="0">
                <a:latin typeface="Times New Roman" panose="02020603050405020304"/>
                <a:ea typeface="Times New Roman" panose="02020603050405020304"/>
              </a:rPr>
              <a:t> 2: </a:t>
            </a:r>
            <a:r>
              <a:rPr lang="en-US" sz="2000" i="1" dirty="0" err="1">
                <a:latin typeface="Times New Roman" panose="02020603050405020304"/>
                <a:ea typeface="Times New Roman" panose="02020603050405020304"/>
              </a:rPr>
              <a:t>ngàn</a:t>
            </a:r>
            <a:r>
              <a:rPr lang="en-US" sz="2000" i="1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000" i="1" dirty="0" err="1">
                <a:latin typeface="Times New Roman" panose="02020603050405020304"/>
                <a:ea typeface="Times New Roman" panose="02020603050405020304"/>
              </a:rPr>
              <a:t>bông</a:t>
            </a:r>
            <a:r>
              <a:rPr lang="en-US" sz="2000" i="1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000" i="1" dirty="0" err="1">
                <a:latin typeface="Times New Roman" panose="02020603050405020304"/>
                <a:ea typeface="Times New Roman" panose="02020603050405020304"/>
              </a:rPr>
              <a:t>hoa</a:t>
            </a:r>
            <a:r>
              <a:rPr lang="en-US" sz="2000" i="1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000" i="1" dirty="0" err="1">
                <a:latin typeface="Times New Roman" panose="02020603050405020304"/>
                <a:ea typeface="Times New Roman" panose="02020603050405020304"/>
              </a:rPr>
              <a:t>tươi</a:t>
            </a:r>
            <a:r>
              <a:rPr lang="en-US" sz="2000" i="1" dirty="0">
                <a:latin typeface="Times New Roman" panose="02020603050405020304"/>
                <a:ea typeface="Times New Roman" panose="02020603050405020304"/>
              </a:rPr>
              <a:t> lung </a:t>
            </a:r>
            <a:r>
              <a:rPr lang="en-US" sz="2000" i="1" dirty="0" err="1">
                <a:latin typeface="Times New Roman" panose="02020603050405020304"/>
                <a:ea typeface="Times New Roman" panose="02020603050405020304"/>
              </a:rPr>
              <a:t>linh</a:t>
            </a:r>
            <a:r>
              <a:rPr lang="en-US" sz="2000" i="1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000" i="1" dirty="0" err="1">
                <a:latin typeface="Times New Roman" panose="02020603050405020304"/>
                <a:ea typeface="Times New Roman" panose="02020603050405020304"/>
              </a:rPr>
              <a:t>cùng</a:t>
            </a:r>
            <a:r>
              <a:rPr lang="en-US" sz="2000" i="1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000" i="1" dirty="0" err="1">
                <a:latin typeface="Times New Roman" panose="02020603050405020304"/>
                <a:ea typeface="Times New Roman" panose="02020603050405020304"/>
              </a:rPr>
              <a:t>khoe</a:t>
            </a:r>
            <a:r>
              <a:rPr lang="en-US" sz="2000" i="1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000" i="1" dirty="0" err="1">
                <a:latin typeface="Times New Roman" panose="02020603050405020304"/>
                <a:ea typeface="Times New Roman" panose="02020603050405020304"/>
              </a:rPr>
              <a:t>sắc</a:t>
            </a:r>
            <a:r>
              <a:rPr lang="en-US" sz="2000" i="1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000" i="1" dirty="0" err="1">
                <a:latin typeface="Times New Roman" panose="02020603050405020304"/>
                <a:ea typeface="Times New Roman" panose="02020603050405020304"/>
              </a:rPr>
              <a:t>dưới</a:t>
            </a:r>
            <a:r>
              <a:rPr lang="en-US" sz="2000" i="1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000" i="1" dirty="0" err="1">
                <a:latin typeface="Times New Roman" panose="02020603050405020304"/>
                <a:ea typeface="Times New Roman" panose="02020603050405020304"/>
              </a:rPr>
              <a:t>nắng</a:t>
            </a:r>
            <a:r>
              <a:rPr lang="en-US" sz="2000" i="1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000" i="1" dirty="0" err="1">
                <a:latin typeface="Times New Roman" panose="02020603050405020304"/>
                <a:ea typeface="Times New Roman" panose="02020603050405020304"/>
              </a:rPr>
              <a:t>trong</a:t>
            </a:r>
            <a:r>
              <a:rPr lang="en-US" sz="2000" i="1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000" i="1" dirty="0" err="1">
                <a:latin typeface="Times New Roman" panose="02020603050405020304"/>
                <a:ea typeface="Times New Roman" panose="02020603050405020304"/>
              </a:rPr>
              <a:t>lành</a:t>
            </a:r>
            <a:r>
              <a:rPr lang="en-US" sz="2000" i="1" dirty="0">
                <a:latin typeface="Times New Roman" panose="02020603050405020304"/>
                <a:ea typeface="Times New Roman" panose="02020603050405020304"/>
              </a:rPr>
              <a:t>.</a:t>
            </a:r>
            <a:endParaRPr lang="en-US" sz="2000" dirty="0">
              <a:latin typeface="Times New Roman" panose="02020603050405020304"/>
              <a:ea typeface="Calibri" panose="020F0502020204030204"/>
            </a:endParaRPr>
          </a:p>
          <a:p>
            <a:pPr algn="just">
              <a:lnSpc>
                <a:spcPct val="250000"/>
              </a:lnSpc>
              <a:spcAft>
                <a:spcPts val="0"/>
              </a:spcAft>
            </a:pPr>
            <a:r>
              <a:rPr lang="en-US" sz="2000" i="1" dirty="0" err="1">
                <a:latin typeface="Times New Roman" panose="02020603050405020304"/>
                <a:ea typeface="Times New Roman" panose="02020603050405020304"/>
              </a:rPr>
              <a:t>Câu</a:t>
            </a:r>
            <a:r>
              <a:rPr lang="en-US" sz="2000" i="1" dirty="0">
                <a:latin typeface="Times New Roman" panose="02020603050405020304"/>
                <a:ea typeface="Times New Roman" panose="02020603050405020304"/>
              </a:rPr>
              <a:t> 3: </a:t>
            </a:r>
            <a:r>
              <a:rPr lang="en-US" sz="2000" i="1" dirty="0" err="1">
                <a:latin typeface="Times New Roman" panose="02020603050405020304"/>
                <a:ea typeface="Times New Roman" panose="02020603050405020304"/>
              </a:rPr>
              <a:t>Tay</a:t>
            </a:r>
            <a:r>
              <a:rPr lang="en-US" sz="2000" i="1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000" i="1" dirty="0" err="1">
                <a:latin typeface="Times New Roman" panose="02020603050405020304"/>
                <a:ea typeface="Times New Roman" panose="02020603050405020304"/>
              </a:rPr>
              <a:t>trong</a:t>
            </a:r>
            <a:r>
              <a:rPr lang="en-US" sz="2000" i="1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000" i="1" dirty="0" err="1">
                <a:latin typeface="Times New Roman" panose="02020603050405020304"/>
                <a:ea typeface="Times New Roman" panose="02020603050405020304"/>
              </a:rPr>
              <a:t>tay</a:t>
            </a:r>
            <a:r>
              <a:rPr lang="en-US" sz="2000" i="1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000" i="1" dirty="0" err="1">
                <a:latin typeface="Times New Roman" panose="02020603050405020304"/>
                <a:ea typeface="Times New Roman" panose="02020603050405020304"/>
              </a:rPr>
              <a:t>vui</a:t>
            </a:r>
            <a:r>
              <a:rPr lang="en-US" sz="2000" i="1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000" i="1" dirty="0" err="1">
                <a:latin typeface="Times New Roman" panose="02020603050405020304"/>
                <a:ea typeface="Times New Roman" panose="02020603050405020304"/>
              </a:rPr>
              <a:t>ca</a:t>
            </a:r>
            <a:r>
              <a:rPr lang="en-US" sz="2000" i="1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000" i="1" dirty="0" err="1">
                <a:latin typeface="Times New Roman" panose="02020603050405020304"/>
                <a:ea typeface="Times New Roman" panose="02020603050405020304"/>
              </a:rPr>
              <a:t>hát</a:t>
            </a:r>
            <a:r>
              <a:rPr lang="en-US" sz="2000" i="1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000" i="1" dirty="0" err="1">
                <a:latin typeface="Times New Roman" panose="02020603050405020304"/>
                <a:ea typeface="Times New Roman" panose="02020603050405020304"/>
              </a:rPr>
              <a:t>Lời</a:t>
            </a:r>
            <a:r>
              <a:rPr lang="en-US" sz="2000" i="1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000" i="1" dirty="0" err="1">
                <a:latin typeface="Times New Roman" panose="02020603050405020304"/>
                <a:ea typeface="Times New Roman" panose="02020603050405020304"/>
              </a:rPr>
              <a:t>mến</a:t>
            </a:r>
            <a:r>
              <a:rPr lang="en-US" sz="2000" i="1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000" i="1" dirty="0" err="1">
                <a:latin typeface="Times New Roman" panose="02020603050405020304"/>
                <a:ea typeface="Times New Roman" panose="02020603050405020304"/>
              </a:rPr>
              <a:t>yêu</a:t>
            </a:r>
            <a:r>
              <a:rPr lang="en-US" sz="2000" i="1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000" i="1" dirty="0" err="1">
                <a:latin typeface="Times New Roman" panose="02020603050405020304"/>
                <a:ea typeface="Times New Roman" panose="02020603050405020304"/>
              </a:rPr>
              <a:t>quê</a:t>
            </a:r>
            <a:r>
              <a:rPr lang="en-US" sz="2000" i="1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000" i="1" dirty="0" err="1">
                <a:latin typeface="Times New Roman" panose="02020603050405020304"/>
                <a:ea typeface="Times New Roman" panose="02020603050405020304"/>
              </a:rPr>
              <a:t>nhà</a:t>
            </a:r>
            <a:endParaRPr lang="en-US" sz="2000" dirty="0">
              <a:latin typeface="Times New Roman" panose="02020603050405020304"/>
              <a:ea typeface="Calibri" panose="020F0502020204030204"/>
            </a:endParaRPr>
          </a:p>
          <a:p>
            <a:pPr algn="just">
              <a:lnSpc>
                <a:spcPct val="250000"/>
              </a:lnSpc>
              <a:spcAft>
                <a:spcPts val="0"/>
              </a:spcAft>
            </a:pPr>
            <a:r>
              <a:rPr lang="en-US" sz="2000" i="1" dirty="0" err="1">
                <a:latin typeface="Times New Roman" panose="02020603050405020304"/>
                <a:ea typeface="Times New Roman" panose="02020603050405020304"/>
              </a:rPr>
              <a:t>Câu</a:t>
            </a:r>
            <a:r>
              <a:rPr lang="en-US" sz="2000" i="1" dirty="0">
                <a:latin typeface="Times New Roman" panose="02020603050405020304"/>
                <a:ea typeface="Times New Roman" panose="02020603050405020304"/>
              </a:rPr>
              <a:t> 4</a:t>
            </a:r>
            <a:r>
              <a:rPr lang="en-US" sz="2000" i="1" dirty="0">
                <a:latin typeface="Times New Roman" panose="02020603050405020304"/>
                <a:ea typeface="Calibri" panose="020F0502020204030204"/>
              </a:rPr>
              <a:t>: </a:t>
            </a:r>
            <a:r>
              <a:rPr lang="en-US" sz="2000" i="1" dirty="0" err="1">
                <a:latin typeface="Times New Roman" panose="02020603050405020304"/>
                <a:ea typeface="Times New Roman" panose="02020603050405020304"/>
              </a:rPr>
              <a:t>tình</a:t>
            </a:r>
            <a:r>
              <a:rPr lang="en-US" sz="2000" i="1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000" i="1" dirty="0" err="1">
                <a:latin typeface="Times New Roman" panose="02020603050405020304"/>
                <a:ea typeface="Times New Roman" panose="02020603050405020304"/>
              </a:rPr>
              <a:t>yêu</a:t>
            </a:r>
            <a:r>
              <a:rPr lang="en-US" sz="2000" i="1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000" i="1" dirty="0" err="1">
                <a:latin typeface="Times New Roman" panose="02020603050405020304"/>
                <a:ea typeface="Times New Roman" panose="02020603050405020304"/>
              </a:rPr>
              <a:t>thương</a:t>
            </a:r>
            <a:r>
              <a:rPr lang="en-US" sz="2000" i="1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000" i="1" dirty="0" err="1">
                <a:latin typeface="Times New Roman" panose="02020603050405020304"/>
                <a:ea typeface="Times New Roman" panose="02020603050405020304"/>
              </a:rPr>
              <a:t>trong</a:t>
            </a:r>
            <a:r>
              <a:rPr lang="en-US" sz="2000" i="1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000" i="1" dirty="0" err="1">
                <a:latin typeface="Times New Roman" panose="02020603050405020304"/>
                <a:ea typeface="Times New Roman" panose="02020603050405020304"/>
              </a:rPr>
              <a:t>tim</a:t>
            </a:r>
            <a:r>
              <a:rPr lang="en-US" sz="2000" i="1" dirty="0">
                <a:latin typeface="Times New Roman" panose="02020603050405020304"/>
                <a:ea typeface="Times New Roman" panose="02020603050405020304"/>
              </a:rPr>
              <a:t> ta, </a:t>
            </a:r>
            <a:r>
              <a:rPr lang="en-US" sz="2000" i="1" dirty="0" err="1">
                <a:latin typeface="Times New Roman" panose="02020603050405020304"/>
                <a:ea typeface="Times New Roman" panose="02020603050405020304"/>
              </a:rPr>
              <a:t>gập</a:t>
            </a:r>
            <a:r>
              <a:rPr lang="en-US" sz="2000" i="1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000" i="1" dirty="0" err="1">
                <a:latin typeface="Times New Roman" panose="02020603050405020304"/>
                <a:ea typeface="Times New Roman" panose="02020603050405020304"/>
              </a:rPr>
              <a:t>trong</a:t>
            </a:r>
            <a:r>
              <a:rPr lang="en-US" sz="2000" i="1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000" i="1" dirty="0" err="1">
                <a:latin typeface="Times New Roman" panose="02020603050405020304"/>
                <a:ea typeface="Times New Roman" panose="02020603050405020304"/>
              </a:rPr>
              <a:t>ánh</a:t>
            </a:r>
            <a:r>
              <a:rPr lang="en-US" sz="2000" i="1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000" i="1" dirty="0" err="1">
                <a:latin typeface="Times New Roman" panose="02020603050405020304"/>
                <a:ea typeface="Times New Roman" panose="02020603050405020304"/>
              </a:rPr>
              <a:t>nắng</a:t>
            </a:r>
            <a:r>
              <a:rPr lang="en-US" sz="2000" i="1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000" i="1" dirty="0" err="1">
                <a:latin typeface="Times New Roman" panose="02020603050405020304"/>
                <a:ea typeface="Times New Roman" panose="02020603050405020304"/>
              </a:rPr>
              <a:t>vui</a:t>
            </a:r>
            <a:r>
              <a:rPr lang="en-US" sz="2000" i="1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000" i="1" dirty="0" err="1">
                <a:latin typeface="Times New Roman" panose="02020603050405020304"/>
                <a:ea typeface="Times New Roman" panose="02020603050405020304"/>
              </a:rPr>
              <a:t>chan</a:t>
            </a:r>
            <a:r>
              <a:rPr lang="en-US" sz="2000" i="1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000" i="1" dirty="0" err="1">
                <a:latin typeface="Times New Roman" panose="02020603050405020304"/>
                <a:ea typeface="Times New Roman" panose="02020603050405020304"/>
              </a:rPr>
              <a:t>hòa</a:t>
            </a:r>
            <a:r>
              <a:rPr lang="en-US" sz="2000" i="1" dirty="0">
                <a:latin typeface="Times New Roman" panose="02020603050405020304"/>
                <a:ea typeface="Times New Roman" panose="02020603050405020304"/>
              </a:rPr>
              <a:t>.</a:t>
            </a:r>
            <a:endParaRPr lang="en-US" sz="2000" dirty="0">
              <a:latin typeface="Times New Roman" panose="02020603050405020304"/>
              <a:ea typeface="Calibri" panose="020F0502020204030204"/>
            </a:endParaRPr>
          </a:p>
          <a:p>
            <a:pPr>
              <a:lnSpc>
                <a:spcPct val="250000"/>
              </a:lnSpc>
            </a:pPr>
            <a:r>
              <a:rPr lang="en-US" sz="2000" i="1" dirty="0" err="1">
                <a:latin typeface="Times New Roman" panose="02020603050405020304"/>
                <a:ea typeface="Times New Roman" panose="02020603050405020304"/>
              </a:rPr>
              <a:t>Câu</a:t>
            </a:r>
            <a:r>
              <a:rPr lang="en-US" sz="2000" i="1" dirty="0">
                <a:latin typeface="Times New Roman" panose="02020603050405020304"/>
                <a:ea typeface="Times New Roman" panose="02020603050405020304"/>
              </a:rPr>
              <a:t> 5: </a:t>
            </a:r>
            <a:r>
              <a:rPr lang="en-US" sz="2000" i="1" dirty="0" err="1">
                <a:latin typeface="Times New Roman" panose="02020603050405020304"/>
                <a:ea typeface="Times New Roman" panose="02020603050405020304"/>
              </a:rPr>
              <a:t>quê</a:t>
            </a:r>
            <a:r>
              <a:rPr lang="en-US" sz="2000" i="1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000" i="1" dirty="0" err="1">
                <a:latin typeface="Times New Roman" panose="02020603050405020304"/>
                <a:ea typeface="Times New Roman" panose="02020603050405020304"/>
              </a:rPr>
              <a:t>hương</a:t>
            </a:r>
            <a:r>
              <a:rPr lang="en-US" sz="2000" i="1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000" i="1" dirty="0" err="1">
                <a:latin typeface="Times New Roman" panose="02020603050405020304"/>
                <a:ea typeface="Times New Roman" panose="02020603050405020304"/>
              </a:rPr>
              <a:t>bao</a:t>
            </a:r>
            <a:r>
              <a:rPr lang="en-US" sz="2000" i="1" dirty="0">
                <a:latin typeface="Times New Roman" panose="02020603050405020304"/>
                <a:ea typeface="Times New Roman" panose="02020603050405020304"/>
              </a:rPr>
              <a:t> la, </a:t>
            </a:r>
            <a:r>
              <a:rPr lang="en-US" sz="2000" i="1" dirty="0" err="1">
                <a:latin typeface="Times New Roman" panose="02020603050405020304"/>
                <a:ea typeface="Times New Roman" panose="02020603050405020304"/>
              </a:rPr>
              <a:t>cho</a:t>
            </a:r>
            <a:r>
              <a:rPr lang="en-US" sz="2000" i="1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000" i="1" dirty="0" err="1">
                <a:latin typeface="Times New Roman" panose="02020603050405020304"/>
                <a:ea typeface="Times New Roman" panose="02020603050405020304"/>
              </a:rPr>
              <a:t>em</a:t>
            </a:r>
            <a:r>
              <a:rPr lang="en-US" sz="2000" i="1" dirty="0">
                <a:latin typeface="Times New Roman" panose="02020603050405020304"/>
                <a:ea typeface="Times New Roman" panose="02020603050405020304"/>
              </a:rPr>
              <a:t> bay </a:t>
            </a:r>
            <a:r>
              <a:rPr lang="en-US" sz="2000" i="1" dirty="0" err="1">
                <a:latin typeface="Times New Roman" panose="02020603050405020304"/>
                <a:ea typeface="Times New Roman" panose="02020603050405020304"/>
              </a:rPr>
              <a:t>xa</a:t>
            </a:r>
            <a:r>
              <a:rPr lang="en-US" sz="2000" i="1" dirty="0">
                <a:latin typeface="Times New Roman" panose="02020603050405020304"/>
                <a:ea typeface="Times New Roman" panose="02020603050405020304"/>
              </a:rPr>
              <a:t>. </a:t>
            </a:r>
          </a:p>
          <a:p>
            <a:pPr>
              <a:lnSpc>
                <a:spcPct val="250000"/>
              </a:lnSpc>
            </a:pPr>
            <a:r>
              <a:rPr lang="en-US" sz="2000" i="1" dirty="0" err="1">
                <a:latin typeface="Times New Roman" panose="02020603050405020304"/>
                <a:ea typeface="Times New Roman" panose="02020603050405020304"/>
              </a:rPr>
              <a:t>Câu</a:t>
            </a:r>
            <a:r>
              <a:rPr lang="en-US" sz="2000" i="1" dirty="0">
                <a:latin typeface="Times New Roman" panose="02020603050405020304"/>
                <a:ea typeface="Times New Roman" panose="02020603050405020304"/>
              </a:rPr>
              <a:t> 6: </a:t>
            </a:r>
            <a:r>
              <a:rPr lang="en-US" sz="2000" i="1" dirty="0" err="1">
                <a:latin typeface="Times New Roman" panose="02020603050405020304"/>
                <a:ea typeface="Times New Roman" panose="02020603050405020304"/>
              </a:rPr>
              <a:t>em</a:t>
            </a:r>
            <a:r>
              <a:rPr lang="en-US" sz="2000" i="1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000" i="1" dirty="0" err="1">
                <a:latin typeface="Times New Roman" panose="02020603050405020304"/>
                <a:ea typeface="Times New Roman" panose="02020603050405020304"/>
              </a:rPr>
              <a:t>vui</a:t>
            </a:r>
            <a:r>
              <a:rPr lang="en-US" sz="2000" i="1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000" i="1" dirty="0" err="1">
                <a:latin typeface="Times New Roman" panose="02020603050405020304"/>
                <a:ea typeface="Times New Roman" panose="02020603050405020304"/>
              </a:rPr>
              <a:t>câu</a:t>
            </a:r>
            <a:r>
              <a:rPr lang="en-US" sz="2000" i="1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000" i="1" dirty="0" err="1">
                <a:latin typeface="Times New Roman" panose="02020603050405020304"/>
                <a:ea typeface="Times New Roman" panose="02020603050405020304"/>
              </a:rPr>
              <a:t>ca</a:t>
            </a:r>
            <a:r>
              <a:rPr lang="en-US" sz="2000" i="1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000" i="1" dirty="0" err="1">
                <a:latin typeface="Times New Roman" panose="02020603050405020304"/>
                <a:ea typeface="Times New Roman" panose="02020603050405020304"/>
              </a:rPr>
              <a:t>và</a:t>
            </a:r>
            <a:r>
              <a:rPr lang="en-US" sz="2000" i="1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000" i="1" dirty="0" err="1">
                <a:latin typeface="Times New Roman" panose="02020603050405020304"/>
                <a:ea typeface="Times New Roman" panose="02020603050405020304"/>
              </a:rPr>
              <a:t>mong</a:t>
            </a:r>
            <a:r>
              <a:rPr lang="en-US" sz="2000" i="1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000" i="1" dirty="0" err="1">
                <a:latin typeface="Times New Roman" panose="02020603050405020304"/>
                <a:ea typeface="Times New Roman" panose="02020603050405020304"/>
              </a:rPr>
              <a:t>xuân</a:t>
            </a:r>
            <a:r>
              <a:rPr lang="en-US" sz="2000" i="1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000" i="1" dirty="0" err="1">
                <a:latin typeface="Times New Roman" panose="02020603050405020304"/>
                <a:ea typeface="Times New Roman" panose="02020603050405020304"/>
              </a:rPr>
              <a:t>đến</a:t>
            </a:r>
            <a:r>
              <a:rPr lang="en-US" sz="2000" i="1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000" i="1" dirty="0" err="1">
                <a:latin typeface="Times New Roman" panose="02020603050405020304"/>
                <a:ea typeface="Times New Roman" panose="02020603050405020304"/>
              </a:rPr>
              <a:t>khắp</a:t>
            </a:r>
            <a:r>
              <a:rPr lang="en-US" sz="2000" i="1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000" i="1" dirty="0" err="1">
                <a:latin typeface="Times New Roman" panose="02020603050405020304"/>
                <a:ea typeface="Times New Roman" panose="02020603050405020304"/>
              </a:rPr>
              <a:t>mọi</a:t>
            </a:r>
            <a:r>
              <a:rPr lang="en-US" sz="2000" i="1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000" i="1" dirty="0" err="1">
                <a:latin typeface="Times New Roman" panose="02020603050405020304"/>
                <a:ea typeface="Times New Roman" panose="02020603050405020304"/>
              </a:rPr>
              <a:t>nhà</a:t>
            </a:r>
            <a:r>
              <a:rPr lang="en-US" sz="2000" i="1" dirty="0">
                <a:latin typeface="Times New Roman" panose="02020603050405020304"/>
                <a:ea typeface="Times New Roman" panose="02020603050405020304"/>
              </a:rPr>
              <a:t> </a:t>
            </a:r>
            <a:endParaRPr lang="en-US" sz="2000" dirty="0"/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6" name="Text Box 8"/>
          <p:cNvSpPr txBox="1">
            <a:spLocks noChangeArrowheads="1"/>
          </p:cNvSpPr>
          <p:nvPr/>
        </p:nvSpPr>
        <p:spPr bwMode="auto">
          <a:xfrm rot="20191739">
            <a:off x="-417" y="425090"/>
            <a:ext cx="1752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u="sng">
                <a:solidFill>
                  <a:srgbClr val="002060"/>
                </a:solidFill>
                <a:latin typeface="VNI-Aptima" pitchFamily="2" charset="0"/>
              </a:rPr>
              <a:t>Caâu 1</a:t>
            </a:r>
            <a:r>
              <a:rPr lang="en-US" sz="2800" b="1">
                <a:solidFill>
                  <a:srgbClr val="002060"/>
                </a:solidFill>
                <a:latin typeface="VNI-Aptima" pitchFamily="2" charset="0"/>
              </a:rPr>
              <a:t>:</a:t>
            </a:r>
          </a:p>
        </p:txBody>
      </p:sp>
      <p:sp>
        <p:nvSpPr>
          <p:cNvPr id="17412" name="Text Box 13"/>
          <p:cNvSpPr txBox="1">
            <a:spLocks noChangeArrowheads="1"/>
          </p:cNvSpPr>
          <p:nvPr/>
        </p:nvSpPr>
        <p:spPr bwMode="auto">
          <a:xfrm>
            <a:off x="1524000" y="4876800"/>
            <a:ext cx="6096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z="3600" b="1">
              <a:solidFill>
                <a:srgbClr val="000000"/>
              </a:solidFill>
              <a:latin typeface="VNI-Times" pitchFamily="2" charset="0"/>
            </a:endParaRPr>
          </a:p>
        </p:txBody>
      </p:sp>
      <p:sp>
        <p:nvSpPr>
          <p:cNvPr id="17413" name="TextBox 1"/>
          <p:cNvSpPr txBox="1">
            <a:spLocks noChangeArrowheads="1"/>
          </p:cNvSpPr>
          <p:nvPr/>
        </p:nvSpPr>
        <p:spPr bwMode="auto">
          <a:xfrm>
            <a:off x="1993696" y="0"/>
            <a:ext cx="515660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Học hát các câu nối tiếp</a:t>
            </a:r>
            <a:endParaRPr 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336412"/>
            <a:ext cx="93245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Xuân ban mai tươi xanh, chim mừng hót vui trên cành</a:t>
            </a:r>
            <a:endParaRPr lang="en-US" sz="3200"/>
          </a:p>
        </p:txBody>
      </p:sp>
      <p:pic>
        <p:nvPicPr>
          <p:cNvPr id="5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57464" y="2819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1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74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6" name="Text Box 10"/>
          <p:cNvSpPr txBox="1">
            <a:spLocks noChangeArrowheads="1"/>
          </p:cNvSpPr>
          <p:nvPr/>
        </p:nvSpPr>
        <p:spPr bwMode="auto">
          <a:xfrm>
            <a:off x="3938422" y="67444"/>
            <a:ext cx="141418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u="sng">
                <a:solidFill>
                  <a:srgbClr val="002060"/>
                </a:solidFill>
                <a:latin typeface="VNI-Aptima" pitchFamily="2" charset="0"/>
              </a:rPr>
              <a:t>Caâu 2</a:t>
            </a:r>
            <a:r>
              <a:rPr lang="en-US" sz="2800" b="1">
                <a:solidFill>
                  <a:srgbClr val="002060"/>
                </a:solidFill>
                <a:latin typeface="VNI-Aptima" pitchFamily="2" charset="0"/>
              </a:rPr>
              <a:t>:</a:t>
            </a:r>
          </a:p>
        </p:txBody>
      </p:sp>
      <p:sp>
        <p:nvSpPr>
          <p:cNvPr id="3" name="Rectangle 2"/>
          <p:cNvSpPr/>
          <p:nvPr/>
        </p:nvSpPr>
        <p:spPr>
          <a:xfrm>
            <a:off x="886190" y="764704"/>
            <a:ext cx="79928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600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Ngàn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bông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hoa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tươi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lung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linh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</a:p>
          <a:p>
            <a:pPr lvl="0" algn="just"/>
            <a:r>
              <a:rPr lang="en-US" sz="3600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cùng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khoe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sắc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dưới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nắng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trong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lành</a:t>
            </a:r>
            <a:r>
              <a:rPr lang="en-US" sz="3600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.</a:t>
            </a:r>
            <a:endParaRPr lang="en-US" sz="3600" dirty="0">
              <a:solidFill>
                <a:srgbClr val="000000"/>
              </a:solidFill>
              <a:latin typeface="Times New Roman" panose="02020603050405020304"/>
              <a:ea typeface="Calibri" panose="020F0502020204030204"/>
            </a:endParaRPr>
          </a:p>
        </p:txBody>
      </p:sp>
      <p:pic>
        <p:nvPicPr>
          <p:cNvPr id="5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7834" y="353934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7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46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 rot="-715245">
            <a:off x="24851" y="268872"/>
            <a:ext cx="2713038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u="sng">
                <a:solidFill>
                  <a:srgbClr val="002060"/>
                </a:solidFill>
                <a:latin typeface="VNI-Aptima" pitchFamily="2" charset="0"/>
              </a:rPr>
              <a:t>Caâu 1vaø 2</a:t>
            </a:r>
            <a:r>
              <a:rPr lang="en-US" sz="2800" b="1">
                <a:solidFill>
                  <a:srgbClr val="002060"/>
                </a:solidFill>
                <a:latin typeface="VNI-Aptima" pitchFamily="2" charset="0"/>
              </a:rPr>
              <a:t>:</a:t>
            </a:r>
          </a:p>
        </p:txBody>
      </p:sp>
      <p:sp>
        <p:nvSpPr>
          <p:cNvPr id="2" name="Rectangle 1"/>
          <p:cNvSpPr/>
          <p:nvPr/>
        </p:nvSpPr>
        <p:spPr>
          <a:xfrm>
            <a:off x="324325" y="919471"/>
            <a:ext cx="8784976" cy="1133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400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Xuân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ban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mai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tươi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xanh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chim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mừng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hót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vui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trên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cành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.</a:t>
            </a:r>
          </a:p>
          <a:p>
            <a:pPr lvl="0" algn="just"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N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gàn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bông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hoa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tươi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lung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linh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cùng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khoe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sắc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dưới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nắng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trong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lành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.</a:t>
            </a:r>
            <a:endParaRPr lang="en-US" sz="2400" dirty="0">
              <a:solidFill>
                <a:srgbClr val="000000"/>
              </a:solidFill>
              <a:latin typeface="Times New Roman" panose="02020603050405020304"/>
              <a:ea typeface="Calibri" panose="020F0502020204030204"/>
            </a:endParaRPr>
          </a:p>
        </p:txBody>
      </p:sp>
      <p:pic>
        <p:nvPicPr>
          <p:cNvPr id="4" name="C1+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60291" y="381232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7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1506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3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NI-Top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3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NI-Top" pitchFamily="2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548</Words>
  <Application>Microsoft Office PowerPoint</Application>
  <PresentationFormat>On-screen Show (4:3)</PresentationFormat>
  <Paragraphs>70</Paragraphs>
  <Slides>23</Slides>
  <Notes>14</Notes>
  <HiddenSlides>0</HiddenSlides>
  <MMClips>18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VNI-Aptima</vt:lpstr>
      <vt:lpstr>VNI-Times</vt:lpstr>
      <vt:lpstr>Arial</vt:lpstr>
      <vt:lpstr>Calibri</vt:lpstr>
      <vt:lpstr>Tahoma</vt:lpstr>
      <vt:lpstr>Times New Roman</vt:lpstr>
      <vt:lpstr>Default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My Asus</cp:lastModifiedBy>
  <cp:revision>47</cp:revision>
  <dcterms:created xsi:type="dcterms:W3CDTF">2021-07-11T15:22:00Z</dcterms:created>
  <dcterms:modified xsi:type="dcterms:W3CDTF">2025-12-03T09:25:16Z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255E1DC6C36348DDAA503095130F0409</vt:lpwstr>
  </property>
  <property fmtid="{D5CDD505-2E9C-101B-9397-08002B2CF9AE}" pid="3" name="KSOProductBuildVer">
    <vt:lpwstr>1033-11.2.0.10265</vt:lpwstr>
  </property>
</Properties>
</file>