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C1A7-D125-416A-861B-51672554F4AD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8E428-0B1F-4CE9-A695-825DC674EC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712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C1A7-D125-416A-861B-51672554F4AD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8E428-0B1F-4CE9-A695-825DC674EC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917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C1A7-D125-416A-861B-51672554F4AD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8E428-0B1F-4CE9-A695-825DC674EC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25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C1A7-D125-416A-861B-51672554F4AD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8E428-0B1F-4CE9-A695-825DC674EC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74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C1A7-D125-416A-861B-51672554F4AD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8E428-0B1F-4CE9-A695-825DC674EC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774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C1A7-D125-416A-861B-51672554F4AD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8E428-0B1F-4CE9-A695-825DC674EC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933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C1A7-D125-416A-861B-51672554F4AD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8E428-0B1F-4CE9-A695-825DC674EC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744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C1A7-D125-416A-861B-51672554F4AD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8E428-0B1F-4CE9-A695-825DC674EC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015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C1A7-D125-416A-861B-51672554F4AD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8E428-0B1F-4CE9-A695-825DC674EC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673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C1A7-D125-416A-861B-51672554F4AD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8E428-0B1F-4CE9-A695-825DC674EC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812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C1A7-D125-416A-861B-51672554F4AD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8E428-0B1F-4CE9-A695-825DC674EC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946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3FC1A7-D125-416A-861B-51672554F4AD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98E428-0B1F-4CE9-A695-825DC674EC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513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300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quang</dc:creator>
  <cp:lastModifiedBy>quang</cp:lastModifiedBy>
  <cp:revision>1</cp:revision>
  <dcterms:created xsi:type="dcterms:W3CDTF">2021-12-09T02:50:58Z</dcterms:created>
  <dcterms:modified xsi:type="dcterms:W3CDTF">2021-12-09T02:51:19Z</dcterms:modified>
</cp:coreProperties>
</file>