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9" r:id="rId2"/>
    <p:sldMasterId id="2147483712" r:id="rId3"/>
    <p:sldMasterId id="2147483761" r:id="rId4"/>
    <p:sldMasterId id="2147483773" r:id="rId5"/>
    <p:sldMasterId id="2147483785" r:id="rId6"/>
  </p:sldMasterIdLst>
  <p:notesMasterIdLst>
    <p:notesMasterId r:id="rId27"/>
  </p:notesMasterIdLst>
  <p:sldIdLst>
    <p:sldId id="384" r:id="rId7"/>
    <p:sldId id="584" r:id="rId8"/>
    <p:sldId id="343" r:id="rId9"/>
    <p:sldId id="357" r:id="rId10"/>
    <p:sldId id="631" r:id="rId11"/>
    <p:sldId id="543" r:id="rId12"/>
    <p:sldId id="750" r:id="rId13"/>
    <p:sldId id="266" r:id="rId14"/>
    <p:sldId id="632" r:id="rId15"/>
    <p:sldId id="633" r:id="rId16"/>
    <p:sldId id="634" r:id="rId17"/>
    <p:sldId id="751" r:id="rId18"/>
    <p:sldId id="635" r:id="rId19"/>
    <p:sldId id="754" r:id="rId20"/>
    <p:sldId id="755" r:id="rId21"/>
    <p:sldId id="753" r:id="rId22"/>
    <p:sldId id="752" r:id="rId23"/>
    <p:sldId id="636" r:id="rId24"/>
    <p:sldId id="756" r:id="rId25"/>
    <p:sldId id="44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7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48" y="120"/>
      </p:cViewPr>
      <p:guideLst>
        <p:guide orient="horz" pos="2183"/>
        <p:guide pos="37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7:36.7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28 24575,'0'-1'0,"1"0"0,-1 0 0,1 0 0,-1 0 0,1 0 0,0 0 0,-1 0 0,1 0 0,0 0 0,-1 1 0,1-1 0,0 0 0,0 0 0,0 1 0,0-1 0,0 1 0,0-1 0,0 0 0,0 1 0,0 0 0,0-1 0,0 1 0,0 0 0,0-1 0,0 1 0,2 0 0,37-5 0,-35 4 0,236-3 0,-145 5 0,-71 1 0,1 1 0,-1 1 0,48 14 0,-43-10 0,63 9 0,261-13 0,-183-7 0,-94 2 0,91 3 0,-162-2 0,1 0 0,-1 1 0,0 0 0,1 0 0,-1 1 0,0 0 0,0 0 0,0 0 0,0 1 0,0 0 0,0 0 0,-1 0 0,1 1 0,-1 0 0,0 0 0,0 0 0,0 0 0,-1 1 0,0 0 0,6 8 0,-5-3 0,0-1 0,-1 1 0,0 0 0,0 0 0,-1 1 0,-1-1 0,0 1 0,0-1 0,-1 1 0,0 0 0,-2 16 0,1 1 0,1-6 0,-2-1 0,-6 43 0,7-60 0,-1-1 0,0 1 0,0 0 0,0 0 0,0 0 0,-1-1 0,0 1 0,1 0 0,-1-1 0,0 0 0,-1 1 0,1-1 0,-1 0 0,1 0 0,-1 0 0,0-1 0,0 1 0,0-1 0,0 1 0,-1-1 0,1 0 0,-6 2 0,-64 21 0,-1-3 0,-91 14 0,-5-7 0,66-9 0,-137 8 0,196-27 0,-52 5 0,96-6 0,0 0 0,0 0 0,0 0 0,-1 0 0,1 1 0,0-1 0,0 0 0,0 1 0,0-1 0,0 1 0,0-1 0,0 1 0,0 0 0,0-1 0,0 1 0,1 0 0,-1-1 0,-1 3 0,2-3 0,0 1 0,-1-1 0,1 1 0,0 0 0,0-1 0,0 1 0,0-1 0,0 1 0,0 0 0,0-1 0,0 1 0,1 0 0,-1-1 0,0 1 0,0-1 0,0 1 0,1-1 0,-1 1 0,0-1 0,1 1 0,-1-1 0,0 1 0,1-1 0,0 1 0,1 2 0,1 0 0,1 0 0,-1-1 0,0 1 0,1-1 0,-1 0 0,1 0 0,6 3 0,27 6 0,0-1 0,39 5 0,-52-13 0,0 2 0,-1 1 0,1 1 0,-1 1 0,0 1 0,-1 1 0,0 1 0,31 19 0,-3 10 0,-33-25 0,0 0 0,26 14 0,-35-24 0,0 0 0,0-1 0,1 0 0,-1 0 0,1-1 0,0 0 0,0 0 0,0-1 0,10 0 0,381-5 0,-355 2 0,54-9 0,32-2 0,-86 9 0,-1-2 0,1-1 0,50-16 0,7-1 0,-66 14 38,0-1-1,59-28 1,2 0-1516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9:05.5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67 1 24575,'-4'0'0,"-11"0"0,-7 0 0,-4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9:06.6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9:19.1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49:17.6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22 24575,'0'-1'0,"1"0"0,-1 0 0,1 0 0,-1 0 0,1 0 0,-1 0 0,1 0 0,0 0 0,-1 1 0,1-1 0,0 0 0,0 0 0,-1 0 0,1 1 0,0-1 0,0 1 0,0-1 0,0 0 0,0 1 0,0 0 0,0-1 0,0 1 0,0 0 0,1-1 0,-1 1 0,0 0 0,2 0 0,33-4 0,-5 5 0,0 1 0,-1 2 0,1 1 0,46 13 0,119 50 0,-22-8 0,-100-40-341,0-3 0,2-4-1,151 7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49:22.2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1140 119 24575,'834'-20'0,"-780"18"0,-20 2 0,58-9 0,-71 1 0,-31 2 0,-34 0 0,-4 3 0,0-2 0,-76-18 0,98 16 0,-1 2 0,-51-3 0,68 8 0,-1 0 0,0 0 0,1 1 0,-1 1 0,1 0 0,0 0 0,-1 1 0,1 1 0,0-1 0,-12 8 0,-14 7 0,-1-2 0,0-2 0,-45 12 0,23-8 0,57-18 0,-1 1 0,1-1 0,-1 1 0,1 0 0,-1 0 0,1 0 0,0 0 0,0 0 0,-1 0 0,1 1 0,0-1 0,0 1 0,0 0 0,1-1 0,-1 1 0,0 0 0,1 0 0,-1 0 0,1 0 0,-1 0 0,1 1 0,0-1 0,0 0 0,0 1 0,0-1 0,1 1 0,-1-1 0,0 0 0,1 1 0,0 0 0,0-1 0,0 1 0,0-1 0,0 1 0,0-1 0,0 1 0,1-1 0,0 1 0,-1-1 0,1 1 0,0-1 0,0 0 0,0 0 0,0 1 0,3 2 0,0 2 0,1 1 0,0-1 0,0 0 0,1-1 0,0 1 0,0-1 0,0 0 0,1-1 0,0 1 0,0-1 0,1-1 0,10 6 0,-6-7 0,1 1 0,0-2 0,0 0 0,0 0 0,0-1 0,0-1 0,0 0 0,0-1 0,0 0 0,0-1 0,0-1 0,0 0 0,-1-1 0,1 0 0,-1-1 0,12-6 0,-12 4 0,-12 1 0,-25-1 0,-49 4 0,70 3 0,-739 1 0,811 0 0,0-4 0,1-2 0,66-15 0,47-5 0,-1119 27 0,882-6 0,1-3 0,0-2 0,0-2 0,-92-32 0,127 37 0,-18-12 0,36 17 0,1 1 0,0 0 0,-1 0 0,1-1 0,0 1 0,0 0 0,-1-1 0,1 1 0,0 0 0,-1-1 0,1 1 0,0 0 0,0-1 0,0 1 0,0 0 0,-1-1 0,1 1 0,0-1 0,0 1 0,0-1 0,0 1 0,0 0 0,0-1 0,0 1 0,0-1 0,0 1 0,0-1 0,1 0 0,17-9 0,99-9 0,-10 2 0,-74 10 0,203-37 0,-159 30-1365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49:24.9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1406 334 24575,'180'-1'0,"187"3"0,-311 7 0,-55-9 0,0 0 0,0 1 0,0-1 0,0 0 0,-1 1 0,1-1 0,0 1 0,0-1 0,0 1 0,-1 0 0,1-1 0,0 1 0,0 0 0,-1-1 0,1 1 0,-1 0 0,1 0 0,-1-1 0,1 1 0,0 2 0,-1-2 0,0 0 0,-1 0 0,1 0 0,0 0 0,-1 0 0,1 0 0,-1 0 0,1 1 0,-1-1 0,1 0 0,-1-1 0,0 1 0,1 0 0,-1 0 0,0 0 0,0 0 0,0 0 0,0-1 0,0 1 0,0 0 0,0-1 0,-1 2 0,-19 9 0,-1 0 0,1-1 0,-1-1 0,-42 11 0,7-2 0,-508 150 0,422-135 0,-1-6 0,-161 10 0,184-34 0,-172-16 0,287 12 0,0-1 0,0 1 0,1-1 0,-1-1 0,0 1 0,1-1 0,-1 0 0,1 0 0,0 0 0,0-1 0,0 0 0,0 0 0,1 0 0,-8-9 0,-6-9 0,-30-47 0,34 47 0,5 5 0,0 1 0,1-1 0,1 0 0,0-1 0,2 0 0,0 0 0,0 0 0,2-1 0,1 1 0,0-1 0,1 0 0,1 1 0,0-1 0,5-22 0,-4 32 0,1 0 0,1 1 0,-1-1 0,1 1 0,1-1 0,0 1 0,0 0 0,0 0 0,1 1 0,0 0 0,1-1 0,0 2 0,0-1 0,0 1 0,1-1 0,-1 2 0,2-1 0,-1 1 0,0 0 0,1 1 0,0 0 0,12-5 0,13-4 0,0 2 0,1 1 0,1 2 0,48-5 0,112-9-682,242 5-1,-373 17-6143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49:30.5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231 251 24575,'0'-1'0,"1"0"0,-1 0 0,0 0 0,1 0 0,-1 0 0,1 0 0,-1 0 0,1 0 0,0 0 0,-1 0 0,1 0 0,0 1 0,0-1 0,-1 0 0,1 0 0,0 1 0,0-1 0,0 1 0,0-1 0,0 1 0,0-1 0,0 1 0,0 0 0,0-1 0,0 1 0,0 0 0,2-1 0,36-4 0,-27 3 0,88-21 0,-75 15 0,1 1 0,0 2 0,29-3 0,67-4 0,62-1 0,-129 14 0,-50-1 0,-34 0 0,-7 2 0,-51 8 0,-19 2 0,-384-10 0,336-3 0,185 1 0,0-1 0,1-2 0,-1 0 0,0-3 0,39-11 0,68-20 0,25-8 0,-142 39 0,0 1 0,1 2 0,-1 0 0,38 0 0,26-3 0,126-29-1365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49:33.7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 24575,'35'0'0,"23"-2"0,0 3 0,1 3 0,-1 2 0,91 21 0,-105-16 0,39 12 0,-76-21 0,0 1 0,-1 0 0,1 0 0,0 1 0,-1 0 0,0 0 0,0 0 0,9 9 0,-12-10 0,-1-1 0,0 1 0,0 0 0,0 0 0,0 0 0,-1 0 0,1 0 0,-1 0 0,0 1 0,0-1 0,0 0 0,0 1 0,0-1 0,-1 1 0,1-1 0,-1 1 0,0 3 0,-1-1 0,0 0 0,0 0 0,-1 0 0,0 0 0,0 0 0,0 0 0,-1 0 0,-6 10 0,-2 0 0,-1 0 0,-1 0 0,0-1 0,-29 24 0,17-17 0,-1-1 0,-1-2 0,-1 0 0,-40 20 0,55-33 0,-1-1 0,1 0 0,-1-1 0,0 0 0,0-1 0,0-1 0,0 0 0,0-1 0,-1 0 0,1-2 0,0 1 0,-26-6 0,30 5 0,-1-1 0,1-1 0,-1 0 0,1 0 0,0-1 0,0 0 0,1-1 0,-1 0 0,-11-8 0,35 25 0,-2 0 0,0 0 0,0 2 0,-1-1 0,11 20 0,-11-14 30,1 0 0,1 0 0,28 30 0,-36-44-123,1 0 0,-1 0 1,1-1-1,0 0 0,1 0 0,-1 0 0,1-1 0,-1 0 1,1 0-1,0-1 0,0 1 0,0-2 0,0 1 1,0-1-1,14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49:37.1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1041 2 24575,'-70'0'0,"-26"-1"0,-151 17 0,242-14 0,8-1 0,20 2 0,39 0 0,667-1 0,-714-2 0,-9 0 0,1-1 0,-1 1 0,1 0 0,0 1 0,-1-1 0,1 2 0,-1-1 0,1 0 0,-1 1 0,0 1 0,0-1 0,9 5 0,-15-7 0,1 1 0,-1-1 0,0 1 0,0-1 0,0 1 0,0-1 0,1 0 0,-1 1 0,0-1 0,0 1 0,0-1 0,0 1 0,0-1 0,0 1 0,0-1 0,0 1 0,0-1 0,-1 0 0,1 1 0,0-1 0,0 1 0,0-1 0,0 1 0,-1-1 0,1 0 0,0 1 0,0-1 0,-1 0 0,1 1 0,0-1 0,-1 0 0,1 1 0,0-1 0,-1 0 0,1 1 0,0-1 0,-1 0 0,1 0 0,-1 0 0,1 1 0,-1-1 0,1 0 0,0 0 0,-1 0 0,1 0 0,-1 0 0,1 0 0,-1 0 0,0 0 0,-29 10 0,-1-1 0,0-1 0,-1-2 0,-55 3 0,19-1 0,-63 6 0,55-7 0,-111 24 0,170-24 0,24-1 0,35 1 0,-27-4 0,-33 3 0,0-2 0,-1 0 0,-24 1 0,-7 2 0,-95 13 0,-419 83 0,510-83 0,54-20 0,1 0 0,-1 0 0,1 0 0,-1 0 0,0 0 0,1 0 0,-1 0 0,0 1 0,1-1 0,-1 0 0,0 0 0,1 0 0,-1 0 0,0 1 0,0-1 0,1 0 0,-1 0 0,0 1 0,0-1 0,1 0 0,-1 0 0,0 1 0,0-1 0,1 0 0,-1 1 0,0-1 0,0 0 0,0 1 0,0-1 0,0 0 0,0 1 0,0-1 0,0 0 0,0 1 0,0-1 0,0 1 0,0-1 0,0 0 0,0 1 0,0-1 0,0 0 0,0 1 0,0-1 0,0 0 0,0 1 0,0-1 0,-1 0 0,1 1 0,0-1 0,0 0 0,0 1 0,-1-1 0,1 0 0,0 0 0,0 1 0,-1-1 0,1 0 0,0 0 0,-1 0 0,1 1 0,0-1 0,-1 0 0,1 0 0,0 0 0,-1 0 0,1 0 0,0 0 0,-1 1 0,32 5 0,86-2 0,-84-4 0,-1 0 0,49 9 0,-68-4 0,-16 3 0,-23 7 0,-25 5 0,38-17 0,0 2 0,1 0 0,-1 0 0,1 1 0,0 1 0,1 0 0,-20 16 0,30-23 0,0 1 0,1-1 0,-1 1 0,0 0 0,1 0 0,-1-1 0,1 1 0,-1 0 0,1 0 0,-1 0 0,1-1 0,-1 1 0,1 0 0,0 0 0,-1 0 0,1 0 0,0 0 0,0 0 0,0 0 0,0 0 0,0 0 0,0 0 0,0 0 0,0 0 0,0 0 0,0 0 0,0 0 0,1 0 0,-1-1 0,0 1 0,1 0 0,-1 0 0,1 0 0,0 1 0,2 1 0,0-1 0,0 1 0,0-1 0,0 0 0,0 0 0,0 0 0,0 0 0,6 1 0,19 7 0,-1-2 0,54 9 0,-51-12 0,0 2 0,43 14 0,-43-8 0,-20-8 0,-1-1 0,1-1 0,1 1 0,-1-1 0,0-1 0,19 2 0,19-2 0,-8 0 0,-36-1 0,-19-1 0,-29-3 0,29 2 0,-1 0 0,1 0 0,-30 4 0,171-29 0,45-12 0,-145 31 0,0-2 0,-1 0 0,0-2 0,29-16 0,-52 26 0,-1 1 0,0-1 0,0 0 0,1 0 0,-1 1 0,0-1 0,0 0 0,0 0 0,0 0 0,0 0 0,0-1 0,-1 1 0,1 0 0,0 0 0,-1 0 0,1-1 0,0 1 0,-1 0 0,1-2 0,-1 2 0,0 0 0,-1 0 0,1 0 0,0 1 0,0-1 0,-1 0 0,1 1 0,-1-1 0,1 0 0,-1 0 0,1 1 0,-1-1 0,1 1 0,-1-1 0,0 1 0,1-1 0,-1 1 0,0-1 0,1 1 0,-1-1 0,0 1 0,1 0 0,-2-1 0,-6-2 0,-1 0 0,1 1 0,-1 0 0,-12-1 0,-85-4 0,-180 9 0,85 3 0,174-5-1365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49:47.0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773 2 24575,'3'0'0,"1"-1"0,-1 1 0,0 0 0,1 0 0,-1 0 0,1 0 0,-1 1 0,0-1 0,1 1 0,-1 0 0,0 0 0,0 0 0,0 1 0,0-1 0,0 1 0,0-1 0,0 1 0,0 0 0,0 0 0,-1 1 0,1-1 0,-1 0 0,0 1 0,1-1 0,-1 1 0,0 0 0,-1 0 0,1 0 0,0 0 0,-1 0 0,0 0 0,0 0 0,2 5 0,2 10 0,-1 1 0,-1-1 0,0 1 0,-1-1 0,-1 1 0,-1-1 0,0 1 0,-2 0 0,0-1 0,-1 1 0,-8 28 0,7-35 0,0 0 0,-1 0 0,0-1 0,-1 0 0,0 0 0,-1 0 0,0-1 0,0 0 0,-1 0 0,-1-1 0,1 0 0,-1 0 0,-1-1 0,0 0 0,0-1 0,-1 0 0,1 0 0,-14 4 0,23-10 0,-1 1 0,-1-1 0,1 0 0,0-1 0,0 1 0,0 0 0,0 0 0,-1-1 0,1 0 0,0 1 0,0-1 0,-1 0 0,1 0 0,0 0 0,-1 0 0,1-1 0,0 1 0,-1 0 0,1-1 0,0 0 0,0 0 0,0 1 0,0-1 0,0-1 0,0 1 0,0 0 0,0 0 0,0-1 0,0 1 0,0-1 0,1 1 0,-1-1 0,1 0 0,-1 0 0,1 0 0,0 0 0,0 0 0,0 0 0,0 0 0,0 0 0,0 0 0,0 0 0,1 0 0,-1-1 0,0-2 0,-2-14 0,0 0 0,2 0 0,0 0 0,3-29 0,-2 31 0,1-39 0,-2 26 0,2 1 0,8-52 0,-3 67 0,-2 26 0,-1 29 0,-5-19 0,0 0 0,-2-1 0,-1 1 0,-1-1 0,-15 37 0,18-49 0,-1 0 0,-1-1 0,1 0 0,-1 0 0,-1 0 0,1-1 0,-1 1 0,-1-1 0,1-1 0,-1 1 0,0-1 0,-1 0 0,0-1 0,0 0 0,0 0 0,-11 5 0,-21 4 0,1 2 0,-58 34 0,75-31 0,22-19 0,0 1 0,0-1 0,0 0 0,0 0 0,0 1 0,0-1 0,1 0 0,-1 1 0,0-1 0,0 0 0,1 0 0,-1 1 0,0-1 0,0 0 0,1 0 0,-1 1 0,0-1 0,0 0 0,1 0 0,-1 0 0,0 0 0,1 1 0,-1-1 0,0 0 0,1 0 0,-1 0 0,0 0 0,1 0 0,-1 0 0,1 0 0,-1 0 0,0 0 0,1 0 0,-1 0 0,0 0 0,1 0 0,0-1 0,54-6 0,-47 6 0,158-36 0,-111 22 0,-1 3 0,2 2 0,79-3 0,-82 12 0,231 4 0,-279-3 0,-1 0 0,1 1 0,-1 0 0,0 0 0,1 0 0,-1 0 0,0 1 0,1-1 0,-1 1 0,0 0 0,0 0 0,0 1 0,-1-1 0,1 1 0,-1 0 0,5 4 0,-7-6 0,0 1 0,0-1 0,0 0 0,-1 1 0,1-1 0,0 1 0,-1-1 0,1 1 0,-1-1 0,1 1 0,-1 0 0,0-1 0,0 1 0,0-1 0,1 1 0,-2 0 0,1-1 0,0 3 0,-1-1 0,0 0 0,0 0 0,0-1 0,-1 1 0,1 0 0,-1-1 0,0 1 0,1-1 0,-1 0 0,0 0 0,0 0 0,0 0 0,-4 3 0,-7 4 0,1 0 0,-1-1 0,0 0 0,-1-1 0,0-1 0,0 0 0,0-1 0,-1-1 0,1 0 0,-25 3 0,-9-3 0,0-1 0,-49-5 0,19 1 0,58-1 0,1 0 0,-33-7 0,-34-4 0,-281 12 0,174 3 0,164-7 0,24 0 0,19-1 0,78-16 0,-22 7 0,132-49 0,-180 55 0,1 2 0,0 1 0,1 0 0,0 2 0,-1 1 0,1 0 0,0 2 0,33 2 0,-40-1 5,0-1 0,0-1 0,21-6 0,-1 1-1390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7:43.2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0 502 24575,'2'-2'0,"0"0"0,0 1 0,1-1 0,-1 1 0,0-1 0,1 1 0,-1 0 0,1 0 0,-1 0 0,1 0 0,0 1 0,-1-1 0,1 1 0,0-1 0,0 1 0,-1 0 0,1 0 0,0 0 0,-1 0 0,1 1 0,0-1 0,-1 1 0,1 0 0,0 0 0,-1 0 0,1 0 0,-1 0 0,1 0 0,-1 0 0,0 1 0,0 0 0,1-1 0,-1 1 0,3 4 0,7 5 0,0 0 0,-1 1 0,0 1 0,11 17 0,-2 3 0,-2 0 0,-1 2 0,-2 0 0,-2 1 0,15 61 0,-15-54 0,-13-43 0,0 0 0,0 0 0,0-1 0,1 1 0,-1 0 0,0 0 0,0 0 0,0 0 0,0 0 0,0 0 0,1 0 0,-1 0 0,0 0 0,0 0 0,0 0 0,0 0 0,0 0 0,1 0 0,-1 0 0,0 0 0,0 0 0,0 0 0,0 0 0,1 0 0,-1 0 0,0 0 0,0 0 0,0 0 0,0 0 0,0 0 0,1 0 0,-1 0 0,0 0 0,0 0 0,0 1 0,0-1 0,0 0 0,1 0 0,1-35 0,-3-50 0,3-29 0,0 58 0,-12-114 0,5 149 0,-1-1 0,-1 1 0,-1 0 0,-1 1 0,-17-30 0,-3-7 0,10 20 0,-30-42 0,-2-4 0,51 81 0,-1 0 0,0 0 0,0 0 0,0 0 0,0 1 0,-1-1 0,1 0 0,-1 0 0,1 1 0,-1-1 0,1 1 0,-4-3 0,4 4 0,1 0 0,0 1 0,-1-1 0,1 0 0,-1 0 0,1 0 0,-1 0 0,1 1 0,0-1 0,-1 0 0,1 1 0,0-1 0,-1 0 0,1 1 0,0-1 0,-1 0 0,1 1 0,0-1 0,0 0 0,-1 1 0,1-1 0,0 1 0,0-1 0,0 1 0,0-1 0,0 0 0,-1 1 0,1-1 0,0 1 0,0-1 0,0 1 0,0-1 0,0 1 0,1 0 0,-1 66 0,1-51 0,5 1000 0,-7-612 0,16-222 0,-4-90 0,-6-64 0,0 0 0,11 31 0,-8-34 0,-2 0 0,7 52 0,-13 12 0,-1-57 0,4 46 0,-3-75 0,0 1 0,1-1 0,0 0 0,-1 1 0,1-1 0,0 0 0,1 0 0,-1 1 0,0-1 0,1 0 0,0 0 0,0 0 0,0-1 0,0 1 0,0 0 0,0-1 0,1 0 0,-1 1 0,1-1 0,0 0 0,0 0 0,3 1 0,3 1 0,1-1 0,-1 0 0,1 0 0,0-1 0,0-1 0,10 1 0,-7-1 0,-1 1 0,1 0 0,22 7 0,-31-7 0,0-1 0,-1 1 0,1 0 0,-1 0 0,1 0 0,-1 1 0,0-1 0,0 1 0,0-1 0,0 1 0,-1 0 0,1 0 0,-1 0 0,0 1 0,0-1 0,3 7 0,0 3 0,-1-1 0,-1 1 0,0 0 0,1 13 0,-2-11 0,1 0 0,0 0 0,7 18 0,33 57 0,-33-73 0,-1 1 0,0 1 0,-1 0 0,-1 0 0,-1 1 0,0 0 0,-2 0 0,4 29 0,-11 256-1365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49:55.2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479 1 24575,'3'0'0,"-1"1"0,1 0 0,0 0 0,0-1 0,-1 2 0,1-1 0,0 0 0,-1 0 0,1 1 0,-1 0 0,0-1 0,1 1 0,-1 0 0,0 0 0,0 0 0,0 0 0,0 1 0,-1-1 0,1 0 0,-1 1 0,1-1 0,-1 1 0,0 0 0,1 3 0,3 5 0,-1 0 0,0 0 0,-1 1 0,2 17 0,-1 8 0,-1 0 0,-2 1 0,-2-1 0,-6 48 0,5-77 0,-1 0 0,1-1 0,-1 1 0,-1-1 0,0 0 0,0 0 0,0 0 0,-1 0 0,1-1 0,-2 1 0,1-1 0,-1-1 0,0 1 0,0-1 0,-14 9 0,4-3 0,-2 0 0,0-2 0,0 0 0,0-1 0,-24 7 0,38-14 0,0-1 0,0 2 0,0-1 0,0 0 0,1 1 0,-1 0 0,0 0 0,1 0 0,-1 0 0,1 0 0,0 1 0,0 0 0,0-1 0,0 1 0,0 0 0,1 1 0,-1-1 0,1 0 0,0 1 0,0-1 0,0 1 0,-1 4 0,8-22 0,3 24 0,5 25 0,12 83 0,8 57 0,-21-123 0,3 26 0,-14-74 0,-1 1 0,1 0 0,-1-1 0,0 1 0,-1-1 0,1 1 0,-1 0 0,0-1 0,0 1 0,0-1 0,-1 1 0,-3 6 0,4-10 0,1 0 0,-1 0 0,0 0 0,1-1 0,-1 1 0,0 0 0,0-1 0,0 1 0,1 0 0,-1-1 0,0 1 0,0-1 0,0 1 0,0-1 0,0 0 0,0 1 0,0-1 0,0 0 0,0 0 0,0 1 0,0-1 0,0 0 0,-1 0 0,1 0 0,0-1 0,0 1 0,0 0 0,0 0 0,0 0 0,0-1 0,0 1 0,0-1 0,-2 0 0,-36-24 0,24 14 0,-11-4 0,0 1 0,-1 1 0,0 2 0,-1 0 0,0 2 0,-1 2 0,-45-8 0,74 15 0,-1 0 0,1 0 0,-1-1 0,1 1 0,0 0 0,-1 0 0,1 0 0,-1 0 0,1-1 0,0 1 0,-1 0 0,1 0 0,-1 0 0,1 0 0,-1 0 0,1 0 0,-1 0 0,1 0 0,0 1 0,-1-1 0,1 0 0,-1 0 0,1 0 0,0 0 0,-1 0 0,1 1 0,-1-1 0,1 0 0,0 0 0,-1 1 0,1-1 0,0 0 0,-1 1 0,1-1 0,0 0 0,0 1 0,-1 0 0,15 11 0,30 11 0,-33-21 0,-1 0 0,1 0 0,0-1 0,0 0 0,0-1 0,0-1 0,0 1 0,14-4 0,89-25 0,-63 14 0,-22 7-1365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50:02.9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24575,'5'0'0,"15"-1"0,-1 2 0,0 0 0,0 0 0,34 9 0,-47-8 0,0 0 0,0 1 0,-1-1 0,1 1 0,-1 0 0,0 1 0,0-1 0,0 1 0,0 0 0,-1 1 0,1-1 0,-1 1 0,0-1 0,-1 1 0,1 0 0,-1 1 0,0-1 0,4 11 0,12 26 0,-4-9 0,-1 0 0,18 67 0,-30-90 0,1 0 0,0 0 0,1 0 0,0 0 0,1-1 0,0 1 0,0-1 0,11 13 0,3-1 0,38 36 0,-30-32 0,109 129 0,-61-63 0,-59-75 0,1-1 0,29 21 0,12 11 0,-33-23 0,-12-10 0,1 0 0,1-1 0,0 0 0,1-1 0,0-1 0,1 0 0,0-2 0,0 0 0,21 7 0,-5-5 0,59 26 0,-83-32 0,0-1 0,0 1 0,-1 1 0,0 0 0,0 0 0,0 1 0,-1 0 0,0 0 0,0 0 0,-1 1 0,7 10 0,-12-16-50,0 0-1,0 0 1,0 1-1,0-1 0,0 0 1,-1 1-1,1-1 1,-1 1-1,0-1 1,1 1-1,-1-1 0,0 1 1,0-1-1,-1 1 1,1-1-1,-1 0 1,1 1-1,-1-1 0,0 1 1,1-1-1,-1 0 1,-1 0-1,1 1 1,0-1-1,0 0 1,-3 3-1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50:07.4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24575,'-1'24'0,"1"1"0,2-1 0,0 0 0,1 0 0,2 0 0,0 0 0,10 26 0,-8-34 0,1 3 0,-1 0 0,-1 0 0,0 1 0,-2 0 0,4 32 0,-8-48 0,1-1 0,-1 1 0,1 0 0,-1-1 0,1 1 0,0-1 0,1 1 0,-1-1 0,1 1 0,-1-1 0,1 0 0,0 0 0,2 4 0,-2-6 0,-1 0 0,1 0 0,-1 1 0,1-1 0,-1 0 0,1 0 0,-1-1 0,1 1 0,0 0 0,0 0 0,-1-1 0,1 1 0,0-1 0,0 0 0,0 1 0,0-1 0,-1 0 0,1 0 0,0 0 0,0 0 0,0-1 0,0 1 0,0 0 0,-1-1 0,1 1 0,0-1 0,0 0 0,2-1 0,11-5 0,0-1 0,0-1 0,-1 0 0,0-1 0,0-1 0,-1 0 0,-1 0 0,0-1 0,0-1 0,-1 0 0,-1-1 0,0 0 0,-1 0 0,-1-1 0,0-1 0,-1 1 0,-1-1 0,0 0 0,-1 0 0,-1-1 0,3-18 0,-4 19-119,-2 7-37,0 0 0,1 0 1,0 0-1,1 1 0,0-1 0,0 1 1,7-13-1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50:17.0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939 261 24575,'130'-2'0,"143"4"0,-39 24 0,-204-21 0,56 16 0,16 3 0,-147-28 0,-47 3 0,42 2 0,-63-7 0,-74-7 0,86 9 0,19-4 0,-84-21 0,96 14 0,1 4 0,-86-3 0,121 12 0,-1-2 0,-63-15 0,65 11 0,-1 1 0,0 2 0,-37-1 0,36 6 0,-5 0 0,-43-5 0,68 3 0,1-1 0,-1-1 0,1 0 0,-1 0 0,1-2 0,-18-9 0,26 12 0,-31-21 0,37 24 0,-1 0 0,1-1 0,0 1 0,-1-1 0,1 1 0,-1-1 0,1 1 0,0-1 0,0 1 0,-1-1 0,1 1 0,0-1 0,0 0 0,0 1 0,-1-1 0,1 1 0,0-1 0,0 1 0,0-1 0,0 0 0,0 1 0,0-1 0,1 0 0,-1-1 0,1 1 0,0 0 0,0 0 0,-1 1 0,1-1 0,0 0 0,0 0 0,0 0 0,0 1 0,0-1 0,0 0 0,0 1 0,0-1 0,0 1 0,1-1 0,1 0 0,193-53 0,-165 45 0,1 2 0,-1 1 0,1 2 0,1 1 0,-1 1 0,64 6 0,-13-2 0,-79-2 0,0-1 0,1 1 0,-1 0 0,0 1 0,0-1 0,1 1 0,-1 0 0,0 0 0,0 0 0,0 0 0,0 1 0,0-1 0,0 1 0,-1 0 0,1 0 0,0 1 0,-1-1 0,0 1 0,0 0 0,1 0 0,-2 0 0,1 0 0,0 0 0,-1 1 0,1-1 0,-1 1 0,0 0 0,3 7 0,-1-5 0,1 0 0,-1 0 0,1 0 0,0-1 0,1 0 0,-1 0 0,1 0 0,0-1 0,0 0 0,0 0 0,1 0 0,0-1 0,-1 0 0,1 0 0,0-1 0,1 0 0,-1 0 0,9 1 0,17 2 0,0-1 0,55 0 0,21-5 0,-43-1 0,1 4 0,97 13 0,-114-8 0,64 0 0,37 5 0,-107-6 0,0-1 0,1-2 0,0-2 0,-1-2 0,50-8 0,-91 9 0,1 0 0,0-1 0,0 1 0,-1-1 0,1 0 0,0 0 0,0 0 0,-1 0 0,1-1 0,-1 1 0,0-1 0,1 0 0,-1 0 0,0 0 0,0-1 0,3-2 0,-6 4 0,0 0 0,0 1 0,1-1 0,-1 1 0,-1-1 0,1 0 0,0 1 0,0-1 0,0 0 0,0 1 0,0-1 0,0 1 0,-1-1 0,1 0 0,0 1 0,-1-1 0,1 1 0,0-1 0,-1 1 0,1-1 0,0 1 0,-1-1 0,1 1 0,-1 0 0,1-1 0,-1 1 0,1-1 0,-1 1 0,0 0 0,1 0 0,-1-1 0,1 1 0,-1 0 0,0 0 0,1 0 0,-1 0 0,1-1 0,-1 1 0,0 0 0,1 0 0,-1 0 0,0 0 0,0 1 0,-32-6 0,32 5 0,-49-2 0,0 2 0,-1 3 0,1 1 0,0 3 0,-65 18 0,88-20 0,-1-1 0,1-1 0,-52-2 0,-13 2 0,72 0-1365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50:20.0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1020 1 24575,'-53'30'0,"2"3"0,1 1 0,-49 45 0,-12 8 0,74-59 0,2 1 0,-62 65 0,13-9 0,-3-3 0,-126 90 0,145-118 0,64-51 0,1 0 0,-1 0 0,1 0 0,0 1 0,0-1 0,0 1 0,1 0 0,-1-1 0,-2 8 0,5-11 0,-1 0 0,1 1 0,0-1 0,0 1 0,0-1 0,0 1 0,0-1 0,0 1 0,-1-1 0,1 1 0,0-1 0,1 1 0,-1-1 0,0 1 0,0-1 0,0 1 0,0-1 0,0 1 0,0-1 0,1 1 0,-1-1 0,0 1 0,0-1 0,1 1 0,-1-1 0,0 0 0,1 1 0,-1-1 0,0 0 0,1 1 0,-1-1 0,2 1 0,0 0 0,0-1 0,0 1 0,0-1 0,0 0 0,0 0 0,0 1 0,0-1 0,0-1 0,0 1 0,0 0 0,0 0 0,2-1 0,51-12 0,105-39 0,-91 26 0,-52 21-86,10-3-97,1-2 1,-2 0-1,1-2 0,-1-1 0,-1-1 1,38-28-1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8:50:24.5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27 24575,'43'-2'0,"52"-9"0,-52 5 0,57-1 0,880 8 0,-925 2 0,68 12 0,-61-7 0,-44-4 0,0 0 0,24 9 0,27 6 0,308 38 0,-332-47 0,-31-6 0,1-1 0,0-1 0,0 0 0,26 0 0,195-18-1365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9:00:19.18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24575,'0'10'0,"0"0"0,0-1 0,1 1 0,1 0 0,-1 0 0,5 13 0,-5-20 0,1 0 0,-1 0 0,1 0 0,0 0 0,0-1 0,0 1 0,0-1 0,0 0 0,1 1 0,-1-1 0,1 0 0,-1 0 0,1 0 0,0-1 0,-1 1 0,1-1 0,0 1 0,0-1 0,0 0 0,1 0 0,-1-1 0,0 1 0,5 0 0,5 0 0,-1 0 0,1-1 0,0-1 0,-1 0 0,1 0 0,0-1 0,-1-1 0,17-6 0,5-3 0,52-26 0,-90 41 7,1 0-1,0 0 0,-1 0 0,1 1 1,1-1-1,-1 1 0,0 0 1,1-1-1,0 1 0,0 0 1,0 1-1,1-1 0,-1 0 0,1 0 1,0 1-1,0-1 0,0 1 1,0 6-1,0 2-218,0 1 0,0-1 0,2 0-1,-1 0 1,2 1 0,3 16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9:00:24.9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40 185 24575,'1'29'0,"-1"-17"0,1 1 0,-2 0 0,-2 20 0,2-30 0,1 0 0,-1 0 0,0 0 0,0 0 0,0 0 0,-1 0 0,1-1 0,0 1 0,-1 0 0,0-1 0,0 0 0,0 1 0,0-1 0,0 0 0,0 0 0,-1 0 0,1 0 0,-1 0 0,-3 2 0,56-36 0,-19 21 0,0 1 0,1 2 0,0 2 0,0 0 0,55-1 0,-85 7 0,1 0 0,-1 0 0,0-1 0,0 1 0,0 0 0,1-1 0,-1 0 0,0 0 0,0 0 0,0 0 0,0 0 0,0 0 0,-1 0 0,1 0 0,0-1 0,0 1 0,-1-1 0,1 1 0,-1-1 0,1 0 0,-1 0 0,2-3 0,-1 1 0,-1 0 0,1 0 0,-1-1 0,0 1 0,-1 0 0,1-1 0,-1 1 0,0 0 0,0-1 0,0 1 0,-1-5 0,-1-4 0,-1 0 0,0 1 0,0 0 0,-2 0 0,1 0 0,-2 0 0,-8-14 0,7 16-341,1-1 0,0 1-1,-8-21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9:00:26.66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9:00:57.9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34 24575,'5'0'0,"5"0"0,5 0 0,5 0 0,3-4 0,-2-6 0,-5-10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8:22.4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1 112 24575,'34'31'0,"57"40"0,3 2 0,-41-26 0,-2 2 0,-2 2 0,-2 2 0,47 72 0,-59-71 0,-17-25 0,0 0 0,2-2 0,1 0 0,1-1 0,33 30 0,-49-52 0,-1-1 0,1 0 0,0 0 0,1 0 0,-1 0 0,0-1 0,1 0 0,-1 0 0,1-1 0,-1 0 0,1 0 0,0-1 0,-1 1 0,1-2 0,0 1 0,0-1 0,-1 0 0,8-1 0,13-5 0,0-1 0,52-24 0,-41 16 0,241-79 0,-241 84 0,0-2 0,-1-1 0,-1-2 0,0-2 0,47-32 0,-78 47 0,-1 0 0,0 0 0,0-1 0,0 1 0,0-1 0,-1 0 0,0 0 0,0-1 0,0 1 0,0-1 0,0 1 0,-1-1 0,3-7 0,-5 10 0,1 0 0,-1-1 0,0 1 0,0 0 0,0 0 0,0 0 0,0 0 0,-1 0 0,1 0 0,-1 0 0,1 0 0,-1 0 0,0 0 0,1 0 0,-1 1 0,0-1 0,0 0 0,-1 0 0,1 1 0,0-1 0,0 0 0,-1 1 0,1-1 0,-1 1 0,1 0 0,-1 0 0,0-1 0,0 1 0,1 0 0,-1 0 0,0 1 0,0-1 0,0 0 0,0 1 0,0-1 0,-3 0 0,-276-73 0,11 4 0,121 32 0,83 22 0,57 14 0,0 0 0,1 0 0,-1-1 0,1-1 0,0 1 0,0-1 0,0-1 0,-14-10 0,22 15 0,0 0 0,-1 0 0,1 0 0,0-1 0,0 1 0,-1 0 0,1 0 0,0-1 0,0 1 0,-1 0 0,1 0 0,0-1 0,0 1 0,0 0 0,0-1 0,-1 1 0,1 0 0,0-1 0,0 1 0,0 0 0,0-1 0,0 1 0,0 0 0,0-1 0,0 1 0,0-1 0,0 1 0,0 0 0,0-1 0,0 1 0,0 0 0,1-1 0,-1 1 0,0 0 0,0-1 0,0 1 0,0 0 0,1 0 0,-1-1 0,0 1 0,0 0 0,1-1 0,-1 1 0,0 0 0,0 0 0,1 0 0,-1-1 0,1 1 0,20-7 0,3 5 0,0 1 0,0 1 0,0 1 0,-1 1 0,1 1 0,0 1 0,34 11 0,-18-5 0,372 100 0,-49-12 0,136 2 0,-395-86 0,1-5 0,195-8 0,-293-1 0,-1-1 0,1 0 0,-1 0 0,1 0 0,-1-1 0,0 0 0,1 0 0,-1-1 0,0 0 0,10-6 0,-14 7 0,1 0 0,-1 0 0,0 0 0,0 0 0,0-1 0,-1 1 0,1-1 0,-1 1 0,1-1 0,-1 0 0,0 1 0,0-1 0,0 0 0,0 0 0,0 0 0,-1 0 0,1 0 0,-1 0 0,0 0 0,0 0 0,0 0 0,0 0 0,0 0 0,-1 1 0,1-1 0,-3-5 0,-25-83 0,17 59 0,-15-66 0,25 90 0,-3-9 0,2 0 0,0 0 0,0-1 0,2 1 0,0 0 0,5-34 0,-3 47 0,0 0 0,0 0 0,0 0 0,1 1 0,-1-1 0,1 1 0,0 0 0,0 0 0,0 0 0,0 0 0,1 0 0,-1 0 0,1 1 0,0 0 0,0 0 0,0 0 0,0 0 0,5-1 0,14-5 0,44-10 0,-65 17 0,56-7-56,0 2 1,0 2-1,96 6 0,-72 1-1086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9T09:00:58.39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8:35.4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 1 24575,'-1'103'0,"3"113"0,-2-212 0,1 0 0,-1 0 0,1 0 0,0 0 0,0 0 0,0-1 0,0 1 0,3 5 0,-3-9 0,-1 0 0,0 0 0,0 1 0,0-1 0,0 0 0,0 0 0,0 0 0,0 0 0,0 0 0,0 1 0,1-1 0,-1 0 0,0 0 0,0 0 0,0 0 0,0 0 0,0 0 0,0 0 0,1 0 0,-1 0 0,0 0 0,0 0 0,0 1 0,0-1 0,1 0 0,-1 0 0,0 0 0,0 0 0,0 0 0,0 0 0,0 0 0,1 0 0,-1 0 0,0-1 0,0 1 0,0 0 0,0 0 0,1 0 0,-1 0 0,0 0 0,0 0 0,0 0 0,0 0 0,0 0 0,0 0 0,1 0 0,-1-1 0,0 1 0,0 0 0,0 0 0,0 0 0,0 0 0,0 0 0,0-1 0,5-22 0,-2-215 0,0 300 0,2-1 0,16 72 0,-6-43 0,12 93-1365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8:38.2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24575,'1'10'0,"1"0"0,0-1 0,0 1 0,1-1 0,0 0 0,1 0 0,5 11 0,7 17 0,85 283 0,-73-226 0,-19-62 0,1-1 0,2 0 0,1-1 0,1-1 0,31 47 0,-41-71 0,1 0 0,-1 0 0,1-1 0,0 0 0,1 0 0,-1 0 0,1 0 0,-1-1 0,1 0 0,7 3 0,68 19 0,-26-9 0,-46-13-91,-1 0 0,1 0 0,-1 1 0,0 0 0,-1 1 0,1 0 0,-1 0 0,0 0 0,0 1 0,0 0 0,-1 1 0,0-1 0,0 1 0,6 12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8:42.3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84 24575,'0'-1'0,"0"-1"0,1 1 0,-1 0 0,1 0 0,-1 0 0,1-1 0,-1 1 0,1 0 0,0 0 0,-1 0 0,1 0 0,0 0 0,0 0 0,0 0 0,0 0 0,0 0 0,0 0 0,0 1 0,0-1 0,0 0 0,3 0 0,29-13 0,-24 11 0,19-7 0,-1 2 0,1 1 0,0 2 0,0 0 0,1 2 0,0 1 0,37 2 0,-34-1 0,-24 0 0,2 0 0,-1 1 0,0 0 0,0 0 0,0 1 0,0 0 0,0 0 0,0 1 0,-1 1 0,15 5 0,-22-8 0,-1 0 0,0 1 0,1 0 0,-1-1 0,1 1 0,-1-1 0,0 1 0,0-1 0,1 1 0,-1 0 0,0-1 0,0 1 0,0-1 0,0 1 0,0 0 0,0-1 0,1 1 0,-2 0 0,1-1 0,0 1 0,0 0 0,0-1 0,0 1 0,0-1 0,0 1 0,-1 0 0,1-1 0,0 1 0,0-1 0,-1 1 0,1-1 0,-1 1 0,1 0 0,0-1 0,-1 0 0,1 1 0,-1-1 0,1 1 0,-2 0 0,-23 22 0,19-19 0,-38 34-1365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8:48.0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35 637 24575,'15'0'0,"-1"2"0,0 0 0,1 1 0,-1 0 0,0 1 0,25 10 0,77 45 0,-103-52 0,68 41 0,123 95 0,60 77 0,-243-201 0,-5-5 0,31 26 0,-44-38 0,0 0 0,-1 0 0,1-1 0,0 1 0,0-1 0,1 1 0,-1-1 0,0 0 0,0 0 0,1-1 0,-1 1 0,0 0 0,7-1 0,-9 0 0,0 0 0,-1 0 0,1-1 0,0 1 0,0 0 0,0-1 0,0 1 0,0 0 0,-1-1 0,1 1 0,0-1 0,0 1 0,-1-1 0,1 1 0,0-1 0,-1 0 0,1 1 0,-1-1 0,1 0 0,-1 0 0,1 1 0,-1-1 0,1 0 0,-1 0 0,0 0 0,1 0 0,-1 0 0,0 1 0,0-1 0,0 0 0,0 0 0,0 0 0,0-2 0,-6-34 0,-1 18 0,-1 0 0,-1 0 0,0 1 0,-2 0 0,-13-18 0,-71-82 0,70 88 0,-20-17 0,-2 3 0,-1 1 0,-3 3 0,-62-39 0,-63-49 0,139 97 0,-70-62 0,94 79 0,0 0 0,1-1 0,1 0 0,0-1 0,-12-27 0,-3-6 0,17 35 0,1-1 0,0-1 0,1 1 0,0-1 0,2 0 0,0 0 0,0-1 0,2 0 0,-2-18 0,5 33 0,0 0 0,1 0 0,-1 0 0,0 0 0,1 0 0,0 0 0,0 0 0,-1 1 0,1-1 0,0 0 0,0 0 0,0 1 0,1-1 0,-1 1 0,0-1 0,1 1 0,-1-1 0,1 1 0,-1 0 0,1 0 0,0 0 0,-1 0 0,1 0 0,0 0 0,0 0 0,-1 1 0,1-1 0,0 0 0,0 1 0,0 0 0,4-1 0,9-1 0,-1 1 0,1 0 0,21 2 0,-15 0 0,35 0 0,1 3 0,-1 2 0,100 24 0,-116-19 0,-1 1 0,-1 3 0,0 1 0,0 1 0,-2 3 0,37 25 0,325 195-1365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8:53.9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2:09:02.1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 0 24575,'-1'1'0,"0"0"0,-1-1 0,1 1 0,0 0 0,0 0 0,0 0 0,0-1 0,0 1 0,0 0 0,0 0 0,1 1 0,-1-1 0,0 0 0,1 0 0,-1 0 0,0 0 0,1 1 0,0-1 0,-1 0 0,1 1 0,0-1 0,-1 0 0,1 1 0,0 1 0,-6 39 0,6-40 0,-2 19 0,1 0 0,1 0 0,1 0 0,1 0 0,1-1 0,1 1 0,12 38 0,-10-35 0,-1 0 0,4 36 0,-6-33 0,12 47 0,-13-67 0,1 1 0,-1-1 0,2 0 0,-1 1 0,1-1 0,0-1 0,0 1 0,1 0 0,0-1 0,8 8 0,76 61 0,-52-46 0,42 42 0,40 41 0,-106-99 0,-1 1 0,-1 0 0,19 31 0,12 17 0,-25-43 0,35 30 0,5 4 0,-51-45-88,-1-1 0,1 2 0,-1-1 0,-1 0 0,1 1 0,4 16-1,-5-16-659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09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31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34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7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9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88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97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3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76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26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86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10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00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99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85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37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41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3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2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52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63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43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27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51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35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1"/>
            <a:ext cx="518160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32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92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09"/>
            <a:ext cx="2693459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59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6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5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49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6"/>
            <a:ext cx="3407833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6"/>
            <a:ext cx="2005542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44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39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6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37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76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98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70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4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07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19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35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12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157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49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36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63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10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4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35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775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25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693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04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658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8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8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9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2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1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1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.sv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44.png"/><Relationship Id="rId10" Type="http://schemas.openxmlformats.org/officeDocument/2006/relationships/image" Target="../media/image21.png"/><Relationship Id="rId4" Type="http://schemas.openxmlformats.org/officeDocument/2006/relationships/image" Target="../media/image19.gif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sv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openxmlformats.org/officeDocument/2006/relationships/tags" Target="../tags/tag6.xml"/><Relationship Id="rId16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image" Target="../media/image19.gif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audio" Target="../media/media4.mp3"/><Relationship Id="rId16" Type="http://schemas.microsoft.com/office/2007/relationships/hdphoto" Target="../media/hdphoto2.wdp"/><Relationship Id="rId1" Type="http://schemas.microsoft.com/office/2007/relationships/media" Target="../media/media4.mp3"/><Relationship Id="rId6" Type="http://schemas.openxmlformats.org/officeDocument/2006/relationships/audio" Target="../media/media9.mp3"/><Relationship Id="rId11" Type="http://schemas.openxmlformats.org/officeDocument/2006/relationships/image" Target="../media/image8.png"/><Relationship Id="rId5" Type="http://schemas.microsoft.com/office/2007/relationships/media" Target="../media/media9.mp3"/><Relationship Id="rId15" Type="http://schemas.openxmlformats.org/officeDocument/2006/relationships/image" Target="../media/image46.png"/><Relationship Id="rId10" Type="http://schemas.openxmlformats.org/officeDocument/2006/relationships/image" Target="../media/image9.png"/><Relationship Id="rId4" Type="http://schemas.microsoft.com/office/2007/relationships/media" Target="../media/media8.mp3"/><Relationship Id="rId9" Type="http://schemas.openxmlformats.org/officeDocument/2006/relationships/image" Target="../media/image13.sv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.xml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39" Type="http://schemas.openxmlformats.org/officeDocument/2006/relationships/customXml" Target="../ink/ink28.xml"/><Relationship Id="rId21" Type="http://schemas.openxmlformats.org/officeDocument/2006/relationships/customXml" Target="../ink/ink19.xml"/><Relationship Id="rId34" Type="http://schemas.openxmlformats.org/officeDocument/2006/relationships/image" Target="../media/image59.png"/><Relationship Id="rId42" Type="http://schemas.openxmlformats.org/officeDocument/2006/relationships/customXml" Target="../ink/ink29.xml"/><Relationship Id="rId7" Type="http://schemas.openxmlformats.org/officeDocument/2006/relationships/image" Target="../media/image8.png"/><Relationship Id="rId2" Type="http://schemas.openxmlformats.org/officeDocument/2006/relationships/audio" Target="../media/media10.mp3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customXml" Target="../ink/ink23.xml"/><Relationship Id="rId41" Type="http://schemas.openxmlformats.org/officeDocument/2006/relationships/image" Target="../media/image63.png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11" Type="http://schemas.openxmlformats.org/officeDocument/2006/relationships/customXml" Target="../ink/ink14.xml"/><Relationship Id="rId24" Type="http://schemas.openxmlformats.org/officeDocument/2006/relationships/image" Target="../media/image54.png"/><Relationship Id="rId32" Type="http://schemas.openxmlformats.org/officeDocument/2006/relationships/image" Target="../media/image58.png"/><Relationship Id="rId37" Type="http://schemas.openxmlformats.org/officeDocument/2006/relationships/customXml" Target="../ink/ink27.xml"/><Relationship Id="rId40" Type="http://schemas.openxmlformats.org/officeDocument/2006/relationships/image" Target="../media/image62.png"/><Relationship Id="rId5" Type="http://schemas.openxmlformats.org/officeDocument/2006/relationships/image" Target="../media/image13.svg"/><Relationship Id="rId15" Type="http://schemas.openxmlformats.org/officeDocument/2006/relationships/customXml" Target="../ink/ink16.xml"/><Relationship Id="rId23" Type="http://schemas.openxmlformats.org/officeDocument/2006/relationships/customXml" Target="../ink/ink20.xml"/><Relationship Id="rId28" Type="http://schemas.openxmlformats.org/officeDocument/2006/relationships/image" Target="../media/image56.png"/><Relationship Id="rId36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customXml" Target="../ink/ink18.xml"/><Relationship Id="rId31" Type="http://schemas.openxmlformats.org/officeDocument/2006/relationships/customXml" Target="../ink/ink24.xml"/><Relationship Id="rId44" Type="http://schemas.openxmlformats.org/officeDocument/2006/relationships/customXml" Target="../ink/ink30.xml"/><Relationship Id="rId4" Type="http://schemas.openxmlformats.org/officeDocument/2006/relationships/image" Target="../media/image12.png"/><Relationship Id="rId9" Type="http://schemas.openxmlformats.org/officeDocument/2006/relationships/customXml" Target="../ink/ink13.xml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customXml" Target="../ink/ink22.xml"/><Relationship Id="rId30" Type="http://schemas.openxmlformats.org/officeDocument/2006/relationships/image" Target="../media/image57.png"/><Relationship Id="rId35" Type="http://schemas.openxmlformats.org/officeDocument/2006/relationships/customXml" Target="../ink/ink26.xml"/><Relationship Id="rId43" Type="http://schemas.openxmlformats.org/officeDocument/2006/relationships/image" Target="../media/image64.png"/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48.png"/><Relationship Id="rId17" Type="http://schemas.openxmlformats.org/officeDocument/2006/relationships/customXml" Target="../ink/ink17.xml"/><Relationship Id="rId25" Type="http://schemas.openxmlformats.org/officeDocument/2006/relationships/customXml" Target="../ink/ink21.xml"/><Relationship Id="rId33" Type="http://schemas.openxmlformats.org/officeDocument/2006/relationships/customXml" Target="../ink/ink25.xml"/><Relationship Id="rId38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9.svg"/><Relationship Id="rId12" Type="http://schemas.openxmlformats.org/officeDocument/2006/relationships/image" Target="../media/image74.gif"/><Relationship Id="rId2" Type="http://schemas.openxmlformats.org/officeDocument/2006/relationships/audio" Target="../media/media12.mp3"/><Relationship Id="rId16" Type="http://schemas.openxmlformats.org/officeDocument/2006/relationships/image" Target="../media/image76.gif"/><Relationship Id="rId1" Type="http://schemas.microsoft.com/office/2007/relationships/media" Target="../media/media12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svg"/><Relationship Id="rId15" Type="http://schemas.openxmlformats.org/officeDocument/2006/relationships/image" Target="../media/image75.gif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sv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9.gif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sv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6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19.gif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.xml"/><Relationship Id="rId18" Type="http://schemas.openxmlformats.org/officeDocument/2006/relationships/image" Target="../media/image260.png"/><Relationship Id="rId26" Type="http://schemas.openxmlformats.org/officeDocument/2006/relationships/image" Target="../media/image310.png"/><Relationship Id="rId21" Type="http://schemas.openxmlformats.org/officeDocument/2006/relationships/customXml" Target="../ink/ink5.xml"/><Relationship Id="rId34" Type="http://schemas.openxmlformats.org/officeDocument/2006/relationships/customXml" Target="../ink/ink12.xml"/><Relationship Id="rId7" Type="http://schemas.openxmlformats.org/officeDocument/2006/relationships/image" Target="../media/image32.svg"/><Relationship Id="rId12" Type="http://schemas.openxmlformats.org/officeDocument/2006/relationships/image" Target="../media/image37.sv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customXml" Target="../ink/ink11.xml"/><Relationship Id="rId38" Type="http://schemas.openxmlformats.org/officeDocument/2006/relationships/image" Target="../media/image18.png"/><Relationship Id="rId2" Type="http://schemas.openxmlformats.org/officeDocument/2006/relationships/audio" Target="../media/media4.mp3"/><Relationship Id="rId16" Type="http://schemas.openxmlformats.org/officeDocument/2006/relationships/image" Target="../media/image250.png"/><Relationship Id="rId20" Type="http://schemas.openxmlformats.org/officeDocument/2006/relationships/image" Target="../media/image280.png"/><Relationship Id="rId29" Type="http://schemas.openxmlformats.org/officeDocument/2006/relationships/customXml" Target="../ink/ink9.xml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300.png"/><Relationship Id="rId32" Type="http://schemas.openxmlformats.org/officeDocument/2006/relationships/image" Target="../media/image340.png"/><Relationship Id="rId37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320.png"/><Relationship Id="rId36" Type="http://schemas.openxmlformats.org/officeDocument/2006/relationships/image" Target="../media/image13.svg"/><Relationship Id="rId10" Type="http://schemas.openxmlformats.org/officeDocument/2006/relationships/image" Target="../media/image35.png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240.png"/><Relationship Id="rId22" Type="http://schemas.openxmlformats.org/officeDocument/2006/relationships/image" Target="../media/image290.png"/><Relationship Id="rId27" Type="http://schemas.openxmlformats.org/officeDocument/2006/relationships/customXml" Target="../ink/ink8.xml"/><Relationship Id="rId30" Type="http://schemas.openxmlformats.org/officeDocument/2006/relationships/image" Target="../media/image330.png"/><Relationship Id="rId35" Type="http://schemas.openxmlformats.org/officeDocument/2006/relationships/image" Target="../media/image12.png"/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6157966"/>
            <a:ext cx="12489180" cy="723540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6" y="179044"/>
            <a:ext cx="2198258" cy="1406593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14" y="1995271"/>
            <a:ext cx="3654562" cy="283345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209665" y="1820699"/>
            <a:ext cx="2927808" cy="2927808"/>
          </a:xfrm>
          <a:prstGeom prst="rect">
            <a:avLst/>
          </a:prstGeom>
        </p:spPr>
      </p:pic>
      <p:sp>
        <p:nvSpPr>
          <p:cNvPr id="8" name="Rectangles 2">
            <a:extLst>
              <a:ext uri="{FF2B5EF4-FFF2-40B4-BE49-F238E27FC236}">
                <a16:creationId xmlns:a16="http://schemas.microsoft.com/office/drawing/2014/main" id="{3F91BF7C-842D-8F76-22BE-EB2A0C911FCD}"/>
              </a:ext>
            </a:extLst>
          </p:cNvPr>
          <p:cNvSpPr/>
          <p:nvPr/>
        </p:nvSpPr>
        <p:spPr>
          <a:xfrm>
            <a:off x="2460671" y="1432312"/>
            <a:ext cx="6157455" cy="7694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13462">
                  <a:solidFill>
                    <a:srgbClr val="FFFFD9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FFFA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 </a:t>
            </a:r>
            <a:r>
              <a:rPr kumimoji="0" lang="vi-VN" altLang="zh-CN" sz="4400" b="1" i="0" u="none" strike="noStrike" kern="1200" cap="none" spc="0" normalizeH="0" baseline="0" noProof="0">
                <a:ln w="13462">
                  <a:solidFill>
                    <a:srgbClr val="FFFFD9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FFFA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 GIỜ</a:t>
            </a:r>
            <a:endParaRPr kumimoji="0" lang="en-US" altLang="zh-CN" sz="4400" b="1" i="0" u="none" strike="noStrike" kern="1200" cap="none" spc="0" normalizeH="0" baseline="0" noProof="0" dirty="0">
              <a:ln w="13462">
                <a:solidFill>
                  <a:srgbClr val="FFFFD9"/>
                </a:solidFill>
                <a:prstDash val="solid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dist="38100" dir="2700000" algn="bl" rotWithShape="0">
                  <a:srgbClr val="FFFFFA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14F3D3B-C2C6-60EC-EE83-F2E957C3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865" y="3411982"/>
            <a:ext cx="1733950" cy="22882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98F4F8-450D-FB76-8111-BF6D7E86C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DBFF5C-8DEC-1CC4-A4D4-58F5053FB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C46A12D-8AEA-EED4-834D-04738CA8FFBE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353A8D1-E8D4-E5BA-E389-25C023F1F392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B72605F-2D16-DE24-6623-E79BA4A54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9333" y="2495799"/>
            <a:ext cx="8933333" cy="140000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C76A929E-3BB6-A5FE-88F0-609F10098BF1}"/>
              </a:ext>
            </a:extLst>
          </p:cNvPr>
          <p:cNvSpPr/>
          <p:nvPr/>
        </p:nvSpPr>
        <p:spPr>
          <a:xfrm>
            <a:off x="893606" y="555318"/>
            <a:ext cx="228139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Kèn phím: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1F497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3081C6E-A9E2-B2D4-85D8-26527BEA86C7}"/>
              </a:ext>
            </a:extLst>
          </p:cNvPr>
          <p:cNvSpPr/>
          <p:nvPr/>
        </p:nvSpPr>
        <p:spPr>
          <a:xfrm>
            <a:off x="937210" y="1687002"/>
            <a:ext cx="323838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Tập bấm nốt Son</a:t>
            </a:r>
            <a:endParaRPr kumimoji="0" lang="en-US" sz="3200" i="0" u="none" strike="noStrike" kern="120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F9B1B68-5B5F-9AF2-EE84-36517D40879B}"/>
              </a:ext>
            </a:extLst>
          </p:cNvPr>
          <p:cNvSpPr/>
          <p:nvPr/>
        </p:nvSpPr>
        <p:spPr>
          <a:xfrm>
            <a:off x="1203751" y="4386105"/>
            <a:ext cx="4692310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marR="0" lvl="0" indent="-45720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i="0" u="none" strike="noStrike" kern="1200" cap="none" spc="0" normalizeH="0" baseline="0" noProof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bấm và thổi nốt Son</a:t>
            </a:r>
          </a:p>
          <a:p>
            <a:pPr marL="457200" marR="0" lvl="0" indent="-45720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giai điệu</a:t>
            </a:r>
            <a:endParaRPr kumimoji="0" lang="en-US" sz="3200" i="0" u="none" strike="noStrike" kern="120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76053A94-7206-2E60-C797-AD332B9DB720}"/>
              </a:ext>
            </a:extLst>
          </p:cNvPr>
          <p:cNvSpPr/>
          <p:nvPr/>
        </p:nvSpPr>
        <p:spPr>
          <a:xfrm>
            <a:off x="6095999" y="3827433"/>
            <a:ext cx="38985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i="0" u="none" strike="noStrike" kern="120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on">
            <a:hlinkClick r:id="" action="ppaction://media"/>
            <a:extLst>
              <a:ext uri="{FF2B5EF4-FFF2-40B4-BE49-F238E27FC236}">
                <a16:creationId xmlns:a16="http://schemas.microsoft.com/office/drawing/2014/main" id="{D0E854E5-4641-C10A-80B3-6E699BAB9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94265" y="1081219"/>
            <a:ext cx="609600" cy="609600"/>
          </a:xfrm>
          <a:prstGeom prst="rect">
            <a:avLst/>
          </a:prstGeom>
        </p:spPr>
      </p:pic>
      <p:pic>
        <p:nvPicPr>
          <p:cNvPr id="2" name="图片 33">
            <a:extLst>
              <a:ext uri="{FF2B5EF4-FFF2-40B4-BE49-F238E27FC236}">
                <a16:creationId xmlns:a16="http://schemas.microsoft.com/office/drawing/2014/main" id="{8E4213B7-5F6B-A4FE-9032-065EDA8361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8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D87634D-7DF2-B025-77F0-EBABE7B64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240" y="4404643"/>
            <a:ext cx="1733950" cy="22882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98F4F8-450D-FB76-8111-BF6D7E86C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DBFF5C-8DEC-1CC4-A4D4-58F5053FB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C46A12D-8AEA-EED4-834D-04738CA8FFBE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353A8D1-E8D4-E5BA-E389-25C023F1F392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1484D5C-0B31-B809-8419-A9D590A53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4561" y="2367359"/>
            <a:ext cx="10086080" cy="142401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D3AA7DAA-4E25-20C4-4690-5095FC64F0C2}"/>
              </a:ext>
            </a:extLst>
          </p:cNvPr>
          <p:cNvSpPr/>
          <p:nvPr/>
        </p:nvSpPr>
        <p:spPr>
          <a:xfrm>
            <a:off x="2220204" y="470180"/>
            <a:ext cx="424507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Luyện tập giai điệu: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1F497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F5BE93C-F58D-B546-8615-32DEF4A9B4E1}"/>
              </a:ext>
            </a:extLst>
          </p:cNvPr>
          <p:cNvSpPr/>
          <p:nvPr/>
        </p:nvSpPr>
        <p:spPr>
          <a:xfrm>
            <a:off x="3649785" y="1357035"/>
            <a:ext cx="383149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Bài kèn phím số 3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7D232D98-B255-8974-0DF3-67D76D04ED3A}"/>
              </a:ext>
            </a:extLst>
          </p:cNvPr>
          <p:cNvSpPr txBox="1"/>
          <p:nvPr/>
        </p:nvSpPr>
        <p:spPr>
          <a:xfrm>
            <a:off x="3180751" y="1941810"/>
            <a:ext cx="471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ca hòa bình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 trong giao hưởng số 9 của Bét-tô-ven)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ken 3">
            <a:hlinkClick r:id="" action="ppaction://media"/>
            <a:extLst>
              <a:ext uri="{FF2B5EF4-FFF2-40B4-BE49-F238E27FC236}">
                <a16:creationId xmlns:a16="http://schemas.microsoft.com/office/drawing/2014/main" id="{B4C11C9D-DDB0-44EB-B67F-CB42582D3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303" y="1660470"/>
            <a:ext cx="609600" cy="609600"/>
          </a:xfrm>
          <a:prstGeom prst="rect">
            <a:avLst/>
          </a:prstGeom>
        </p:spPr>
      </p:pic>
      <p:pic>
        <p:nvPicPr>
          <p:cNvPr id="2" name="图片 33">
            <a:extLst>
              <a:ext uri="{FF2B5EF4-FFF2-40B4-BE49-F238E27FC236}">
                <a16:creationId xmlns:a16="http://schemas.microsoft.com/office/drawing/2014/main" id="{6B8D910F-8F36-AF5D-6EEF-D08735972B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10712882" y="0"/>
            <a:ext cx="2032001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31800" y="-204027"/>
            <a:ext cx="1799282" cy="1240976"/>
          </a:xfrm>
          <a:prstGeom prst="rect">
            <a:avLst/>
          </a:prstGeom>
        </p:spPr>
      </p:pic>
      <p:pic>
        <p:nvPicPr>
          <p:cNvPr id="8" name="Picture 39">
            <a:extLst>
              <a:ext uri="{FF2B5EF4-FFF2-40B4-BE49-F238E27FC236}">
                <a16:creationId xmlns:a16="http://schemas.microsoft.com/office/drawing/2014/main" id="{E1C9AE85-0073-6105-17F5-C551D15AEB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" b="100000" l="8392" r="98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/>
          <a:stretch/>
        </p:blipFill>
        <p:spPr>
          <a:xfrm flipH="1">
            <a:off x="9794705" y="3157979"/>
            <a:ext cx="2620395" cy="374475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4438439-4243-6090-B496-D6CDA200E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12395552-8EE6-DEBF-52CF-D04E42AB22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011" y="947701"/>
            <a:ext cx="3556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vi-VN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E4F0B8B-311A-1525-D967-6A3091456B27}"/>
              </a:ext>
            </a:extLst>
          </p:cNvPr>
          <p:cNvSpPr txBox="1"/>
          <p:nvPr/>
        </p:nvSpPr>
        <p:spPr>
          <a:xfrm>
            <a:off x="4617518" y="1913418"/>
            <a:ext cx="1012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33">
            <a:extLst>
              <a:ext uri="{FF2B5EF4-FFF2-40B4-BE49-F238E27FC236}">
                <a16:creationId xmlns:a16="http://schemas.microsoft.com/office/drawing/2014/main" id="{593FA0C4-FED7-C29B-8331-E8455355285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498F4F8-450D-FB76-8111-BF6D7E86C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DBFF5C-8DEC-1CC4-A4D4-58F5053FB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C46A12D-8AEA-EED4-834D-04738CA8FFBE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353A8D1-E8D4-E5BA-E389-25C023F1F392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图片 33">
            <a:extLst>
              <a:ext uri="{FF2B5EF4-FFF2-40B4-BE49-F238E27FC236}">
                <a16:creationId xmlns:a16="http://schemas.microsoft.com/office/drawing/2014/main" id="{261E2D78-3EB1-B5B5-FEAB-3406B56ABA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32180667-375F-75CA-E0A7-6AF7CC8FD3CC}"/>
              </a:ext>
            </a:extLst>
          </p:cNvPr>
          <p:cNvSpPr txBox="1"/>
          <p:nvPr/>
        </p:nvSpPr>
        <p:spPr>
          <a:xfrm>
            <a:off x="624303" y="1916249"/>
            <a:ext cx="1114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tiết tấu đã học đệm cho bài hát “Khăn quàng thắp sáng bình minh”</a:t>
            </a:r>
            <a:endParaRPr lang="en-US" sz="28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35B49-58D6-C4FC-5079-116E83F6962A}"/>
              </a:ext>
            </a:extLst>
          </p:cNvPr>
          <p:cNvSpPr txBox="1"/>
          <p:nvPr/>
        </p:nvSpPr>
        <p:spPr>
          <a:xfrm>
            <a:off x="883718" y="1206282"/>
            <a:ext cx="1012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7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05F7DB7F-E710-84FF-C88A-F5944F7777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915" y="142336"/>
            <a:ext cx="1124717" cy="809198"/>
          </a:xfrm>
          <a:prstGeom prst="rect">
            <a:avLst/>
          </a:prstGeom>
        </p:spPr>
      </p:pic>
      <p:pic>
        <p:nvPicPr>
          <p:cNvPr id="9" name="Hình ảnh 8" descr="Ảnh có chứa cây&#10;&#10;Mô tả được tạo tự động">
            <a:extLst>
              <a:ext uri="{FF2B5EF4-FFF2-40B4-BE49-F238E27FC236}">
                <a16:creationId xmlns:a16="http://schemas.microsoft.com/office/drawing/2014/main" id="{6D793CE0-D4CF-B2CD-6D06-AC0D6D968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386" y="447364"/>
            <a:ext cx="4138566" cy="6943475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C2D64A72-F814-AB88-D944-80DBDBA97662}"/>
              </a:ext>
            </a:extLst>
          </p:cNvPr>
          <p:cNvSpPr/>
          <p:nvPr/>
        </p:nvSpPr>
        <p:spPr>
          <a:xfrm>
            <a:off x="0" y="6056448"/>
            <a:ext cx="6264624" cy="80155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0" name="Picture 5">
            <a:extLst>
              <a:ext uri="{FF2B5EF4-FFF2-40B4-BE49-F238E27FC236}">
                <a16:creationId xmlns:a16="http://schemas.microsoft.com/office/drawing/2014/main" id="{C1CB448A-973F-963F-778D-644754404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5447" y="3223269"/>
            <a:ext cx="1124716" cy="1225218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B354E76C-9D48-7A83-80F2-B0D36C8F4FB5}"/>
              </a:ext>
            </a:extLst>
          </p:cNvPr>
          <p:cNvSpPr/>
          <p:nvPr/>
        </p:nvSpPr>
        <p:spPr>
          <a:xfrm flipH="1">
            <a:off x="-226576" y="-13249"/>
            <a:ext cx="1201783" cy="112036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D8C8C25-8F02-D906-D946-8B6C614F2061}"/>
              </a:ext>
            </a:extLst>
          </p:cNvPr>
          <p:cNvSpPr/>
          <p:nvPr/>
        </p:nvSpPr>
        <p:spPr>
          <a:xfrm>
            <a:off x="6096000" y="6056448"/>
            <a:ext cx="6264624" cy="80155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9EE69B-DD33-35F9-3196-62DC061D9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53" y="695175"/>
            <a:ext cx="112724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Đệm cho bài “Khăn quàng thắp sáng bình minh”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C5BC4A4-5C08-CA47-12DB-D2CB81E6AE81}"/>
              </a:ext>
            </a:extLst>
          </p:cNvPr>
          <p:cNvSpPr txBox="1"/>
          <p:nvPr/>
        </p:nvSpPr>
        <p:spPr>
          <a:xfrm>
            <a:off x="1651670" y="2764946"/>
            <a:ext cx="7367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Kìa có  con chim non,            chim chơi ở    sân  trường.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53F93A2-7725-19E5-7299-DB3603E0B8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2481" y="3307080"/>
            <a:ext cx="11101867" cy="189491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BC47BFB-C78C-8749-FCBE-F76E385E81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817" y="1737021"/>
            <a:ext cx="9809524" cy="1057143"/>
          </a:xfrm>
          <a:prstGeom prst="rect">
            <a:avLst/>
          </a:prstGeom>
        </p:spPr>
      </p:pic>
      <p:pic>
        <p:nvPicPr>
          <p:cNvPr id="17" name="vb">
            <a:hlinkClick r:id="" action="ppaction://media"/>
            <a:extLst>
              <a:ext uri="{FF2B5EF4-FFF2-40B4-BE49-F238E27FC236}">
                <a16:creationId xmlns:a16="http://schemas.microsoft.com/office/drawing/2014/main" id="{BAEA1090-B66B-3D29-65E4-D0618B579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8951" y="5369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6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ldLvl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5BC1ABB-281C-2B6A-5722-671557230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87" y="2982805"/>
            <a:ext cx="10481142" cy="3795622"/>
          </a:xfrm>
          <a:prstGeom prst="rect">
            <a:avLst/>
          </a:prstGeom>
        </p:spPr>
      </p:pic>
      <p:pic>
        <p:nvPicPr>
          <p:cNvPr id="17" name="PA_图片 24">
            <a:extLst>
              <a:ext uri="{FF2B5EF4-FFF2-40B4-BE49-F238E27FC236}">
                <a16:creationId xmlns:a16="http://schemas.microsoft.com/office/drawing/2014/main" id="{B4F3C4A6-2408-1E81-64DB-8635682E0D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01" y="5054649"/>
            <a:ext cx="673752" cy="1803351"/>
          </a:xfrm>
          <a:prstGeom prst="rect">
            <a:avLst/>
          </a:prstGeom>
        </p:spPr>
      </p:pic>
      <p:pic>
        <p:nvPicPr>
          <p:cNvPr id="18" name="PA_图片 25">
            <a:extLst>
              <a:ext uri="{FF2B5EF4-FFF2-40B4-BE49-F238E27FC236}">
                <a16:creationId xmlns:a16="http://schemas.microsoft.com/office/drawing/2014/main" id="{E488310B-A54A-8B98-7D39-40CC3F6488C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15" y="4647087"/>
            <a:ext cx="402473" cy="384664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516B2346-A9B2-707B-A2E1-5666D5CF1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78" y="-245639"/>
            <a:ext cx="809561" cy="811705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92DA3D1-7AA2-94AA-D452-8B50B46C6B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770" y="601915"/>
            <a:ext cx="10679550" cy="238089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8D65F246-72B2-7F51-549C-796E72431873}"/>
              </a:ext>
            </a:extLst>
          </p:cNvPr>
          <p:cNvSpPr txBox="1"/>
          <p:nvPr/>
        </p:nvSpPr>
        <p:spPr>
          <a:xfrm>
            <a:off x="1794581" y="120770"/>
            <a:ext cx="691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 quàng thắp sáng bình minh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B46FB01-D1A6-3F6A-C503-849E2F7621D9}"/>
              </a:ext>
            </a:extLst>
          </p:cNvPr>
          <p:cNvSpPr txBox="1"/>
          <p:nvPr/>
        </p:nvSpPr>
        <p:spPr>
          <a:xfrm>
            <a:off x="7886968" y="312633"/>
            <a:ext cx="415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Trịnh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E12FC829-77FC-35D9-445C-C22067C2AAE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916" y="142336"/>
            <a:ext cx="965194" cy="694426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162124AF-A36D-559E-699C-D77A35528AF9}"/>
              </a:ext>
            </a:extLst>
          </p:cNvPr>
          <p:cNvSpPr/>
          <p:nvPr/>
        </p:nvSpPr>
        <p:spPr>
          <a:xfrm>
            <a:off x="0" y="6581954"/>
            <a:ext cx="6264624" cy="276045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C75387C-0EFA-5BFD-05AA-A3E03F58E4EF}"/>
              </a:ext>
            </a:extLst>
          </p:cNvPr>
          <p:cNvSpPr/>
          <p:nvPr/>
        </p:nvSpPr>
        <p:spPr>
          <a:xfrm flipH="1">
            <a:off x="-226576" y="-13249"/>
            <a:ext cx="1201783" cy="112036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A5407094-CC79-1771-954B-784231A2A923}"/>
              </a:ext>
            </a:extLst>
          </p:cNvPr>
          <p:cNvSpPr/>
          <p:nvPr/>
        </p:nvSpPr>
        <p:spPr>
          <a:xfrm>
            <a:off x="6096000" y="6581954"/>
            <a:ext cx="6264624" cy="276045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35">
            <a:extLst>
              <a:ext uri="{FF2B5EF4-FFF2-40B4-BE49-F238E27FC236}">
                <a16:creationId xmlns:a16="http://schemas.microsoft.com/office/drawing/2014/main" id="{81FB9A6D-4938-24D5-AC37-29DC0B3206F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7194" y="5498769"/>
            <a:ext cx="1604678" cy="1504572"/>
          </a:xfrm>
          <a:prstGeom prst="rect">
            <a:avLst/>
          </a:prstGeom>
        </p:spPr>
      </p:pic>
      <p:pic>
        <p:nvPicPr>
          <p:cNvPr id="2" name="[KARAOKE] KHĂN QUÀNG THẮP SÁNG BÌNH MINH (Tiết tự chọn) - CD CHUẨN BGD - ÂM NHẠC LỚP 4">
            <a:hlinkClick r:id="" action="ppaction://media"/>
            <a:extLst>
              <a:ext uri="{FF2B5EF4-FFF2-40B4-BE49-F238E27FC236}">
                <a16:creationId xmlns:a16="http://schemas.microsoft.com/office/drawing/2014/main" id="{D46E2C64-07E3-C4E1-2ABD-6CB7220360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809" y="5321470"/>
            <a:ext cx="634854" cy="63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498F4F8-450D-FB76-8111-BF6D7E86CB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DBFF5C-8DEC-1CC4-A4D4-58F5053FB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C46A12D-8AEA-EED4-834D-04738CA8FFBE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353A8D1-E8D4-E5BA-E389-25C023F1F392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图片 33">
            <a:extLst>
              <a:ext uri="{FF2B5EF4-FFF2-40B4-BE49-F238E27FC236}">
                <a16:creationId xmlns:a16="http://schemas.microsoft.com/office/drawing/2014/main" id="{261E2D78-3EB1-B5B5-FEAB-3406B56ABA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FDC7743B-7799-D86A-8FE3-58A9CA6B2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53" y="695175"/>
            <a:ext cx="112724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âm sắc đoán tên nhạc cụ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F2D0059-DBC3-9015-B80F-91D266784E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0811" y="2966272"/>
            <a:ext cx="1438821" cy="1914362"/>
          </a:xfrm>
          <a:prstGeom prst="rect">
            <a:avLst/>
          </a:prstGeom>
        </p:spPr>
      </p:pic>
      <p:pic>
        <p:nvPicPr>
          <p:cNvPr id="9" name="reee">
            <a:hlinkClick r:id="" action="ppaction://media"/>
            <a:extLst>
              <a:ext uri="{FF2B5EF4-FFF2-40B4-BE49-F238E27FC236}">
                <a16:creationId xmlns:a16="http://schemas.microsoft.com/office/drawing/2014/main" id="{7B9D4049-4358-B639-D5C5-CCCE2EA4B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76011" y="1625675"/>
            <a:ext cx="609600" cy="6096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15CCE8C-628E-DDA6-96B5-86459CFE34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9329" y="2167444"/>
            <a:ext cx="1790235" cy="3236583"/>
          </a:xfrm>
          <a:prstGeom prst="rect">
            <a:avLst/>
          </a:prstGeom>
        </p:spPr>
      </p:pic>
      <p:pic>
        <p:nvPicPr>
          <p:cNvPr id="11" name="ĐÀN BẦU">
            <a:hlinkClick r:id="" action="ppaction://media"/>
            <a:extLst>
              <a:ext uri="{FF2B5EF4-FFF2-40B4-BE49-F238E27FC236}">
                <a16:creationId xmlns:a16="http://schemas.microsoft.com/office/drawing/2014/main" id="{3409F727-936A-502D-75E3-7C8D58DEC9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124.489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96174" y="1625675"/>
            <a:ext cx="609600" cy="6096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4E3F783-8F62-1CD6-E58D-DB26AD4A92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86" b="90722" l="6182" r="94182">
                        <a14:foregroundMark x1="94545" y1="7216" x2="84364" y2="74227"/>
                        <a14:foregroundMark x1="12364" y1="70103" x2="60727" y2="84536"/>
                        <a14:foregroundMark x1="60727" y1="84536" x2="80000" y2="83505"/>
                        <a14:foregroundMark x1="80000" y1="83505" x2="80727" y2="84536"/>
                        <a14:foregroundMark x1="10545" y1="88660" x2="28727" y2="64948"/>
                        <a14:foregroundMark x1="28727" y1="64948" x2="73091" y2="60825"/>
                        <a14:foregroundMark x1="73091" y1="60825" x2="82182" y2="64948"/>
                        <a14:foregroundMark x1="82909" y1="73196" x2="49818" y2="75258"/>
                        <a14:foregroundMark x1="68364" y1="89691" x2="34182" y2="90722"/>
                        <a14:foregroundMark x1="6182" y1="84536" x2="16364" y2="62887"/>
                        <a14:foregroundMark x1="11273" y1="73196" x2="11273" y2="60825"/>
                        <a14:foregroundMark x1="11636" y1="72165" x2="12364" y2="68041"/>
                        <a14:foregroundMark x1="76727" y1="70103" x2="49455" y2="73196"/>
                        <a14:foregroundMark x1="82909" y1="56701" x2="89091" y2="13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6051" y="3180540"/>
            <a:ext cx="3129846" cy="1335739"/>
          </a:xfrm>
          <a:prstGeom prst="rect">
            <a:avLst/>
          </a:prstGeom>
        </p:spPr>
      </p:pic>
      <p:pic>
        <p:nvPicPr>
          <p:cNvPr id="14" name="Không tên-2">
            <a:hlinkClick r:id="" action="ppaction://media"/>
            <a:extLst>
              <a:ext uri="{FF2B5EF4-FFF2-40B4-BE49-F238E27FC236}">
                <a16:creationId xmlns:a16="http://schemas.microsoft.com/office/drawing/2014/main" id="{D5FE8CCF-0AE3-1E0E-502C-96DD2411C7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08066" y="1640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2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3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498F4F8-450D-FB76-8111-BF6D7E86C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DBFF5C-8DEC-1CC4-A4D4-58F5053FB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C46A12D-8AEA-EED4-834D-04738CA8FFBE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353A8D1-E8D4-E5BA-E389-25C023F1F392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图片 33">
            <a:extLst>
              <a:ext uri="{FF2B5EF4-FFF2-40B4-BE49-F238E27FC236}">
                <a16:creationId xmlns:a16="http://schemas.microsoft.com/office/drawing/2014/main" id="{261E2D78-3EB1-B5B5-FEAB-3406B56ABA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DBB6345-B783-C6BA-83D1-9A9284C15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70" y="318657"/>
            <a:ext cx="112724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biểu diễn nhạc cụ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F9C18A4-3A98-0B4F-D228-929D88CE7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47894" y="1180702"/>
            <a:ext cx="112724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hòa tấu Ri-coóc-đơ và ma-ra-cát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1" name="Không tên-3">
            <a:hlinkClick r:id="" action="ppaction://media"/>
            <a:extLst>
              <a:ext uri="{FF2B5EF4-FFF2-40B4-BE49-F238E27FC236}">
                <a16:creationId xmlns:a16="http://schemas.microsoft.com/office/drawing/2014/main" id="{6565D0A3-8265-4552-A491-9F42B0A06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951" y="532512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Viết tay 11">
                <a:extLst>
                  <a:ext uri="{FF2B5EF4-FFF2-40B4-BE49-F238E27FC236}">
                    <a16:creationId xmlns:a16="http://schemas.microsoft.com/office/drawing/2014/main" id="{76674501-BED2-785C-8CC5-93F43D0EF40B}"/>
                  </a:ext>
                </a:extLst>
              </p14:cNvPr>
              <p14:cNvContentPartPr/>
              <p14:nvPr/>
            </p14:nvContentPartPr>
            <p14:xfrm>
              <a:off x="3602088" y="2268576"/>
              <a:ext cx="389880" cy="82440"/>
            </p14:xfrm>
          </p:contentPart>
        </mc:Choice>
        <mc:Fallback>
          <p:pic>
            <p:nvPicPr>
              <p:cNvPr id="12" name="Viết tay 11">
                <a:extLst>
                  <a:ext uri="{FF2B5EF4-FFF2-40B4-BE49-F238E27FC236}">
                    <a16:creationId xmlns:a16="http://schemas.microsoft.com/office/drawing/2014/main" id="{76674501-BED2-785C-8CC5-93F43D0EF40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39448" y="2205576"/>
                <a:ext cx="51552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Viết tay 12">
                <a:extLst>
                  <a:ext uri="{FF2B5EF4-FFF2-40B4-BE49-F238E27FC236}">
                    <a16:creationId xmlns:a16="http://schemas.microsoft.com/office/drawing/2014/main" id="{C31FE573-73C0-7FDB-E1CF-4125F6554B44}"/>
                  </a:ext>
                </a:extLst>
              </p14:cNvPr>
              <p14:cNvContentPartPr/>
              <p14:nvPr/>
            </p14:nvContentPartPr>
            <p14:xfrm>
              <a:off x="3548808" y="2444256"/>
              <a:ext cx="783360" cy="118080"/>
            </p14:xfrm>
          </p:contentPart>
        </mc:Choice>
        <mc:Fallback>
          <p:pic>
            <p:nvPicPr>
              <p:cNvPr id="13" name="Viết tay 12">
                <a:extLst>
                  <a:ext uri="{FF2B5EF4-FFF2-40B4-BE49-F238E27FC236}">
                    <a16:creationId xmlns:a16="http://schemas.microsoft.com/office/drawing/2014/main" id="{C31FE573-73C0-7FDB-E1CF-4125F6554B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85808" y="2381256"/>
                <a:ext cx="90900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Viết tay 13">
                <a:extLst>
                  <a:ext uri="{FF2B5EF4-FFF2-40B4-BE49-F238E27FC236}">
                    <a16:creationId xmlns:a16="http://schemas.microsoft.com/office/drawing/2014/main" id="{38EBFF41-7FAF-5064-984F-F953FB6FC0B7}"/>
                  </a:ext>
                </a:extLst>
              </p14:cNvPr>
              <p14:cNvContentPartPr/>
              <p14:nvPr/>
            </p14:nvContentPartPr>
            <p14:xfrm>
              <a:off x="5016888" y="2037456"/>
              <a:ext cx="729000" cy="262080"/>
            </p14:xfrm>
          </p:contentPart>
        </mc:Choice>
        <mc:Fallback>
          <p:pic>
            <p:nvPicPr>
              <p:cNvPr id="14" name="Viết tay 13">
                <a:extLst>
                  <a:ext uri="{FF2B5EF4-FFF2-40B4-BE49-F238E27FC236}">
                    <a16:creationId xmlns:a16="http://schemas.microsoft.com/office/drawing/2014/main" id="{38EBFF41-7FAF-5064-984F-F953FB6FC0B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54248" y="1974816"/>
                <a:ext cx="85464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Viết tay 14">
                <a:extLst>
                  <a:ext uri="{FF2B5EF4-FFF2-40B4-BE49-F238E27FC236}">
                    <a16:creationId xmlns:a16="http://schemas.microsoft.com/office/drawing/2014/main" id="{C0B5757F-C331-9EA0-0B3C-C4B6AF0C55AA}"/>
                  </a:ext>
                </a:extLst>
              </p14:cNvPr>
              <p14:cNvContentPartPr/>
              <p14:nvPr/>
            </p14:nvContentPartPr>
            <p14:xfrm>
              <a:off x="3793608" y="2588976"/>
              <a:ext cx="348840" cy="90360"/>
            </p14:xfrm>
          </p:contentPart>
        </mc:Choice>
        <mc:Fallback>
          <p:pic>
            <p:nvPicPr>
              <p:cNvPr id="15" name="Viết tay 14">
                <a:extLst>
                  <a:ext uri="{FF2B5EF4-FFF2-40B4-BE49-F238E27FC236}">
                    <a16:creationId xmlns:a16="http://schemas.microsoft.com/office/drawing/2014/main" id="{C0B5757F-C331-9EA0-0B3C-C4B6AF0C55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30968" y="2526336"/>
                <a:ext cx="4744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Viết tay 15">
                <a:extLst>
                  <a:ext uri="{FF2B5EF4-FFF2-40B4-BE49-F238E27FC236}">
                    <a16:creationId xmlns:a16="http://schemas.microsoft.com/office/drawing/2014/main" id="{15B97D5A-6C4C-882E-5AC0-9B980603CD99}"/>
                  </a:ext>
                </a:extLst>
              </p14:cNvPr>
              <p14:cNvContentPartPr/>
              <p14:nvPr/>
            </p14:nvContentPartPr>
            <p14:xfrm>
              <a:off x="5522688" y="2431296"/>
              <a:ext cx="228600" cy="250200"/>
            </p14:xfrm>
          </p:contentPart>
        </mc:Choice>
        <mc:Fallback>
          <p:pic>
            <p:nvPicPr>
              <p:cNvPr id="16" name="Viết tay 15">
                <a:extLst>
                  <a:ext uri="{FF2B5EF4-FFF2-40B4-BE49-F238E27FC236}">
                    <a16:creationId xmlns:a16="http://schemas.microsoft.com/office/drawing/2014/main" id="{15B97D5A-6C4C-882E-5AC0-9B980603CD9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60048" y="2368296"/>
                <a:ext cx="35424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7" name="Viết tay 16">
                <a:extLst>
                  <a:ext uri="{FF2B5EF4-FFF2-40B4-BE49-F238E27FC236}">
                    <a16:creationId xmlns:a16="http://schemas.microsoft.com/office/drawing/2014/main" id="{275B69BA-FA17-0AD0-4574-1596B535459E}"/>
                  </a:ext>
                </a:extLst>
              </p14:cNvPr>
              <p14:cNvContentPartPr/>
              <p14:nvPr/>
            </p14:nvContentPartPr>
            <p14:xfrm>
              <a:off x="5577768" y="2459016"/>
              <a:ext cx="558000" cy="239040"/>
            </p14:xfrm>
          </p:contentPart>
        </mc:Choice>
        <mc:Fallback>
          <p:pic>
            <p:nvPicPr>
              <p:cNvPr id="17" name="Viết tay 16">
                <a:extLst>
                  <a:ext uri="{FF2B5EF4-FFF2-40B4-BE49-F238E27FC236}">
                    <a16:creationId xmlns:a16="http://schemas.microsoft.com/office/drawing/2014/main" id="{275B69BA-FA17-0AD0-4574-1596B535459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514768" y="2396376"/>
                <a:ext cx="68364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Viết tay 17">
                <a:extLst>
                  <a:ext uri="{FF2B5EF4-FFF2-40B4-BE49-F238E27FC236}">
                    <a16:creationId xmlns:a16="http://schemas.microsoft.com/office/drawing/2014/main" id="{E5312380-5FF0-A956-12F0-FEB94D2E182B}"/>
                  </a:ext>
                </a:extLst>
              </p14:cNvPr>
              <p14:cNvContentPartPr/>
              <p14:nvPr/>
            </p14:nvContentPartPr>
            <p14:xfrm>
              <a:off x="6936048" y="2440656"/>
              <a:ext cx="448200" cy="230400"/>
            </p14:xfrm>
          </p:contentPart>
        </mc:Choice>
        <mc:Fallback>
          <p:pic>
            <p:nvPicPr>
              <p:cNvPr id="18" name="Viết tay 17">
                <a:extLst>
                  <a:ext uri="{FF2B5EF4-FFF2-40B4-BE49-F238E27FC236}">
                    <a16:creationId xmlns:a16="http://schemas.microsoft.com/office/drawing/2014/main" id="{E5312380-5FF0-A956-12F0-FEB94D2E18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73408" y="2378016"/>
                <a:ext cx="57384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9" name="Viết tay 18">
                <a:extLst>
                  <a:ext uri="{FF2B5EF4-FFF2-40B4-BE49-F238E27FC236}">
                    <a16:creationId xmlns:a16="http://schemas.microsoft.com/office/drawing/2014/main" id="{9F80E540-7E4D-6BC5-C29B-634AB52662A8}"/>
                  </a:ext>
                </a:extLst>
              </p14:cNvPr>
              <p14:cNvContentPartPr/>
              <p14:nvPr/>
            </p14:nvContentPartPr>
            <p14:xfrm>
              <a:off x="7682328" y="2312856"/>
              <a:ext cx="202320" cy="405360"/>
            </p14:xfrm>
          </p:contentPart>
        </mc:Choice>
        <mc:Fallback>
          <p:pic>
            <p:nvPicPr>
              <p:cNvPr id="19" name="Viết tay 18">
                <a:extLst>
                  <a:ext uri="{FF2B5EF4-FFF2-40B4-BE49-F238E27FC236}">
                    <a16:creationId xmlns:a16="http://schemas.microsoft.com/office/drawing/2014/main" id="{9F80E540-7E4D-6BC5-C29B-634AB52662A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619688" y="2250216"/>
                <a:ext cx="32796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Viết tay 19">
                <a:extLst>
                  <a:ext uri="{FF2B5EF4-FFF2-40B4-BE49-F238E27FC236}">
                    <a16:creationId xmlns:a16="http://schemas.microsoft.com/office/drawing/2014/main" id="{C12D4CA4-F519-6A21-4096-53B8D39B3538}"/>
                  </a:ext>
                </a:extLst>
              </p14:cNvPr>
              <p14:cNvContentPartPr/>
              <p14:nvPr/>
            </p14:nvContentPartPr>
            <p14:xfrm>
              <a:off x="3086908" y="3219613"/>
              <a:ext cx="446040" cy="437040"/>
            </p14:xfrm>
          </p:contentPart>
        </mc:Choice>
        <mc:Fallback>
          <p:pic>
            <p:nvPicPr>
              <p:cNvPr id="20" name="Viết tay 19">
                <a:extLst>
                  <a:ext uri="{FF2B5EF4-FFF2-40B4-BE49-F238E27FC236}">
                    <a16:creationId xmlns:a16="http://schemas.microsoft.com/office/drawing/2014/main" id="{C12D4CA4-F519-6A21-4096-53B8D39B353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23908" y="3156613"/>
                <a:ext cx="57168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Viết tay 20">
                <a:extLst>
                  <a:ext uri="{FF2B5EF4-FFF2-40B4-BE49-F238E27FC236}">
                    <a16:creationId xmlns:a16="http://schemas.microsoft.com/office/drawing/2014/main" id="{B12160E1-8BE0-6C49-0521-5D2BE30EBCFE}"/>
                  </a:ext>
                </a:extLst>
              </p14:cNvPr>
              <p14:cNvContentPartPr/>
              <p14:nvPr/>
            </p14:nvContentPartPr>
            <p14:xfrm>
              <a:off x="5485968" y="3227616"/>
              <a:ext cx="145800" cy="162000"/>
            </p14:xfrm>
          </p:contentPart>
        </mc:Choice>
        <mc:Fallback>
          <p:pic>
            <p:nvPicPr>
              <p:cNvPr id="21" name="Viết tay 20">
                <a:extLst>
                  <a:ext uri="{FF2B5EF4-FFF2-40B4-BE49-F238E27FC236}">
                    <a16:creationId xmlns:a16="http://schemas.microsoft.com/office/drawing/2014/main" id="{B12160E1-8BE0-6C49-0521-5D2BE30EBCF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22968" y="3164616"/>
                <a:ext cx="2714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Viết tay 21">
                <a:extLst>
                  <a:ext uri="{FF2B5EF4-FFF2-40B4-BE49-F238E27FC236}">
                    <a16:creationId xmlns:a16="http://schemas.microsoft.com/office/drawing/2014/main" id="{CBB042B6-C9F9-29C4-89F1-9B6DB161361F}"/>
                  </a:ext>
                </a:extLst>
              </p14:cNvPr>
              <p14:cNvContentPartPr/>
              <p14:nvPr/>
            </p14:nvContentPartPr>
            <p14:xfrm>
              <a:off x="6272928" y="3225456"/>
              <a:ext cx="743760" cy="121320"/>
            </p14:xfrm>
          </p:contentPart>
        </mc:Choice>
        <mc:Fallback>
          <p:pic>
            <p:nvPicPr>
              <p:cNvPr id="22" name="Viết tay 21">
                <a:extLst>
                  <a:ext uri="{FF2B5EF4-FFF2-40B4-BE49-F238E27FC236}">
                    <a16:creationId xmlns:a16="http://schemas.microsoft.com/office/drawing/2014/main" id="{CBB042B6-C9F9-29C4-89F1-9B6DB161361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209928" y="3162456"/>
                <a:ext cx="86940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3" name="Viết tay 22">
                <a:extLst>
                  <a:ext uri="{FF2B5EF4-FFF2-40B4-BE49-F238E27FC236}">
                    <a16:creationId xmlns:a16="http://schemas.microsoft.com/office/drawing/2014/main" id="{1BA87E31-7513-1E12-E21A-6FAAC4C5215C}"/>
                  </a:ext>
                </a:extLst>
              </p14:cNvPr>
              <p14:cNvContentPartPr/>
              <p14:nvPr/>
            </p14:nvContentPartPr>
            <p14:xfrm>
              <a:off x="7130808" y="3282336"/>
              <a:ext cx="367560" cy="312120"/>
            </p14:xfrm>
          </p:contentPart>
        </mc:Choice>
        <mc:Fallback>
          <p:pic>
            <p:nvPicPr>
              <p:cNvPr id="23" name="Viết tay 22">
                <a:extLst>
                  <a:ext uri="{FF2B5EF4-FFF2-40B4-BE49-F238E27FC236}">
                    <a16:creationId xmlns:a16="http://schemas.microsoft.com/office/drawing/2014/main" id="{1BA87E31-7513-1E12-E21A-6FAAC4C5215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067808" y="3219696"/>
                <a:ext cx="49320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Viết tay 23">
                <a:extLst>
                  <a:ext uri="{FF2B5EF4-FFF2-40B4-BE49-F238E27FC236}">
                    <a16:creationId xmlns:a16="http://schemas.microsoft.com/office/drawing/2014/main" id="{46334D4E-5E8B-5031-3635-9445EB0A7921}"/>
                  </a:ext>
                </a:extLst>
              </p14:cNvPr>
              <p14:cNvContentPartPr/>
              <p14:nvPr/>
            </p14:nvContentPartPr>
            <p14:xfrm>
              <a:off x="5376168" y="4178016"/>
              <a:ext cx="866880" cy="53280"/>
            </p14:xfrm>
          </p:contentPart>
        </mc:Choice>
        <mc:Fallback>
          <p:pic>
            <p:nvPicPr>
              <p:cNvPr id="24" name="Viết tay 23">
                <a:extLst>
                  <a:ext uri="{FF2B5EF4-FFF2-40B4-BE49-F238E27FC236}">
                    <a16:creationId xmlns:a16="http://schemas.microsoft.com/office/drawing/2014/main" id="{46334D4E-5E8B-5031-3635-9445EB0A792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313528" y="4115376"/>
                <a:ext cx="99252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9" name="Viết tay 28">
                <a:extLst>
                  <a:ext uri="{FF2B5EF4-FFF2-40B4-BE49-F238E27FC236}">
                    <a16:creationId xmlns:a16="http://schemas.microsoft.com/office/drawing/2014/main" id="{7077EAA1-7B45-8DF2-92A0-E6FBC4BFEEBE}"/>
                  </a:ext>
                </a:extLst>
              </p14:cNvPr>
              <p14:cNvContentPartPr/>
              <p14:nvPr/>
            </p14:nvContentPartPr>
            <p14:xfrm>
              <a:off x="7451568" y="4086936"/>
              <a:ext cx="117000" cy="91440"/>
            </p14:xfrm>
          </p:contentPart>
        </mc:Choice>
        <mc:Fallback>
          <p:pic>
            <p:nvPicPr>
              <p:cNvPr id="29" name="Viết tay 28">
                <a:extLst>
                  <a:ext uri="{FF2B5EF4-FFF2-40B4-BE49-F238E27FC236}">
                    <a16:creationId xmlns:a16="http://schemas.microsoft.com/office/drawing/2014/main" id="{7077EAA1-7B45-8DF2-92A0-E6FBC4BFEEB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15928" y="4051296"/>
                <a:ext cx="1886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0" name="Viết tay 29">
                <a:extLst>
                  <a:ext uri="{FF2B5EF4-FFF2-40B4-BE49-F238E27FC236}">
                    <a16:creationId xmlns:a16="http://schemas.microsoft.com/office/drawing/2014/main" id="{CE20D3A0-D23B-2302-1322-8F0F1FB019E5}"/>
                  </a:ext>
                </a:extLst>
              </p14:cNvPr>
              <p14:cNvContentPartPr/>
              <p14:nvPr/>
            </p14:nvContentPartPr>
            <p14:xfrm>
              <a:off x="9403848" y="4039056"/>
              <a:ext cx="126000" cy="121680"/>
            </p14:xfrm>
          </p:contentPart>
        </mc:Choice>
        <mc:Fallback>
          <p:pic>
            <p:nvPicPr>
              <p:cNvPr id="30" name="Viết tay 29">
                <a:extLst>
                  <a:ext uri="{FF2B5EF4-FFF2-40B4-BE49-F238E27FC236}">
                    <a16:creationId xmlns:a16="http://schemas.microsoft.com/office/drawing/2014/main" id="{CE20D3A0-D23B-2302-1322-8F0F1FB019E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68208" y="4003056"/>
                <a:ext cx="19764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1" name="Viết tay 30">
                <a:extLst>
                  <a:ext uri="{FF2B5EF4-FFF2-40B4-BE49-F238E27FC236}">
                    <a16:creationId xmlns:a16="http://schemas.microsoft.com/office/drawing/2014/main" id="{9C643E3F-139C-24D8-E016-09440D090A80}"/>
                  </a:ext>
                </a:extLst>
              </p14:cNvPr>
              <p14:cNvContentPartPr/>
              <p14:nvPr/>
            </p14:nvContentPartPr>
            <p14:xfrm>
              <a:off x="9463608" y="1270656"/>
              <a:ext cx="360" cy="360"/>
            </p14:xfrm>
          </p:contentPart>
        </mc:Choice>
        <mc:Fallback>
          <p:pic>
            <p:nvPicPr>
              <p:cNvPr id="31" name="Viết tay 30">
                <a:extLst>
                  <a:ext uri="{FF2B5EF4-FFF2-40B4-BE49-F238E27FC236}">
                    <a16:creationId xmlns:a16="http://schemas.microsoft.com/office/drawing/2014/main" id="{9C643E3F-139C-24D8-E016-09440D090A8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427968" y="1235016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Hình ảnh 32">
            <a:extLst>
              <a:ext uri="{FF2B5EF4-FFF2-40B4-BE49-F238E27FC236}">
                <a16:creationId xmlns:a16="http://schemas.microsoft.com/office/drawing/2014/main" id="{2635CEA1-8218-0CE8-68A5-42A5F7014A2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311887" y="2298855"/>
            <a:ext cx="9771428" cy="27904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Viết tay 33">
                <a:extLst>
                  <a:ext uri="{FF2B5EF4-FFF2-40B4-BE49-F238E27FC236}">
                    <a16:creationId xmlns:a16="http://schemas.microsoft.com/office/drawing/2014/main" id="{91176DCF-A0AD-3EA2-6842-60B06FEAB903}"/>
                  </a:ext>
                </a:extLst>
              </p14:cNvPr>
              <p14:cNvContentPartPr/>
              <p14:nvPr/>
            </p14:nvContentPartPr>
            <p14:xfrm>
              <a:off x="2413728" y="2694096"/>
              <a:ext cx="39960" cy="12600"/>
            </p14:xfrm>
          </p:contentPart>
        </mc:Choice>
        <mc:Fallback>
          <p:pic>
            <p:nvPicPr>
              <p:cNvPr id="34" name="Viết tay 33">
                <a:extLst>
                  <a:ext uri="{FF2B5EF4-FFF2-40B4-BE49-F238E27FC236}">
                    <a16:creationId xmlns:a16="http://schemas.microsoft.com/office/drawing/2014/main" id="{91176DCF-A0AD-3EA2-6842-60B06FEAB90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77728" y="2658096"/>
                <a:ext cx="11160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5" name="Viết tay 34">
                <a:extLst>
                  <a:ext uri="{FF2B5EF4-FFF2-40B4-BE49-F238E27FC236}">
                    <a16:creationId xmlns:a16="http://schemas.microsoft.com/office/drawing/2014/main" id="{11FF80EE-0FF9-B649-6A96-78E5209CB598}"/>
                  </a:ext>
                </a:extLst>
              </p14:cNvPr>
              <p14:cNvContentPartPr/>
              <p14:nvPr/>
            </p14:nvContentPartPr>
            <p14:xfrm>
              <a:off x="3154248" y="2404656"/>
              <a:ext cx="360" cy="360"/>
            </p14:xfrm>
          </p:contentPart>
        </mc:Choice>
        <mc:Fallback>
          <p:pic>
            <p:nvPicPr>
              <p:cNvPr id="35" name="Viết tay 34">
                <a:extLst>
                  <a:ext uri="{FF2B5EF4-FFF2-40B4-BE49-F238E27FC236}">
                    <a16:creationId xmlns:a16="http://schemas.microsoft.com/office/drawing/2014/main" id="{11FF80EE-0FF9-B649-6A96-78E5209CB59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118608" y="2368656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067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ldLvl="0" animBg="1"/>
      <p:bldP spid="3" grpId="1" animBg="1"/>
      <p:bldP spid="8" grpId="0" bldLvl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498F4F8-450D-FB76-8111-BF6D7E86C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DBFF5C-8DEC-1CC4-A4D4-58F5053FB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C46A12D-8AEA-EED4-834D-04738CA8FFBE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353A8D1-E8D4-E5BA-E389-25C023F1F392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图片 33">
            <a:extLst>
              <a:ext uri="{FF2B5EF4-FFF2-40B4-BE49-F238E27FC236}">
                <a16:creationId xmlns:a16="http://schemas.microsoft.com/office/drawing/2014/main" id="{E035CF72-DB34-EA8F-0282-3D3622698F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4531329-8671-7A85-A081-1D408A584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806" y="2148925"/>
            <a:ext cx="9305722" cy="2237281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1F41F484-EEA8-3872-3A13-6C513A564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70" y="318657"/>
            <a:ext cx="112724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biểu diễn nhạc cụ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C3372CE8-5020-0560-1A86-820365DE1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47894" y="1180702"/>
            <a:ext cx="112724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hòa tấu kèn phím và tem-bơ-rin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4" name="hg">
            <a:hlinkClick r:id="" action="ppaction://media"/>
            <a:extLst>
              <a:ext uri="{FF2B5EF4-FFF2-40B4-BE49-F238E27FC236}">
                <a16:creationId xmlns:a16="http://schemas.microsoft.com/office/drawing/2014/main" id="{D7B26096-5ADF-C486-D116-0FDF78AAF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0640" y="5197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  <p:bldP spid="13" grpId="0" bldLvl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5298429" y="538177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Tiết:12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287FC12-8B7C-EA05-F281-35F04B3A4BEB}"/>
              </a:ext>
            </a:extLst>
          </p:cNvPr>
          <p:cNvSpPr txBox="1"/>
          <p:nvPr/>
        </p:nvSpPr>
        <p:spPr>
          <a:xfrm>
            <a:off x="4302714" y="1292016"/>
            <a:ext cx="4491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nhạc cụ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- Vận 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04A7DDF-F898-17C2-5541-7A5D5AAF3B1B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C45AEDC-091F-3870-0B02-41220F801EDD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75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ĐẦU GIỜ (1)">
            <a:hlinkClick r:id="" action="ppaction://media"/>
            <a:extLst>
              <a:ext uri="{FF2B5EF4-FFF2-40B4-BE49-F238E27FC236}">
                <a16:creationId xmlns:a16="http://schemas.microsoft.com/office/drawing/2014/main" id="{BE6BC0E1-32BE-B501-7C72-73484FE79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185015" y="1095251"/>
            <a:ext cx="1190187" cy="1793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429575" y="889424"/>
            <a:ext cx="1190187" cy="1793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970598" y="2400893"/>
            <a:ext cx="1862778" cy="18661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183327" y="2304056"/>
            <a:ext cx="1814355" cy="18176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422921" y="3919452"/>
            <a:ext cx="868636" cy="835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1271220" y="3872506"/>
            <a:ext cx="906999" cy="87236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953330" y="1662526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47765" y="4152779"/>
            <a:ext cx="7110547" cy="2161446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25189" y="444631"/>
            <a:ext cx="557213" cy="55721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96364" y="151002"/>
            <a:ext cx="2141015" cy="214101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79816" y="-53607"/>
            <a:ext cx="2141015" cy="21410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98791" y="5889307"/>
            <a:ext cx="6301829" cy="96869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79141" y="5889308"/>
            <a:ext cx="6262952" cy="968693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C842E0D-A22B-A10F-10B4-A36BDD12B8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29" y="2276201"/>
            <a:ext cx="1066800" cy="1000125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C19ACCB7-FE85-8E1B-D473-331AAF462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4" y="3312226"/>
            <a:ext cx="1238250" cy="40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5298429" y="538177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Tiết:12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287FC12-8B7C-EA05-F281-35F04B3A4BEB}"/>
              </a:ext>
            </a:extLst>
          </p:cNvPr>
          <p:cNvSpPr txBox="1"/>
          <p:nvPr/>
        </p:nvSpPr>
        <p:spPr>
          <a:xfrm>
            <a:off x="4302714" y="1292016"/>
            <a:ext cx="4491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nhạc cụ</a:t>
            </a:r>
          </a:p>
          <a:p>
            <a:r>
              <a:rPr lang="vi-V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- Vận dụng</a:t>
            </a:r>
            <a:endParaRPr 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04A7DDF-F898-17C2-5541-7A5D5AAF3B1B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C45AEDC-091F-3870-0B02-41220F801EDD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10712882" y="0"/>
            <a:ext cx="2032001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31800" y="-204027"/>
            <a:ext cx="1799282" cy="1240976"/>
          </a:xfrm>
          <a:prstGeom prst="rect">
            <a:avLst/>
          </a:prstGeom>
        </p:spPr>
      </p:pic>
      <p:pic>
        <p:nvPicPr>
          <p:cNvPr id="8" name="Picture 39">
            <a:extLst>
              <a:ext uri="{FF2B5EF4-FFF2-40B4-BE49-F238E27FC236}">
                <a16:creationId xmlns:a16="http://schemas.microsoft.com/office/drawing/2014/main" id="{E1C9AE85-0073-6105-17F5-C551D15AEB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" b="100000" l="8392" r="98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7"/>
          <a:stretch/>
        </p:blipFill>
        <p:spPr>
          <a:xfrm flipH="1">
            <a:off x="9794705" y="3157979"/>
            <a:ext cx="2620395" cy="374475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4438439-4243-6090-B496-D6CDA200E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12395552-8EE6-DEBF-52CF-D04E42AB22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011" y="947701"/>
            <a:ext cx="3556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 1: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C3F7E00-242F-A6FF-B807-03F2CDB72757}"/>
              </a:ext>
            </a:extLst>
          </p:cNvPr>
          <p:cNvSpPr txBox="1"/>
          <p:nvPr/>
        </p:nvSpPr>
        <p:spPr>
          <a:xfrm>
            <a:off x="3625011" y="1903214"/>
            <a:ext cx="10128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tập nhạc cụ</a:t>
            </a:r>
          </a:p>
          <a:p>
            <a:r>
              <a:rPr 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498F4F8-450D-FB76-8111-BF6D7E86C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DBFF5C-8DEC-1CC4-A4D4-58F5053FB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C46A12D-8AEA-EED4-834D-04738CA8FFBE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353A8D1-E8D4-E5BA-E389-25C023F1F392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F76139B-5BAD-E9C4-87C8-888F06E56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584" y="953247"/>
            <a:ext cx="9034832" cy="4026049"/>
          </a:xfrm>
          <a:prstGeom prst="rect">
            <a:avLst/>
          </a:prstGeom>
        </p:spPr>
      </p:pic>
      <p:pic>
        <p:nvPicPr>
          <p:cNvPr id="10" name="vb">
            <a:hlinkClick r:id="" action="ppaction://media"/>
            <a:extLst>
              <a:ext uri="{FF2B5EF4-FFF2-40B4-BE49-F238E27FC236}">
                <a16:creationId xmlns:a16="http://schemas.microsoft.com/office/drawing/2014/main" id="{0FEA34C9-5058-FA69-96EF-77FEC0B05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151" y="3667984"/>
            <a:ext cx="609600" cy="60960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B342E089-30F6-33C2-F14F-4AF8FD13A4D8}"/>
              </a:ext>
            </a:extLst>
          </p:cNvPr>
          <p:cNvSpPr txBox="1"/>
          <p:nvPr/>
        </p:nvSpPr>
        <p:spPr>
          <a:xfrm>
            <a:off x="2253411" y="476193"/>
            <a:ext cx="10128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tập nhạc cụ</a:t>
            </a:r>
          </a:p>
          <a:p>
            <a:r>
              <a:rPr 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3">
            <a:extLst>
              <a:ext uri="{FF2B5EF4-FFF2-40B4-BE49-F238E27FC236}">
                <a16:creationId xmlns:a16="http://schemas.microsoft.com/office/drawing/2014/main" id="{5B1B7F20-4472-21C3-5754-CB18B27546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8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05F7DB7F-E710-84FF-C88A-F5944F7777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915" y="142336"/>
            <a:ext cx="1124717" cy="809198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C2D64A72-F814-AB88-D944-80DBDBA97662}"/>
              </a:ext>
            </a:extLst>
          </p:cNvPr>
          <p:cNvSpPr/>
          <p:nvPr/>
        </p:nvSpPr>
        <p:spPr>
          <a:xfrm>
            <a:off x="0" y="6056448"/>
            <a:ext cx="6264624" cy="80155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0" name="Picture 5">
            <a:extLst>
              <a:ext uri="{FF2B5EF4-FFF2-40B4-BE49-F238E27FC236}">
                <a16:creationId xmlns:a16="http://schemas.microsoft.com/office/drawing/2014/main" id="{C1CB448A-973F-963F-778D-644754404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5389" y="695175"/>
            <a:ext cx="1124716" cy="1225218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B354E76C-9D48-7A83-80F2-B0D36C8F4FB5}"/>
              </a:ext>
            </a:extLst>
          </p:cNvPr>
          <p:cNvSpPr/>
          <p:nvPr/>
        </p:nvSpPr>
        <p:spPr>
          <a:xfrm flipH="1">
            <a:off x="-226576" y="-13249"/>
            <a:ext cx="1201783" cy="112036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D8C8C25-8F02-D906-D946-8B6C614F2061}"/>
              </a:ext>
            </a:extLst>
          </p:cNvPr>
          <p:cNvSpPr/>
          <p:nvPr/>
        </p:nvSpPr>
        <p:spPr>
          <a:xfrm>
            <a:off x="6096000" y="6056448"/>
            <a:ext cx="6264624" cy="80155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9EE69B-DD33-35F9-3196-62DC061D9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53" y="695175"/>
            <a:ext cx="112724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Đệm cho bài “Khăn quàng thắp sáng bình minh”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C5BC4A4-5C08-CA47-12DB-D2CB81E6AE81}"/>
              </a:ext>
            </a:extLst>
          </p:cNvPr>
          <p:cNvSpPr txBox="1"/>
          <p:nvPr/>
        </p:nvSpPr>
        <p:spPr>
          <a:xfrm>
            <a:off x="1651670" y="2764946"/>
            <a:ext cx="7367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Kìa có  con chim non,            chim chơi ở    sân  trường.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53F93A2-7725-19E5-7299-DB3603E0B8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2481" y="3307080"/>
            <a:ext cx="11101867" cy="189491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BC47BFB-C78C-8749-FCBE-F76E385E81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817" y="1737021"/>
            <a:ext cx="9809524" cy="1057143"/>
          </a:xfrm>
          <a:prstGeom prst="rect">
            <a:avLst/>
          </a:prstGeom>
        </p:spPr>
      </p:pic>
      <p:pic>
        <p:nvPicPr>
          <p:cNvPr id="17" name="vb">
            <a:hlinkClick r:id="" action="ppaction://media"/>
            <a:extLst>
              <a:ext uri="{FF2B5EF4-FFF2-40B4-BE49-F238E27FC236}">
                <a16:creationId xmlns:a16="http://schemas.microsoft.com/office/drawing/2014/main" id="{BAEA1090-B66B-3D29-65E4-D0618B579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848" y="1436691"/>
            <a:ext cx="609600" cy="609600"/>
          </a:xfrm>
          <a:prstGeom prst="rect">
            <a:avLst/>
          </a:prstGeom>
        </p:spPr>
      </p:pic>
      <p:pic>
        <p:nvPicPr>
          <p:cNvPr id="4" name="图片 33">
            <a:extLst>
              <a:ext uri="{FF2B5EF4-FFF2-40B4-BE49-F238E27FC236}">
                <a16:creationId xmlns:a16="http://schemas.microsoft.com/office/drawing/2014/main" id="{B1558529-4F04-10CC-4BBC-1A61AE46D9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209" y="4386207"/>
            <a:ext cx="12342417" cy="25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9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ldLvl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5BC1ABB-281C-2B6A-5722-671557230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87" y="2982805"/>
            <a:ext cx="10481142" cy="3795622"/>
          </a:xfrm>
          <a:prstGeom prst="rect">
            <a:avLst/>
          </a:prstGeom>
        </p:spPr>
      </p:pic>
      <p:pic>
        <p:nvPicPr>
          <p:cNvPr id="17" name="PA_图片 24">
            <a:extLst>
              <a:ext uri="{FF2B5EF4-FFF2-40B4-BE49-F238E27FC236}">
                <a16:creationId xmlns:a16="http://schemas.microsoft.com/office/drawing/2014/main" id="{B4F3C4A6-2408-1E81-64DB-8635682E0D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01" y="5054649"/>
            <a:ext cx="673752" cy="1803351"/>
          </a:xfrm>
          <a:prstGeom prst="rect">
            <a:avLst/>
          </a:prstGeom>
        </p:spPr>
      </p:pic>
      <p:pic>
        <p:nvPicPr>
          <p:cNvPr id="18" name="PA_图片 25">
            <a:extLst>
              <a:ext uri="{FF2B5EF4-FFF2-40B4-BE49-F238E27FC236}">
                <a16:creationId xmlns:a16="http://schemas.microsoft.com/office/drawing/2014/main" id="{E488310B-A54A-8B98-7D39-40CC3F6488C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15" y="4647087"/>
            <a:ext cx="402473" cy="384664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516B2346-A9B2-707B-A2E1-5666D5CF1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78" y="-245639"/>
            <a:ext cx="809561" cy="811705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92DA3D1-7AA2-94AA-D452-8B50B46C6B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770" y="601915"/>
            <a:ext cx="10679550" cy="238089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8D65F246-72B2-7F51-549C-796E72431873}"/>
              </a:ext>
            </a:extLst>
          </p:cNvPr>
          <p:cNvSpPr txBox="1"/>
          <p:nvPr/>
        </p:nvSpPr>
        <p:spPr>
          <a:xfrm>
            <a:off x="1794581" y="120770"/>
            <a:ext cx="691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 quàng thắp sáng bình minh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B46FB01-D1A6-3F6A-C503-849E2F7621D9}"/>
              </a:ext>
            </a:extLst>
          </p:cNvPr>
          <p:cNvSpPr txBox="1"/>
          <p:nvPr/>
        </p:nvSpPr>
        <p:spPr>
          <a:xfrm>
            <a:off x="7886968" y="312633"/>
            <a:ext cx="415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Trịnh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E12FC829-77FC-35D9-445C-C22067C2AAE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916" y="142336"/>
            <a:ext cx="965194" cy="694426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162124AF-A36D-559E-699C-D77A35528AF9}"/>
              </a:ext>
            </a:extLst>
          </p:cNvPr>
          <p:cNvSpPr/>
          <p:nvPr/>
        </p:nvSpPr>
        <p:spPr>
          <a:xfrm>
            <a:off x="0" y="6581954"/>
            <a:ext cx="6264624" cy="276045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C75387C-0EFA-5BFD-05AA-A3E03F58E4EF}"/>
              </a:ext>
            </a:extLst>
          </p:cNvPr>
          <p:cNvSpPr/>
          <p:nvPr/>
        </p:nvSpPr>
        <p:spPr>
          <a:xfrm flipH="1">
            <a:off x="-226576" y="-13249"/>
            <a:ext cx="1201783" cy="112036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A5407094-CC79-1771-954B-784231A2A923}"/>
              </a:ext>
            </a:extLst>
          </p:cNvPr>
          <p:cNvSpPr/>
          <p:nvPr/>
        </p:nvSpPr>
        <p:spPr>
          <a:xfrm>
            <a:off x="6096000" y="6581954"/>
            <a:ext cx="6264624" cy="276045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35">
            <a:extLst>
              <a:ext uri="{FF2B5EF4-FFF2-40B4-BE49-F238E27FC236}">
                <a16:creationId xmlns:a16="http://schemas.microsoft.com/office/drawing/2014/main" id="{81FB9A6D-4938-24D5-AC37-29DC0B3206F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7194" y="5498769"/>
            <a:ext cx="1604678" cy="1504572"/>
          </a:xfrm>
          <a:prstGeom prst="rect">
            <a:avLst/>
          </a:prstGeom>
        </p:spPr>
      </p:pic>
      <p:pic>
        <p:nvPicPr>
          <p:cNvPr id="2" name="[KARAOKE] KHĂN QUÀNG THẮP SÁNG BÌNH MINH (Tiết tự chọn) - CD CHUẨN BGD - ÂM NHẠC LỚP 4">
            <a:hlinkClick r:id="" action="ppaction://media"/>
            <a:extLst>
              <a:ext uri="{FF2B5EF4-FFF2-40B4-BE49-F238E27FC236}">
                <a16:creationId xmlns:a16="http://schemas.microsoft.com/office/drawing/2014/main" id="{D46E2C64-07E3-C4E1-2ABD-6CB7220360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809" y="5321470"/>
            <a:ext cx="634854" cy="63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6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ACEC0F4-1B07-2622-309E-A256881A2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045" y="2188641"/>
            <a:ext cx="1921238" cy="255622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AB5A7CE-4E86-FB2F-2C6A-A70676628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998300" y="4644075"/>
            <a:ext cx="3742973" cy="2116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254000" y="127000"/>
            <a:ext cx="1420801" cy="1473200"/>
          </a:xfrm>
          <a:custGeom>
            <a:avLst/>
            <a:gdLst/>
            <a:ahLst/>
            <a:cxnLst/>
            <a:rect l="l" t="t" r="r" b="b"/>
            <a:pathLst>
              <a:path w="5184000" h="4114800">
                <a:moveTo>
                  <a:pt x="0" y="0"/>
                </a:moveTo>
                <a:lnTo>
                  <a:pt x="5184000" y="0"/>
                </a:lnTo>
                <a:lnTo>
                  <a:pt x="518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6525128"/>
            <a:ext cx="4876800" cy="332872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75064" y="5354666"/>
            <a:ext cx="1649656" cy="1336898"/>
          </a:xfrm>
          <a:custGeom>
            <a:avLst/>
            <a:gdLst/>
            <a:ahLst/>
            <a:cxnLst/>
            <a:rect l="l" t="t" r="r" b="b"/>
            <a:pathLst>
              <a:path w="4732935" h="4644192">
                <a:moveTo>
                  <a:pt x="0" y="0"/>
                </a:moveTo>
                <a:lnTo>
                  <a:pt x="4732935" y="0"/>
                </a:lnTo>
                <a:lnTo>
                  <a:pt x="4732935" y="4644192"/>
                </a:lnTo>
                <a:lnTo>
                  <a:pt x="0" y="4644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FC4F160-C155-C9E8-106F-965EE8F4DA21}"/>
              </a:ext>
            </a:extLst>
          </p:cNvPr>
          <p:cNvSpPr/>
          <p:nvPr/>
        </p:nvSpPr>
        <p:spPr>
          <a:xfrm>
            <a:off x="4724400" y="6578601"/>
            <a:ext cx="4876800" cy="279399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2EB5D126-C037-4B20-5C44-0FC057E4D858}"/>
              </a:ext>
            </a:extLst>
          </p:cNvPr>
          <p:cNvSpPr/>
          <p:nvPr/>
        </p:nvSpPr>
        <p:spPr>
          <a:xfrm>
            <a:off x="8673519" y="6551863"/>
            <a:ext cx="3672480" cy="332872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1F47014-F72F-9930-6047-F2F0DE2E74CC}"/>
              </a:ext>
            </a:extLst>
          </p:cNvPr>
          <p:cNvSpPr/>
          <p:nvPr/>
        </p:nvSpPr>
        <p:spPr>
          <a:xfrm>
            <a:off x="10515600" y="279400"/>
            <a:ext cx="1393918" cy="1168400"/>
          </a:xfrm>
          <a:custGeom>
            <a:avLst/>
            <a:gdLst/>
            <a:ahLst/>
            <a:cxnLst/>
            <a:rect l="l" t="t" r="r" b="b"/>
            <a:pathLst>
              <a:path w="2306972" h="2286000">
                <a:moveTo>
                  <a:pt x="0" y="0"/>
                </a:moveTo>
                <a:lnTo>
                  <a:pt x="2306972" y="0"/>
                </a:lnTo>
                <a:lnTo>
                  <a:pt x="2306972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E12CB062-BECD-F031-4F19-30C490C6237D}"/>
              </a:ext>
            </a:extLst>
          </p:cNvPr>
          <p:cNvSpPr/>
          <p:nvPr/>
        </p:nvSpPr>
        <p:spPr>
          <a:xfrm>
            <a:off x="1826282" y="351809"/>
            <a:ext cx="566052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Nhạc cụ thể hiện giai điệu: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1F497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Viết tay 11">
                <a:extLst>
                  <a:ext uri="{FF2B5EF4-FFF2-40B4-BE49-F238E27FC236}">
                    <a16:creationId xmlns:a16="http://schemas.microsoft.com/office/drawing/2014/main" id="{9AE36D93-B001-A62F-96AB-76A9A67018C5}"/>
                  </a:ext>
                </a:extLst>
              </p14:cNvPr>
              <p14:cNvContentPartPr/>
              <p14:nvPr/>
            </p14:nvContentPartPr>
            <p14:xfrm>
              <a:off x="4402024" y="3920701"/>
              <a:ext cx="890640" cy="332280"/>
            </p14:xfrm>
          </p:contentPart>
        </mc:Choice>
        <mc:Fallback xmlns="">
          <p:pic>
            <p:nvPicPr>
              <p:cNvPr id="12" name="Viết tay 11">
                <a:extLst>
                  <a:ext uri="{FF2B5EF4-FFF2-40B4-BE49-F238E27FC236}">
                    <a16:creationId xmlns:a16="http://schemas.microsoft.com/office/drawing/2014/main" id="{9AE36D93-B001-A62F-96AB-76A9A67018C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39024" y="3857701"/>
                <a:ext cx="101628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Viết tay 14">
                <a:extLst>
                  <a:ext uri="{FF2B5EF4-FFF2-40B4-BE49-F238E27FC236}">
                    <a16:creationId xmlns:a16="http://schemas.microsoft.com/office/drawing/2014/main" id="{0D55B4E4-E213-0411-96C4-8EB03CAEDCEF}"/>
                  </a:ext>
                </a:extLst>
              </p14:cNvPr>
              <p14:cNvContentPartPr/>
              <p14:nvPr/>
            </p14:nvContentPartPr>
            <p14:xfrm>
              <a:off x="4402024" y="3109261"/>
              <a:ext cx="189720" cy="1127160"/>
            </p14:xfrm>
          </p:contentPart>
        </mc:Choice>
        <mc:Fallback xmlns="">
          <p:pic>
            <p:nvPicPr>
              <p:cNvPr id="15" name="Viết tay 14">
                <a:extLst>
                  <a:ext uri="{FF2B5EF4-FFF2-40B4-BE49-F238E27FC236}">
                    <a16:creationId xmlns:a16="http://schemas.microsoft.com/office/drawing/2014/main" id="{0D55B4E4-E213-0411-96C4-8EB03CAEDCE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39024" y="3046261"/>
                <a:ext cx="315360" cy="12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Viết tay 18">
                <a:extLst>
                  <a:ext uri="{FF2B5EF4-FFF2-40B4-BE49-F238E27FC236}">
                    <a16:creationId xmlns:a16="http://schemas.microsoft.com/office/drawing/2014/main" id="{24749C67-0CB7-948C-170B-60ED912909C1}"/>
                  </a:ext>
                </a:extLst>
              </p14:cNvPr>
              <p14:cNvContentPartPr/>
              <p14:nvPr/>
            </p14:nvContentPartPr>
            <p14:xfrm>
              <a:off x="4552864" y="2391781"/>
              <a:ext cx="1213560" cy="320040"/>
            </p14:xfrm>
          </p:contentPart>
        </mc:Choice>
        <mc:Fallback xmlns="">
          <p:pic>
            <p:nvPicPr>
              <p:cNvPr id="19" name="Viết tay 18">
                <a:extLst>
                  <a:ext uri="{FF2B5EF4-FFF2-40B4-BE49-F238E27FC236}">
                    <a16:creationId xmlns:a16="http://schemas.microsoft.com/office/drawing/2014/main" id="{24749C67-0CB7-948C-170B-60ED912909C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224" y="2329141"/>
                <a:ext cx="1339200" cy="4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Viết tay 20">
                <a:extLst>
                  <a:ext uri="{FF2B5EF4-FFF2-40B4-BE49-F238E27FC236}">
                    <a16:creationId xmlns:a16="http://schemas.microsoft.com/office/drawing/2014/main" id="{7B2E8BDC-3AB9-7831-66EF-9DF531A61940}"/>
                  </a:ext>
                </a:extLst>
              </p14:cNvPr>
              <p14:cNvContentPartPr/>
              <p14:nvPr/>
            </p14:nvContentPartPr>
            <p14:xfrm>
              <a:off x="5362864" y="3779941"/>
              <a:ext cx="35640" cy="226080"/>
            </p14:xfrm>
          </p:contentPart>
        </mc:Choice>
        <mc:Fallback xmlns="">
          <p:pic>
            <p:nvPicPr>
              <p:cNvPr id="21" name="Viết tay 20">
                <a:extLst>
                  <a:ext uri="{FF2B5EF4-FFF2-40B4-BE49-F238E27FC236}">
                    <a16:creationId xmlns:a16="http://schemas.microsoft.com/office/drawing/2014/main" id="{7B2E8BDC-3AB9-7831-66EF-9DF531A619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00224" y="3717301"/>
                <a:ext cx="16128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Viết tay 21">
                <a:extLst>
                  <a:ext uri="{FF2B5EF4-FFF2-40B4-BE49-F238E27FC236}">
                    <a16:creationId xmlns:a16="http://schemas.microsoft.com/office/drawing/2014/main" id="{2C804F3F-551C-9E64-A9C5-AAB98E3FB6EC}"/>
                  </a:ext>
                </a:extLst>
              </p14:cNvPr>
              <p14:cNvContentPartPr/>
              <p14:nvPr/>
            </p14:nvContentPartPr>
            <p14:xfrm>
              <a:off x="4505704" y="2375221"/>
              <a:ext cx="212400" cy="339120"/>
            </p14:xfrm>
          </p:contentPart>
        </mc:Choice>
        <mc:Fallback xmlns="">
          <p:pic>
            <p:nvPicPr>
              <p:cNvPr id="22" name="Viết tay 21">
                <a:extLst>
                  <a:ext uri="{FF2B5EF4-FFF2-40B4-BE49-F238E27FC236}">
                    <a16:creationId xmlns:a16="http://schemas.microsoft.com/office/drawing/2014/main" id="{2C804F3F-551C-9E64-A9C5-AAB98E3FB6E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42704" y="2312221"/>
                <a:ext cx="33804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Viết tay 22">
                <a:extLst>
                  <a:ext uri="{FF2B5EF4-FFF2-40B4-BE49-F238E27FC236}">
                    <a16:creationId xmlns:a16="http://schemas.microsoft.com/office/drawing/2014/main" id="{87A9F2E2-C5BB-9082-7F5B-E65C0FD7B3C6}"/>
                  </a:ext>
                </a:extLst>
              </p14:cNvPr>
              <p14:cNvContentPartPr/>
              <p14:nvPr/>
            </p14:nvContentPartPr>
            <p14:xfrm>
              <a:off x="4269904" y="2420581"/>
              <a:ext cx="170640" cy="37800"/>
            </p14:xfrm>
          </p:contentPart>
        </mc:Choice>
        <mc:Fallback xmlns="">
          <p:pic>
            <p:nvPicPr>
              <p:cNvPr id="23" name="Viết tay 22">
                <a:extLst>
                  <a:ext uri="{FF2B5EF4-FFF2-40B4-BE49-F238E27FC236}">
                    <a16:creationId xmlns:a16="http://schemas.microsoft.com/office/drawing/2014/main" id="{87A9F2E2-C5BB-9082-7F5B-E65C0FD7B3C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207264" y="2357941"/>
                <a:ext cx="29628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Viết tay 23">
                <a:extLst>
                  <a:ext uri="{FF2B5EF4-FFF2-40B4-BE49-F238E27FC236}">
                    <a16:creationId xmlns:a16="http://schemas.microsoft.com/office/drawing/2014/main" id="{2CFE6BBE-4CFB-ADCB-FBAC-5D9C117C230C}"/>
                  </a:ext>
                </a:extLst>
              </p14:cNvPr>
              <p14:cNvContentPartPr/>
              <p14:nvPr/>
            </p14:nvContentPartPr>
            <p14:xfrm>
              <a:off x="4766704" y="2061301"/>
              <a:ext cx="421560" cy="443880"/>
            </p14:xfrm>
          </p:contentPart>
        </mc:Choice>
        <mc:Fallback xmlns="">
          <p:pic>
            <p:nvPicPr>
              <p:cNvPr id="24" name="Viết tay 23">
                <a:extLst>
                  <a:ext uri="{FF2B5EF4-FFF2-40B4-BE49-F238E27FC236}">
                    <a16:creationId xmlns:a16="http://schemas.microsoft.com/office/drawing/2014/main" id="{2CFE6BBE-4CFB-ADCB-FBAC-5D9C117C230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04064" y="1998301"/>
                <a:ext cx="54720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Viết tay 24">
                <a:extLst>
                  <a:ext uri="{FF2B5EF4-FFF2-40B4-BE49-F238E27FC236}">
                    <a16:creationId xmlns:a16="http://schemas.microsoft.com/office/drawing/2014/main" id="{6C9D98BC-A1FD-21D0-264E-F80FE5A9C468}"/>
                  </a:ext>
                </a:extLst>
              </p14:cNvPr>
              <p14:cNvContentPartPr/>
              <p14:nvPr/>
            </p14:nvContentPartPr>
            <p14:xfrm>
              <a:off x="10275064" y="3449821"/>
              <a:ext cx="360" cy="360"/>
            </p14:xfrm>
          </p:contentPart>
        </mc:Choice>
        <mc:Fallback xmlns="">
          <p:pic>
            <p:nvPicPr>
              <p:cNvPr id="25" name="Viết tay 24">
                <a:extLst>
                  <a:ext uri="{FF2B5EF4-FFF2-40B4-BE49-F238E27FC236}">
                    <a16:creationId xmlns:a16="http://schemas.microsoft.com/office/drawing/2014/main" id="{6C9D98BC-A1FD-21D0-264E-F80FE5A9C46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12064" y="338682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Viết tay 25">
                <a:extLst>
                  <a:ext uri="{FF2B5EF4-FFF2-40B4-BE49-F238E27FC236}">
                    <a16:creationId xmlns:a16="http://schemas.microsoft.com/office/drawing/2014/main" id="{75EF5F28-A88D-D1F6-C39F-D17909EDCFDB}"/>
                  </a:ext>
                </a:extLst>
              </p14:cNvPr>
              <p14:cNvContentPartPr/>
              <p14:nvPr/>
            </p14:nvContentPartPr>
            <p14:xfrm>
              <a:off x="4467904" y="3063541"/>
              <a:ext cx="257760" cy="435960"/>
            </p14:xfrm>
          </p:contentPart>
        </mc:Choice>
        <mc:Fallback xmlns="">
          <p:pic>
            <p:nvPicPr>
              <p:cNvPr id="26" name="Viết tay 25">
                <a:extLst>
                  <a:ext uri="{FF2B5EF4-FFF2-40B4-BE49-F238E27FC236}">
                    <a16:creationId xmlns:a16="http://schemas.microsoft.com/office/drawing/2014/main" id="{75EF5F28-A88D-D1F6-C39F-D17909EDCFD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04904" y="3000541"/>
                <a:ext cx="383400" cy="56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7" name="Viết tay 26">
                <a:extLst>
                  <a:ext uri="{FF2B5EF4-FFF2-40B4-BE49-F238E27FC236}">
                    <a16:creationId xmlns:a16="http://schemas.microsoft.com/office/drawing/2014/main" id="{97A7F1E6-E29B-096B-6888-4EBB35044CD3}"/>
                  </a:ext>
                </a:extLst>
              </p14:cNvPr>
              <p14:cNvContentPartPr/>
              <p14:nvPr/>
            </p14:nvContentPartPr>
            <p14:xfrm>
              <a:off x="4547464" y="3223381"/>
              <a:ext cx="24480" cy="360"/>
            </p14:xfrm>
          </p:contentPart>
        </mc:Choice>
        <mc:Fallback xmlns="">
          <p:pic>
            <p:nvPicPr>
              <p:cNvPr id="27" name="Viết tay 26">
                <a:extLst>
                  <a:ext uri="{FF2B5EF4-FFF2-40B4-BE49-F238E27FC236}">
                    <a16:creationId xmlns:a16="http://schemas.microsoft.com/office/drawing/2014/main" id="{97A7F1E6-E29B-096B-6888-4EBB35044CD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84464" y="3160741"/>
                <a:ext cx="1501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8" name="Viết tay 27">
                <a:extLst>
                  <a:ext uri="{FF2B5EF4-FFF2-40B4-BE49-F238E27FC236}">
                    <a16:creationId xmlns:a16="http://schemas.microsoft.com/office/drawing/2014/main" id="{539D1889-07D7-8278-D2C3-C5FB0AAFA342}"/>
                  </a:ext>
                </a:extLst>
              </p14:cNvPr>
              <p14:cNvContentPartPr/>
              <p14:nvPr/>
            </p14:nvContentPartPr>
            <p14:xfrm>
              <a:off x="9388744" y="2026381"/>
              <a:ext cx="360" cy="360"/>
            </p14:xfrm>
          </p:contentPart>
        </mc:Choice>
        <mc:Fallback xmlns="">
          <p:pic>
            <p:nvPicPr>
              <p:cNvPr id="28" name="Viết tay 27">
                <a:extLst>
                  <a:ext uri="{FF2B5EF4-FFF2-40B4-BE49-F238E27FC236}">
                    <a16:creationId xmlns:a16="http://schemas.microsoft.com/office/drawing/2014/main" id="{539D1889-07D7-8278-D2C3-C5FB0AAFA3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326104" y="196338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9" name="Viết tay 28">
                <a:extLst>
                  <a:ext uri="{FF2B5EF4-FFF2-40B4-BE49-F238E27FC236}">
                    <a16:creationId xmlns:a16="http://schemas.microsoft.com/office/drawing/2014/main" id="{3ECA42FD-10AD-EEF7-EE4D-312273E584B8}"/>
                  </a:ext>
                </a:extLst>
              </p14:cNvPr>
              <p14:cNvContentPartPr/>
              <p14:nvPr/>
            </p14:nvContentPartPr>
            <p14:xfrm>
              <a:off x="4656544" y="3185941"/>
              <a:ext cx="360" cy="360"/>
            </p14:xfrm>
          </p:contentPart>
        </mc:Choice>
        <mc:Fallback xmlns="">
          <p:pic>
            <p:nvPicPr>
              <p:cNvPr id="29" name="Viết tay 28">
                <a:extLst>
                  <a:ext uri="{FF2B5EF4-FFF2-40B4-BE49-F238E27FC236}">
                    <a16:creationId xmlns:a16="http://schemas.microsoft.com/office/drawing/2014/main" id="{3ECA42FD-10AD-EEF7-EE4D-312273E584B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593904" y="3123301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Rectangle 14">
            <a:extLst>
              <a:ext uri="{FF2B5EF4-FFF2-40B4-BE49-F238E27FC236}">
                <a16:creationId xmlns:a16="http://schemas.microsoft.com/office/drawing/2014/main" id="{3805D0D4-14A3-3DBE-638C-829F3AB063B9}"/>
              </a:ext>
            </a:extLst>
          </p:cNvPr>
          <p:cNvSpPr/>
          <p:nvPr/>
        </p:nvSpPr>
        <p:spPr>
          <a:xfrm>
            <a:off x="927848" y="1648554"/>
            <a:ext cx="7288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 bấm </a:t>
            </a: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 rê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" name="Rectangle 14">
            <a:extLst>
              <a:ext uri="{FF2B5EF4-FFF2-40B4-BE49-F238E27FC236}">
                <a16:creationId xmlns:a16="http://schemas.microsoft.com/office/drawing/2014/main" id="{630AF6EE-C66E-C007-FFCE-FE9149A5EC84}"/>
              </a:ext>
            </a:extLst>
          </p:cNvPr>
          <p:cNvSpPr/>
          <p:nvPr/>
        </p:nvSpPr>
        <p:spPr>
          <a:xfrm>
            <a:off x="2332568" y="4769891"/>
            <a:ext cx="7288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Tập bấm </a:t>
            </a: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 rê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Rectangle 14">
            <a:extLst>
              <a:ext uri="{FF2B5EF4-FFF2-40B4-BE49-F238E27FC236}">
                <a16:creationId xmlns:a16="http://schemas.microsoft.com/office/drawing/2014/main" id="{A7D37F75-B2F6-855F-FD1E-5EA10127BECF}"/>
              </a:ext>
            </a:extLst>
          </p:cNvPr>
          <p:cNvSpPr/>
          <p:nvPr/>
        </p:nvSpPr>
        <p:spPr>
          <a:xfrm>
            <a:off x="2287871" y="5401673"/>
            <a:ext cx="7288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Tập bấm và thổi </a:t>
            </a: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 rê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BF2F75-34D6-41B1-59D1-5393FA962B2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A480C7-AC96-321C-1733-584E23819B8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7F51F54-6F53-7E46-CF9B-118347A3A4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153200" y="2079739"/>
            <a:ext cx="1684831" cy="1699482"/>
          </a:xfrm>
          <a:prstGeom prst="rect">
            <a:avLst/>
          </a:prstGeom>
        </p:spPr>
      </p:pic>
      <p:pic>
        <p:nvPicPr>
          <p:cNvPr id="18" name="reee">
            <a:hlinkClick r:id="" action="ppaction://media"/>
            <a:extLst>
              <a:ext uri="{FF2B5EF4-FFF2-40B4-BE49-F238E27FC236}">
                <a16:creationId xmlns:a16="http://schemas.microsoft.com/office/drawing/2014/main" id="{85E14FCD-CA3A-A605-18A7-005300155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559892" y="49523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38D8B13F-9E68-E7AE-90A2-4C41CA4A7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22707" y="3724136"/>
            <a:ext cx="1855176" cy="309901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98F4F8-450D-FB76-8111-BF6D7E86C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FDBFF5C-8DEC-1CC4-A4D4-58F5053FB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C46A12D-8AEA-EED4-834D-04738CA8FFBE}"/>
              </a:ext>
            </a:extLst>
          </p:cNvPr>
          <p:cNvSpPr/>
          <p:nvPr/>
        </p:nvSpPr>
        <p:spPr>
          <a:xfrm>
            <a:off x="-62745" y="-124288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353A8D1-E8D4-E5BA-E389-25C023F1F392}"/>
              </a:ext>
            </a:extLst>
          </p:cNvPr>
          <p:cNvSpPr/>
          <p:nvPr/>
        </p:nvSpPr>
        <p:spPr>
          <a:xfrm flipH="1">
            <a:off x="9300974" y="-124289"/>
            <a:ext cx="2972745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EA128A-7E54-C225-7366-87686978BECB}"/>
              </a:ext>
            </a:extLst>
          </p:cNvPr>
          <p:cNvSpPr/>
          <p:nvPr/>
        </p:nvSpPr>
        <p:spPr>
          <a:xfrm>
            <a:off x="2220204" y="470180"/>
            <a:ext cx="424507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Luyện tập giai điệu: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1F497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ri3">
            <a:hlinkClick r:id="" action="ppaction://media"/>
            <a:extLst>
              <a:ext uri="{FF2B5EF4-FFF2-40B4-BE49-F238E27FC236}">
                <a16:creationId xmlns:a16="http://schemas.microsoft.com/office/drawing/2014/main" id="{FA29A327-FEB1-0946-E6B6-C6F4C422E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157" y="3369092"/>
            <a:ext cx="609600" cy="6096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045E185-8A9B-9135-95AC-A9D39E905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8659" y="2705132"/>
            <a:ext cx="9908591" cy="1464872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08634936-4663-365D-6D1F-C45CE2E98102}"/>
              </a:ext>
            </a:extLst>
          </p:cNvPr>
          <p:cNvSpPr/>
          <p:nvPr/>
        </p:nvSpPr>
        <p:spPr>
          <a:xfrm>
            <a:off x="3649785" y="1357035"/>
            <a:ext cx="403027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Bài ri-coóc-đơ số 3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A9DB985-A738-C326-C710-7A3EEBADEEB4}"/>
              </a:ext>
            </a:extLst>
          </p:cNvPr>
          <p:cNvSpPr txBox="1"/>
          <p:nvPr/>
        </p:nvSpPr>
        <p:spPr>
          <a:xfrm>
            <a:off x="3308283" y="1970943"/>
            <a:ext cx="471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ca hòa bình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 trong giao hưởng số 9 của Bét-tô-ven)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3">
            <a:extLst>
              <a:ext uri="{FF2B5EF4-FFF2-40B4-BE49-F238E27FC236}">
                <a16:creationId xmlns:a16="http://schemas.microsoft.com/office/drawing/2014/main" id="{9FF7EBBB-571E-E133-655E-A4BE9D1113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927868"/>
            <a:ext cx="12414162" cy="19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599733977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5997339777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293</Words>
  <Application>Microsoft Office PowerPoint</Application>
  <PresentationFormat>Màn hình rộng</PresentationFormat>
  <Paragraphs>50</Paragraphs>
  <Slides>20</Slides>
  <Notes>0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1_Default Design</vt:lpstr>
      <vt:lpstr>3_Default Design</vt:lpstr>
      <vt:lpstr>1_Office Theme</vt:lpstr>
      <vt:lpstr>6_Office Theme</vt:lpstr>
      <vt:lpstr>5_Office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108</cp:revision>
  <dcterms:created xsi:type="dcterms:W3CDTF">2020-08-11T21:22:00Z</dcterms:created>
  <dcterms:modified xsi:type="dcterms:W3CDTF">2024-04-29T09:07:44Z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2057-11.2.0.10382</vt:lpwstr>
  </property>
</Properties>
</file>