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10" r:id="rId4"/>
  </p:sldMasterIdLst>
  <p:notesMasterIdLst>
    <p:notesMasterId r:id="rId25"/>
  </p:notesMasterIdLst>
  <p:sldIdLst>
    <p:sldId id="311" r:id="rId5"/>
    <p:sldId id="315" r:id="rId6"/>
    <p:sldId id="267" r:id="rId7"/>
    <p:sldId id="268" r:id="rId8"/>
    <p:sldId id="271" r:id="rId9"/>
    <p:sldId id="276" r:id="rId10"/>
    <p:sldId id="277" r:id="rId11"/>
    <p:sldId id="278" r:id="rId12"/>
    <p:sldId id="308" r:id="rId13"/>
    <p:sldId id="289" r:id="rId14"/>
    <p:sldId id="288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509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12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1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92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15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5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4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90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28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15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96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3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4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8.pn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0.png"/><Relationship Id="rId2" Type="http://schemas.openxmlformats.org/officeDocument/2006/relationships/audio" Target="../media/media9.mp3"/><Relationship Id="rId16" Type="http://schemas.openxmlformats.org/officeDocument/2006/relationships/image" Target="../media/image6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42.svg"/><Relationship Id="rId5" Type="http://schemas.microsoft.com/office/2007/relationships/media" Target="../media/media11.mp3"/><Relationship Id="rId15" Type="http://schemas.openxmlformats.org/officeDocument/2006/relationships/image" Target="../media/image50.gif"/><Relationship Id="rId10" Type="http://schemas.openxmlformats.org/officeDocument/2006/relationships/image" Target="../media/image35.png"/><Relationship Id="rId4" Type="http://schemas.openxmlformats.org/officeDocument/2006/relationships/audio" Target="../media/media10.mp3"/><Relationship Id="rId9" Type="http://schemas.openxmlformats.org/officeDocument/2006/relationships/image" Target="../media/image39.svg"/><Relationship Id="rId14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8357"/>
            <a:ext cx="12192000" cy="15296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4746" y="110159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0" y="791423"/>
            <a:ext cx="1725168" cy="490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44498" y="4328739"/>
            <a:ext cx="1847502" cy="2688104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B2E31B5A-0169-38B1-C02A-5F105CDE853F}"/>
              </a:ext>
            </a:extLst>
          </p:cNvPr>
          <p:cNvSpPr/>
          <p:nvPr/>
        </p:nvSpPr>
        <p:spPr>
          <a:xfrm>
            <a:off x="3452049" y="1036787"/>
            <a:ext cx="5603694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2800" b="1" noProof="0" dirty="0" err="1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8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8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b="1" noProof="0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1">
            <a:hlinkClick r:id="" action="ppaction://media"/>
            <a:extLst>
              <a:ext uri="{FF2B5EF4-FFF2-40B4-BE49-F238E27FC236}">
                <a16:creationId xmlns:a16="http://schemas.microsoft.com/office/drawing/2014/main" id="{36506075-9CC0-18A9-16F9-096A6A3C8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57777" y="1944942"/>
            <a:ext cx="609600" cy="609600"/>
          </a:xfrm>
          <a:prstGeom prst="rect">
            <a:avLst/>
          </a:prstGeom>
        </p:spPr>
      </p:pic>
      <p:sp>
        <p:nvSpPr>
          <p:cNvPr id="5" name="Rectangles 3">
            <a:extLst>
              <a:ext uri="{FF2B5EF4-FFF2-40B4-BE49-F238E27FC236}">
                <a16:creationId xmlns:a16="http://schemas.microsoft.com/office/drawing/2014/main" id="{4C477537-4475-723C-00C7-B2AC570276E8}"/>
              </a:ext>
            </a:extLst>
          </p:cNvPr>
          <p:cNvSpPr/>
          <p:nvPr/>
        </p:nvSpPr>
        <p:spPr>
          <a:xfrm>
            <a:off x="1870964" y="1741526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điệu bài hát: Em là bông hồng nhỏ</a:t>
            </a:r>
          </a:p>
        </p:txBody>
      </p:sp>
      <p:sp>
        <p:nvSpPr>
          <p:cNvPr id="6" name="Rectangles 3">
            <a:extLst>
              <a:ext uri="{FF2B5EF4-FFF2-40B4-BE49-F238E27FC236}">
                <a16:creationId xmlns:a16="http://schemas.microsoft.com/office/drawing/2014/main" id="{12BE9059-94D6-0A53-DB54-7E22BE291B07}"/>
              </a:ext>
            </a:extLst>
          </p:cNvPr>
          <p:cNvSpPr/>
          <p:nvPr/>
        </p:nvSpPr>
        <p:spPr>
          <a:xfrm>
            <a:off x="6714144" y="2325942"/>
            <a:ext cx="49043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altLang="en-US" sz="2000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Trịnh Công Sơn</a:t>
            </a:r>
            <a:endParaRPr lang="vi-VN" altLang="en-US" sz="2000" i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au 2">
            <a:hlinkClick r:id="" action="ppaction://media"/>
            <a:extLst>
              <a:ext uri="{FF2B5EF4-FFF2-40B4-BE49-F238E27FC236}">
                <a16:creationId xmlns:a16="http://schemas.microsoft.com/office/drawing/2014/main" id="{3660C244-3FA9-385B-3C47-A3503B73680E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12132" y="3077078"/>
            <a:ext cx="700889" cy="703843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D744DD37-9771-D29D-33B7-1A095302FE2C}"/>
              </a:ext>
            </a:extLst>
          </p:cNvPr>
          <p:cNvSpPr txBox="1"/>
          <p:nvPr/>
        </p:nvSpPr>
        <p:spPr>
          <a:xfrm>
            <a:off x="4174746" y="3077078"/>
            <a:ext cx="4509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CÒ LẢ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7BE7663-8FFF-7330-77A9-5E7A7F0A885C}"/>
              </a:ext>
            </a:extLst>
          </p:cNvPr>
          <p:cNvSpPr txBox="1"/>
          <p:nvPr/>
        </p:nvSpPr>
        <p:spPr>
          <a:xfrm>
            <a:off x="7914260" y="3581774"/>
            <a:ext cx="3510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ca: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2">
            <a:hlinkClick r:id="" action="ppaction://media"/>
            <a:extLst>
              <a:ext uri="{FF2B5EF4-FFF2-40B4-BE49-F238E27FC236}">
                <a16:creationId xmlns:a16="http://schemas.microsoft.com/office/drawing/2014/main" id="{25F23962-2E6C-E2A9-C70A-B87A170ACDD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57777" y="4283850"/>
            <a:ext cx="703842" cy="703842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3259BE11-AAC5-D220-AF9C-128A6A256B0C}"/>
              </a:ext>
            </a:extLst>
          </p:cNvPr>
          <p:cNvSpPr/>
          <p:nvPr/>
        </p:nvSpPr>
        <p:spPr>
          <a:xfrm>
            <a:off x="4070445" y="4081471"/>
            <a:ext cx="60372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DF9A4A7-56F0-D1A6-F084-1AF4AA5DEC95}"/>
              </a:ext>
            </a:extLst>
          </p:cNvPr>
          <p:cNvSpPr/>
          <p:nvPr/>
        </p:nvSpPr>
        <p:spPr>
          <a:xfrm>
            <a:off x="7913938" y="4858963"/>
            <a:ext cx="4778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George R. Poulton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Lê Anh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Tuấn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3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3" grpId="0"/>
      <p:bldP spid="5" grpId="0"/>
      <p:bldP spid="6" grpId="0"/>
      <p:bldP spid="14" grpId="1"/>
      <p:bldP spid="14" grpId="2"/>
      <p:bldP spid="15" grpId="1"/>
      <p:bldP spid="15" grpId="2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0880952" y="-2976662"/>
            <a:ext cx="3413657" cy="491173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1036987"/>
            <a:ext cx="11836400" cy="496364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312400" y="5346330"/>
            <a:ext cx="2275380" cy="143876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1599" y="5557708"/>
            <a:ext cx="1657711" cy="106435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08868" y="6492794"/>
            <a:ext cx="10643677" cy="41515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46400" y="6516065"/>
            <a:ext cx="10643677" cy="41515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62005" y="-203790"/>
            <a:ext cx="1657711" cy="118752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2089057" y="1788717"/>
            <a:ext cx="1010294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em    nằm   bên          cánh đồng lúa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xa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061767" y="2747500"/>
            <a:ext cx="1035571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    thơ    hồn     nhiên   đón     ngày   mới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tiếng   chim   hòa      lời           ca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061767" y="3662002"/>
            <a:ext cx="980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Trên   quê   hương  xanh    tươi     bao      la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gió    thơm     mùi   hương    lúa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079696" y="4565391"/>
            <a:ext cx="106172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lang="en-US" sz="1867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061767" y="5544941"/>
            <a:ext cx="894583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cho     cuộc     đời     nở        hoa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                             …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cho     nhịp sống    chan        hòa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1867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4193037" y="246449"/>
            <a:ext cx="3114955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6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09630"/>
            <a:r>
              <a:rPr lang="en-US" sz="26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7680204" y="498435"/>
            <a:ext cx="318596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George R. Poulton</a:t>
            </a:r>
          </a:p>
          <a:p>
            <a:pPr defTabSz="609630"/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Lê Anh </a:t>
            </a:r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1867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MAI TRUONG TUOI THO OK">
            <a:hlinkClick r:id="" action="ppaction://media"/>
            <a:extLst>
              <a:ext uri="{FF2B5EF4-FFF2-40B4-BE49-F238E27FC236}">
                <a16:creationId xmlns:a16="http://schemas.microsoft.com/office/drawing/2014/main" id="{A293B487-42C2-3180-CDB9-7DF1CDEA0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4459" y="1452532"/>
            <a:ext cx="508341" cy="5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72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7" y="3934108"/>
            <a:ext cx="3312290" cy="292389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1656FE5-6C7D-075B-E735-B48C2215D2BA}"/>
              </a:ext>
            </a:extLst>
          </p:cNvPr>
          <p:cNvSpPr txBox="1"/>
          <p:nvPr/>
        </p:nvSpPr>
        <p:spPr>
          <a:xfrm>
            <a:off x="677333" y="956448"/>
            <a:ext cx="11604977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9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9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câu chuyện “Bay xa cùng âm nhạc”</a:t>
            </a:r>
          </a:p>
          <a:p>
            <a:r>
              <a:rPr lang="vi-VN" sz="29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vi-VN" sz="2933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cách của riêng em</a:t>
            </a:r>
          </a:p>
        </p:txBody>
      </p:sp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9337" y="3062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BE915EB-70E3-FFE7-82F8-C299AA6CB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23" y="1792409"/>
            <a:ext cx="9555143" cy="4151755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CDE5F226-4EDF-6E0A-C746-C30278672EE5}"/>
              </a:ext>
            </a:extLst>
          </p:cNvPr>
          <p:cNvSpPr txBox="1"/>
          <p:nvPr/>
        </p:nvSpPr>
        <p:spPr>
          <a:xfrm>
            <a:off x="2337505" y="222749"/>
            <a:ext cx="7909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THỨC ÂM NHẠC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Bay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425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9337" y="3062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D0622FA-FA13-D745-ACA1-8A064FE14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22" y="1674010"/>
            <a:ext cx="10196356" cy="39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54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9337" y="3062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D7A7E41-F692-92C8-6D78-DF83FC7178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73" y="1943046"/>
            <a:ext cx="9559127" cy="35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8401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9337" y="3062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B99A5B1-93F5-2331-4686-95C23D318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721" y="1653821"/>
            <a:ext cx="9847863" cy="40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4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9337" y="3062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2AC9086-00B0-E5B0-9306-94171F1BB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956" y="1730887"/>
            <a:ext cx="9554144" cy="381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73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9337" y="3062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D88B57C-1EBF-4C1D-323E-15FD2267E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24" y="1636777"/>
            <a:ext cx="9255572" cy="364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4547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9337" y="1030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240F5A9-B104-0B37-37A7-A659E1537975}"/>
              </a:ext>
            </a:extLst>
          </p:cNvPr>
          <p:cNvSpPr txBox="1"/>
          <p:nvPr/>
        </p:nvSpPr>
        <p:spPr>
          <a:xfrm>
            <a:off x="1330334" y="1182226"/>
            <a:ext cx="10421398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933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9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âm sắc và mô phỏng cách chơi các nhạc cụ</a:t>
            </a:r>
            <a:endParaRPr lang="vi-VN" sz="2933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1C35830-F97E-78BC-0309-48D61EE34E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3681" y="3068660"/>
            <a:ext cx="1248993" cy="1939925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8C97048-3731-91D4-2646-5654F1EDB34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135824" y="3004684"/>
            <a:ext cx="2002487" cy="172986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5C56E93-495B-F4E7-E635-F93C6EEB111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001118" y="2571873"/>
            <a:ext cx="2259771" cy="2259771"/>
          </a:xfrm>
          <a:prstGeom prst="rect">
            <a:avLst/>
          </a:prstGeom>
        </p:spPr>
      </p:pic>
      <p:pic>
        <p:nvPicPr>
          <p:cNvPr id="13" name="ghi ta">
            <a:hlinkClick r:id="" action="ppaction://media"/>
            <a:extLst>
              <a:ext uri="{FF2B5EF4-FFF2-40B4-BE49-F238E27FC236}">
                <a16:creationId xmlns:a16="http://schemas.microsoft.com/office/drawing/2014/main" id="{F19EAC23-5357-ADED-FD98-C622F9BB0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12189" y="5240211"/>
            <a:ext cx="609600" cy="609600"/>
          </a:xfrm>
          <a:prstGeom prst="rect">
            <a:avLst/>
          </a:prstGeom>
        </p:spPr>
      </p:pic>
      <p:pic>
        <p:nvPicPr>
          <p:cNvPr id="14" name="sao 1">
            <a:hlinkClick r:id="" action="ppaction://media"/>
            <a:extLst>
              <a:ext uri="{FF2B5EF4-FFF2-40B4-BE49-F238E27FC236}">
                <a16:creationId xmlns:a16="http://schemas.microsoft.com/office/drawing/2014/main" id="{7F5C9979-D5EB-D90D-F46D-0686FED08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0912" y="5155628"/>
            <a:ext cx="609600" cy="609600"/>
          </a:xfrm>
          <a:prstGeom prst="rect">
            <a:avLst/>
          </a:prstGeom>
        </p:spPr>
      </p:pic>
      <p:pic>
        <p:nvPicPr>
          <p:cNvPr id="15" name="trong">
            <a:hlinkClick r:id="" action="ppaction://media"/>
            <a:extLst>
              <a:ext uri="{FF2B5EF4-FFF2-40B4-BE49-F238E27FC236}">
                <a16:creationId xmlns:a16="http://schemas.microsoft.com/office/drawing/2014/main" id="{0940E45E-32E9-B060-837F-43185B7038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77839" y="5366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562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">
            <a:extLst>
              <a:ext uri="{FF2B5EF4-FFF2-40B4-BE49-F238E27FC236}">
                <a16:creationId xmlns:a16="http://schemas.microsoft.com/office/drawing/2014/main" id="{939C4F9F-DBB2-794B-C878-698968EDF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" name="Picture 32">
            <a:extLst>
              <a:ext uri="{FF2B5EF4-FFF2-40B4-BE49-F238E27FC236}">
                <a16:creationId xmlns:a16="http://schemas.microsoft.com/office/drawing/2014/main" id="{E8849325-59AC-6B9D-38A1-F6F01E237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992" y="0"/>
            <a:ext cx="2363202" cy="1805940"/>
          </a:xfrm>
          <a:prstGeom prst="rect">
            <a:avLst/>
          </a:prstGeom>
        </p:spPr>
      </p:pic>
      <p:pic>
        <p:nvPicPr>
          <p:cNvPr id="4" name="Picture 27">
            <a:extLst>
              <a:ext uri="{FF2B5EF4-FFF2-40B4-BE49-F238E27FC236}">
                <a16:creationId xmlns:a16="http://schemas.microsoft.com/office/drawing/2014/main" id="{9EB33C6A-F81D-43E0-4F6F-5723E76E9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26" y="4812104"/>
            <a:ext cx="2640188" cy="2011118"/>
          </a:xfrm>
          <a:prstGeom prst="rect">
            <a:avLst/>
          </a:prstGeom>
        </p:spPr>
      </p:pic>
      <p:pic>
        <p:nvPicPr>
          <p:cNvPr id="5" name="Picture 31">
            <a:extLst>
              <a:ext uri="{FF2B5EF4-FFF2-40B4-BE49-F238E27FC236}">
                <a16:creationId xmlns:a16="http://schemas.microsoft.com/office/drawing/2014/main" id="{3D2F34C6-7B24-1C01-F0FC-ED97DE55FB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1288" y="4275644"/>
            <a:ext cx="2232875" cy="2572517"/>
          </a:xfrm>
          <a:prstGeom prst="rect">
            <a:avLst/>
          </a:prstGeom>
        </p:spPr>
      </p:pic>
      <p:pic>
        <p:nvPicPr>
          <p:cNvPr id="6" name="Picture 39">
            <a:extLst>
              <a:ext uri="{FF2B5EF4-FFF2-40B4-BE49-F238E27FC236}">
                <a16:creationId xmlns:a16="http://schemas.microsoft.com/office/drawing/2014/main" id="{A7C156FE-A14F-AA97-0B5E-AF8ECB8E9E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71995"/>
            <a:ext cx="12192001" cy="3860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9E6907-290F-AE45-7F40-F795990A0046}"/>
              </a:ext>
            </a:extLst>
          </p:cNvPr>
          <p:cNvSpPr/>
          <p:nvPr/>
        </p:nvSpPr>
        <p:spPr>
          <a:xfrm>
            <a:off x="5234800" y="313218"/>
            <a:ext cx="1503938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BEDF0-65DC-265C-14DF-F82B128EEA56}"/>
              </a:ext>
            </a:extLst>
          </p:cNvPr>
          <p:cNvSpPr/>
          <p:nvPr/>
        </p:nvSpPr>
        <p:spPr>
          <a:xfrm>
            <a:off x="4493135" y="1069715"/>
            <a:ext cx="27414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Ôn tập nhạc cụ</a:t>
            </a:r>
          </a:p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Vận dụng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AE2614-C9D0-2B70-1DC4-E20DCD6ED9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7976"/>
            <a:ext cx="2396463" cy="45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">
            <a:extLst>
              <a:ext uri="{FF2B5EF4-FFF2-40B4-BE49-F238E27FC236}">
                <a16:creationId xmlns:a16="http://schemas.microsoft.com/office/drawing/2014/main" id="{939C4F9F-DBB2-794B-C878-698968EDFE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" name="Picture 32">
            <a:extLst>
              <a:ext uri="{FF2B5EF4-FFF2-40B4-BE49-F238E27FC236}">
                <a16:creationId xmlns:a16="http://schemas.microsoft.com/office/drawing/2014/main" id="{E8849325-59AC-6B9D-38A1-F6F01E237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992" y="0"/>
            <a:ext cx="2363202" cy="1805940"/>
          </a:xfrm>
          <a:prstGeom prst="rect">
            <a:avLst/>
          </a:prstGeom>
        </p:spPr>
      </p:pic>
      <p:pic>
        <p:nvPicPr>
          <p:cNvPr id="4" name="Picture 27">
            <a:extLst>
              <a:ext uri="{FF2B5EF4-FFF2-40B4-BE49-F238E27FC236}">
                <a16:creationId xmlns:a16="http://schemas.microsoft.com/office/drawing/2014/main" id="{9EB33C6A-F81D-43E0-4F6F-5723E76E9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26" y="4812104"/>
            <a:ext cx="2640188" cy="2011118"/>
          </a:xfrm>
          <a:prstGeom prst="rect">
            <a:avLst/>
          </a:prstGeom>
        </p:spPr>
      </p:pic>
      <p:pic>
        <p:nvPicPr>
          <p:cNvPr id="5" name="Picture 31">
            <a:extLst>
              <a:ext uri="{FF2B5EF4-FFF2-40B4-BE49-F238E27FC236}">
                <a16:creationId xmlns:a16="http://schemas.microsoft.com/office/drawing/2014/main" id="{3D2F34C6-7B24-1C01-F0FC-ED97DE55FB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1288" y="4275644"/>
            <a:ext cx="2232875" cy="2572517"/>
          </a:xfrm>
          <a:prstGeom prst="rect">
            <a:avLst/>
          </a:prstGeom>
        </p:spPr>
      </p:pic>
      <p:pic>
        <p:nvPicPr>
          <p:cNvPr id="6" name="Picture 39">
            <a:extLst>
              <a:ext uri="{FF2B5EF4-FFF2-40B4-BE49-F238E27FC236}">
                <a16:creationId xmlns:a16="http://schemas.microsoft.com/office/drawing/2014/main" id="{A7C156FE-A14F-AA97-0B5E-AF8ECB8E9E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71995"/>
            <a:ext cx="12192001" cy="3860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9E6907-290F-AE45-7F40-F795990A0046}"/>
              </a:ext>
            </a:extLst>
          </p:cNvPr>
          <p:cNvSpPr/>
          <p:nvPr/>
        </p:nvSpPr>
        <p:spPr>
          <a:xfrm>
            <a:off x="5234800" y="313218"/>
            <a:ext cx="1503938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BEDF0-65DC-265C-14DF-F82B128EEA56}"/>
              </a:ext>
            </a:extLst>
          </p:cNvPr>
          <p:cNvSpPr/>
          <p:nvPr/>
        </p:nvSpPr>
        <p:spPr>
          <a:xfrm>
            <a:off x="4493135" y="1069715"/>
            <a:ext cx="27414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Ôn tập nhạc cụ</a:t>
            </a:r>
          </a:p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Vận dụng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AE2614-C9D0-2B70-1DC4-E20DCD6ED9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7976"/>
            <a:ext cx="2396463" cy="45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0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52401" y="4277659"/>
            <a:ext cx="1575913" cy="25908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F2E1171-7205-1F87-BE5A-CA453A60BD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021989" flipH="1">
            <a:off x="10155581" y="-635590"/>
            <a:ext cx="1680280" cy="2279634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5F74010-C936-B246-B04C-33B9A5ECDA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800000">
            <a:off x="11040982" y="233836"/>
            <a:ext cx="1413338" cy="23368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3F4719C-690C-344F-D59B-C7650E2BA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411127" flipV="1">
            <a:off x="557041" y="4986402"/>
            <a:ext cx="1575913" cy="290354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4EC758C-33B9-2979-5EC7-6507E4C9C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1402236"/>
            <a:ext cx="9154403" cy="416036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B02A274-D608-BF01-36A7-1B7C57F8FC54}"/>
              </a:ext>
            </a:extLst>
          </p:cNvPr>
          <p:cNvSpPr txBox="1"/>
          <p:nvPr/>
        </p:nvSpPr>
        <p:spPr>
          <a:xfrm>
            <a:off x="812800" y="177800"/>
            <a:ext cx="764476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vi-VN" sz="29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-152400" y="-279400"/>
            <a:ext cx="1676482" cy="3514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514920-CC98-A68D-CE43-5618F979FC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40614" flipH="1">
            <a:off x="10931730" y="3508750"/>
            <a:ext cx="1269918" cy="351402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EFA2E7A-EDD2-163C-5AF2-C0D671D51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563" y="1955800"/>
            <a:ext cx="5070452" cy="21844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B55FB79-2CC3-B188-9FC5-93E3E3AF4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159" y="1955800"/>
            <a:ext cx="2314928" cy="4902200"/>
          </a:xfrm>
          <a:prstGeom prst="rect">
            <a:avLst/>
          </a:prstGeom>
        </p:spPr>
      </p:pic>
      <p:pic>
        <p:nvPicPr>
          <p:cNvPr id="13" name="son">
            <a:hlinkClick r:id="" action="ppaction://media"/>
            <a:extLst>
              <a:ext uri="{FF2B5EF4-FFF2-40B4-BE49-F238E27FC236}">
                <a16:creationId xmlns:a16="http://schemas.microsoft.com/office/drawing/2014/main" id="{8850096E-0C33-1058-CB68-43919111D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22955" y="3025588"/>
            <a:ext cx="762000" cy="7620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32E7B7E-2B89-B373-12D6-D0412ED01A22}"/>
              </a:ext>
            </a:extLst>
          </p:cNvPr>
          <p:cNvSpPr txBox="1"/>
          <p:nvPr/>
        </p:nvSpPr>
        <p:spPr>
          <a:xfrm>
            <a:off x="3352800" y="584200"/>
            <a:ext cx="764476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</a:t>
            </a:r>
            <a:endParaRPr lang="vi-VN" sz="29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D2BF767A-4AC4-724B-2A3A-890E6C9D24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 flipH="1">
            <a:off x="-196758" y="-1225250"/>
            <a:ext cx="3123810" cy="313669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737B9E6-5F98-C52A-0A4E-074A97B088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48408" y="6019801"/>
            <a:ext cx="6444408" cy="107908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5D6705D-8F33-BE17-4511-AAF9BE0151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42000" y="6019801"/>
            <a:ext cx="6444408" cy="1079087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9CE0EE5F-E678-A803-2821-414FECDD4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9" t="49573" r="31036" b="33182"/>
          <a:stretch>
            <a:fillRect/>
          </a:stretch>
        </p:blipFill>
        <p:spPr bwMode="auto">
          <a:xfrm>
            <a:off x="332364" y="1905000"/>
            <a:ext cx="11527273" cy="249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46705A3-DA4F-3810-CBB8-D7BC44C5A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2400" y="92995"/>
            <a:ext cx="1259417" cy="2667000"/>
          </a:xfrm>
          <a:prstGeom prst="rect">
            <a:avLst/>
          </a:prstGeom>
        </p:spPr>
      </p:pic>
      <p:pic>
        <p:nvPicPr>
          <p:cNvPr id="13" name="ri3">
            <a:hlinkClick r:id="" action="ppaction://media"/>
            <a:extLst>
              <a:ext uri="{FF2B5EF4-FFF2-40B4-BE49-F238E27FC236}">
                <a16:creationId xmlns:a16="http://schemas.microsoft.com/office/drawing/2014/main" id="{69F358F5-5893-D2A7-50F7-70201DDD3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94800" y="436465"/>
            <a:ext cx="655735" cy="655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D2BF767A-4AC4-724B-2A3A-890E6C9D24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 flipH="1">
            <a:off x="-196758" y="-1225250"/>
            <a:ext cx="3123810" cy="313669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737B9E6-5F98-C52A-0A4E-074A97B08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8408" y="6019801"/>
            <a:ext cx="6444408" cy="107908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5D6705D-8F33-BE17-4511-AAF9BE0151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42000" y="6019801"/>
            <a:ext cx="6444408" cy="107908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1BC955A-CD76-AE54-FCDD-466D2BF6E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0" y="1549400"/>
            <a:ext cx="9543070" cy="312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D2BF767A-4AC4-724B-2A3A-890E6C9D24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 flipH="1">
            <a:off x="-196758" y="-1225250"/>
            <a:ext cx="3123810" cy="313669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737B9E6-5F98-C52A-0A4E-074A97B088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48408" y="6019801"/>
            <a:ext cx="6444408" cy="107908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5D6705D-8F33-BE17-4511-AAF9BE0151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42000" y="6019801"/>
            <a:ext cx="6444408" cy="107908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9F6518E-D882-1173-263B-C10B03ACC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867" y="2108200"/>
            <a:ext cx="5960530" cy="22352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3347678-86A3-E461-FB8A-26469A3D1D65}"/>
              </a:ext>
            </a:extLst>
          </p:cNvPr>
          <p:cNvSpPr txBox="1"/>
          <p:nvPr/>
        </p:nvSpPr>
        <p:spPr>
          <a:xfrm>
            <a:off x="3352800" y="584200"/>
            <a:ext cx="764476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  <a:endParaRPr lang="vi-VN" sz="29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i">
            <a:hlinkClick r:id="" action="ppaction://media"/>
            <a:extLst>
              <a:ext uri="{FF2B5EF4-FFF2-40B4-BE49-F238E27FC236}">
                <a16:creationId xmlns:a16="http://schemas.microsoft.com/office/drawing/2014/main" id="{6F1C6968-AE98-3411-5D62-E0EF27EA7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9200" y="1196280"/>
            <a:ext cx="406400" cy="4064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3A886E1-CCE8-FA97-70CA-19D4E7E1096B}"/>
              </a:ext>
            </a:extLst>
          </p:cNvPr>
          <p:cNvSpPr txBox="1"/>
          <p:nvPr/>
        </p:nvSpPr>
        <p:spPr>
          <a:xfrm>
            <a:off x="2667635" y="3857080"/>
            <a:ext cx="764476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3</a:t>
            </a:r>
            <a:endParaRPr lang="vi-VN" sz="29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D2BF767A-4AC4-724B-2A3A-890E6C9D24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 flipH="1">
            <a:off x="-196758" y="-1225250"/>
            <a:ext cx="3123810" cy="313669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737B9E6-5F98-C52A-0A4E-074A97B088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48408" y="6019801"/>
            <a:ext cx="6444408" cy="107908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5D6705D-8F33-BE17-4511-AAF9BE0151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42000" y="6019801"/>
            <a:ext cx="6444408" cy="107908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9EE9BAF-461F-EA70-BBF6-12289887E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962836"/>
            <a:ext cx="10464800" cy="204843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7D09C73-F0D1-941F-DF71-AEC678D52111}"/>
              </a:ext>
            </a:extLst>
          </p:cNvPr>
          <p:cNvSpPr txBox="1"/>
          <p:nvPr/>
        </p:nvSpPr>
        <p:spPr>
          <a:xfrm>
            <a:off x="3352800" y="584200"/>
            <a:ext cx="7644765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2933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 3">
            <a:hlinkClick r:id="" action="ppaction://media"/>
            <a:extLst>
              <a:ext uri="{FF2B5EF4-FFF2-40B4-BE49-F238E27FC236}">
                <a16:creationId xmlns:a16="http://schemas.microsoft.com/office/drawing/2014/main" id="{C2BDC797-4900-0386-FF9D-64FC1BA1B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2800" y="1293906"/>
            <a:ext cx="660400" cy="6604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3F58A62-9198-F00E-455C-E0524E42ACCD}"/>
              </a:ext>
            </a:extLst>
          </p:cNvPr>
          <p:cNvSpPr txBox="1"/>
          <p:nvPr/>
        </p:nvSpPr>
        <p:spPr>
          <a:xfrm>
            <a:off x="1138517" y="4447599"/>
            <a:ext cx="10210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1     2     3     2      1                     3         2            1</a:t>
            </a:r>
            <a:endParaRPr lang="vi-VN" sz="2933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0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2F4E6D8-CB0D-15DC-7E71-3DE91241FBA1}"/>
              </a:ext>
            </a:extLst>
          </p:cNvPr>
          <p:cNvSpPr txBox="1"/>
          <p:nvPr/>
        </p:nvSpPr>
        <p:spPr>
          <a:xfrm>
            <a:off x="1964266" y="956448"/>
            <a:ext cx="7644765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933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vận động cơ thể đệm cho bài hát “Mái trường tuổi thơ”</a:t>
            </a:r>
            <a:endParaRPr lang="vi-VN" sz="29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A8BFA9D-B0FF-1AA4-A5FC-A49E38462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99" y="1951464"/>
            <a:ext cx="10611555" cy="225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296</Words>
  <Application>Microsoft Office PowerPoint</Application>
  <PresentationFormat>Màn hình rộng</PresentationFormat>
  <Paragraphs>43</Paragraphs>
  <Slides>20</Slides>
  <Notes>1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20</vt:i4>
      </vt:variant>
    </vt:vector>
  </HeadingPairs>
  <TitlesOfParts>
    <vt:vector size="28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Thị Tân Cao</cp:lastModifiedBy>
  <cp:revision>77</cp:revision>
  <dcterms:created xsi:type="dcterms:W3CDTF">2022-04-04T02:41:08Z</dcterms:created>
  <dcterms:modified xsi:type="dcterms:W3CDTF">2023-06-13T10:22:58Z</dcterms:modified>
</cp:coreProperties>
</file>