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  <p:sldMasterId id="2147483707" r:id="rId2"/>
    <p:sldMasterId id="2147483720" r:id="rId3"/>
    <p:sldMasterId id="2147483733" r:id="rId4"/>
    <p:sldMasterId id="2147483746" r:id="rId5"/>
    <p:sldMasterId id="2147483772" r:id="rId6"/>
  </p:sldMasterIdLst>
  <p:notesMasterIdLst>
    <p:notesMasterId r:id="rId38"/>
  </p:notesMasterIdLst>
  <p:handoutMasterIdLst>
    <p:handoutMasterId r:id="rId39"/>
  </p:handoutMasterIdLst>
  <p:sldIdLst>
    <p:sldId id="283" r:id="rId7"/>
    <p:sldId id="288" r:id="rId8"/>
    <p:sldId id="290" r:id="rId9"/>
    <p:sldId id="380" r:id="rId10"/>
    <p:sldId id="294" r:id="rId11"/>
    <p:sldId id="385" r:id="rId12"/>
    <p:sldId id="388" r:id="rId13"/>
    <p:sldId id="347" r:id="rId14"/>
    <p:sldId id="390" r:id="rId15"/>
    <p:sldId id="396" r:id="rId16"/>
    <p:sldId id="400" r:id="rId17"/>
    <p:sldId id="401" r:id="rId18"/>
    <p:sldId id="398" r:id="rId19"/>
    <p:sldId id="394" r:id="rId20"/>
    <p:sldId id="403" r:id="rId21"/>
    <p:sldId id="333" r:id="rId22"/>
    <p:sldId id="405" r:id="rId23"/>
    <p:sldId id="409" r:id="rId24"/>
    <p:sldId id="408" r:id="rId25"/>
    <p:sldId id="407" r:id="rId26"/>
    <p:sldId id="410" r:id="rId27"/>
    <p:sldId id="337" r:id="rId28"/>
    <p:sldId id="411" r:id="rId29"/>
    <p:sldId id="372" r:id="rId30"/>
    <p:sldId id="373" r:id="rId31"/>
    <p:sldId id="412" r:id="rId32"/>
    <p:sldId id="416" r:id="rId33"/>
    <p:sldId id="415" r:id="rId34"/>
    <p:sldId id="419" r:id="rId35"/>
    <p:sldId id="417" r:id="rId36"/>
    <p:sldId id="313" r:id="rId37"/>
  </p:sldIdLst>
  <p:sldSz cx="9144000" cy="5143500" type="screen16x9"/>
  <p:notesSz cx="6858000" cy="9144000"/>
  <p:embeddedFontLs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宋体" panose="02010600030101010101" pitchFamily="2" charset="-122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#9Slide03 Arima Madurai" panose="020B0604020202020204" charset="0"/>
      <p:regular r:id="rId51"/>
    </p:embeddedFont>
  </p:embeddedFontLst>
  <p:custDataLst>
    <p:tags r:id="rId52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9900FF"/>
    <a:srgbClr val="FDE1C8"/>
    <a:srgbClr val="E8959F"/>
    <a:srgbClr val="E6E6E6"/>
    <a:srgbClr val="FFFBF7"/>
    <a:srgbClr val="0066FF"/>
    <a:srgbClr val="99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8" autoAdjust="0"/>
    <p:restoredTop sz="96691" autoAdjust="0"/>
  </p:normalViewPr>
  <p:slideViewPr>
    <p:cSldViewPr>
      <p:cViewPr varScale="1">
        <p:scale>
          <a:sx n="135" d="100"/>
          <a:sy n="135" d="100"/>
        </p:scale>
        <p:origin x="86" y="54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13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40" y="1447965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7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0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0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76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3" y="1504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019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32" y="144795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53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18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34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80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45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4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5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16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00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83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9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7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3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7" y="1447952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0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9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620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54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638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04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29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82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21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68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8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3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096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61993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6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6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9597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92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22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264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1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560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08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537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80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31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766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151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190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1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115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45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49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51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9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0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4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660D8594-62C4-D088-FE49-D50B252EDDA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2" tIns="34289" rIns="6855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2" tIns="34289" rIns="68552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0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6854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4" indent="-171374" algn="l" defTabSz="6854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1A61832-5EF8-78C7-B1EC-092C6CC3DE6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84" r:id="rId13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4B13C74B-5DC1-277F-C743-4D723535EC1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5B8E2125-1EF2-DF20-BC8B-B360D5A0A40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0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B186487F-FD7D-69FD-41AA-341FDA42193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7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097F325-544F-D036-594F-7FC25C32B7D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CF2E77-4E87-4338-A6B2-93E833A84A3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1/20/2025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6E19DA-92E0-4635-8627-DEB5FDE3EBA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19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6.wdp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21" Type="http://schemas.openxmlformats.org/officeDocument/2006/relationships/image" Target="../media/image24.pn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microsoft.com/office/2007/relationships/hdphoto" Target="../media/hdphoto8.wdp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.png"/><Relationship Id="rId3" Type="http://schemas.microsoft.com/office/2007/relationships/hdphoto" Target="../media/hdphoto9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27.gif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22.png"/><Relationship Id="rId4" Type="http://schemas.openxmlformats.org/officeDocument/2006/relationships/image" Target="../media/image27.gif"/><Relationship Id="rId9" Type="http://schemas.microsoft.com/office/2007/relationships/hdphoto" Target="../media/hdphoto10.wdp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22.png"/><Relationship Id="rId4" Type="http://schemas.openxmlformats.org/officeDocument/2006/relationships/image" Target="../media/image27.gif"/><Relationship Id="rId9" Type="http://schemas.microsoft.com/office/2007/relationships/hdphoto" Target="../media/hdphoto10.wdp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3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27.gif"/><Relationship Id="rId9" Type="http://schemas.microsoft.com/office/2007/relationships/hdphoto" Target="../media/hdphoto10.wdp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6228184" y="10058"/>
            <a:ext cx="2142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3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7678095" y="471723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2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291225" y="1995686"/>
            <a:ext cx="73302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8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 </a:t>
            </a:r>
            <a:r>
              <a:rPr lang="en-US" sz="2800" b="1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19: Cảnh đẹp non sông</a:t>
            </a:r>
            <a:endParaRPr lang="en-US" sz="2800" b="1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28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Tiết 1&amp;2 – Bài đọc </a:t>
            </a:r>
            <a:r>
              <a:rPr lang="en-US" sz="2800" b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11: Cảnh đẹp non sông</a:t>
            </a:r>
            <a:endParaRPr lang="en-US" sz="2800" b="1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>
              <a:ext uri="{FF2B5EF4-FFF2-40B4-BE49-F238E27FC236}">
                <a16:creationId xmlns:a16="http://schemas.microsoft.com/office/drawing/2014/main" xmlns="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7A4E65-F44D-2FFA-E9D0-217D35C7EDB2}"/>
              </a:ext>
            </a:extLst>
          </p:cNvPr>
          <p:cNvSpPr txBox="1"/>
          <p:nvPr/>
        </p:nvSpPr>
        <p:spPr>
          <a:xfrm>
            <a:off x="1979711" y="421691"/>
            <a:ext cx="5040561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hồ Ba Bể</a:t>
            </a:r>
            <a:endParaRPr lang="vi-VN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87FA6E-1FE2-A864-06C3-3BA6317749E1}"/>
              </a:ext>
            </a:extLst>
          </p:cNvPr>
          <p:cNvSpPr/>
          <p:nvPr/>
        </p:nvSpPr>
        <p:spPr>
          <a:xfrm>
            <a:off x="850062" y="912823"/>
            <a:ext cx="5018082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chầm chậm vào Ba Bể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Núi dựng cheo leo, hồ lặng im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rừng với gió ngâm se sẽ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Họa tiếng lòng ta với tiếng chim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C38A233-7954-056D-7BDA-150B97267496}"/>
              </a:ext>
            </a:extLst>
          </p:cNvPr>
          <p:cNvSpPr/>
          <p:nvPr/>
        </p:nvSpPr>
        <p:spPr>
          <a:xfrm>
            <a:off x="866544" y="3126098"/>
            <a:ext cx="5433648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quanh quất trên Ba Bể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Đỏ ối vườn cam, thắm bãi ngô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ơi, chầm chậm chờ ta nhé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 ở đây thôi, chẳng muốn về!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C3ED711-1819-DE7C-D2B1-1E4C9EB9959D}"/>
              </a:ext>
            </a:extLst>
          </p:cNvPr>
          <p:cNvSpPr txBox="1"/>
          <p:nvPr/>
        </p:nvSpPr>
        <p:spPr>
          <a:xfrm>
            <a:off x="891975" y="1988962"/>
            <a:ext cx="51096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lướt nhẹ trên Ba Bể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cả mây trời trên núi xanh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Mây trắng bồng bềnh trôi lặng lẽ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 chèo khua bóng núi rung rinh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2D408AA-1CB0-F358-CB25-98DEEFCBADC4}"/>
              </a:ext>
            </a:extLst>
          </p:cNvPr>
          <p:cNvSpPr txBox="1"/>
          <p:nvPr/>
        </p:nvSpPr>
        <p:spPr>
          <a:xfrm>
            <a:off x="1229744" y="4267994"/>
            <a:ext cx="2751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HOÀNG TRUNG THÔNG</a:t>
            </a:r>
            <a:endParaRPr lang="en-US" sz="20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1" name="Flowchart: Terminator 50">
            <a:extLst>
              <a:ext uri="{FF2B5EF4-FFF2-40B4-BE49-F238E27FC236}">
                <a16:creationId xmlns:a16="http://schemas.microsoft.com/office/drawing/2014/main" xmlns="" id="{E3A4F101-CF15-8B17-704C-89717044C1B1}"/>
              </a:ext>
            </a:extLst>
          </p:cNvPr>
          <p:cNvSpPr/>
          <p:nvPr/>
        </p:nvSpPr>
        <p:spPr>
          <a:xfrm>
            <a:off x="4530823" y="2681266"/>
            <a:ext cx="4392488" cy="602295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đoạn?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Flowchart: Terminator 51">
            <a:extLst>
              <a:ext uri="{FF2B5EF4-FFF2-40B4-BE49-F238E27FC236}">
                <a16:creationId xmlns:a16="http://schemas.microsoft.com/office/drawing/2014/main" xmlns="" id="{CF09C2BE-FEC3-AE1B-9965-B976B4025C36}"/>
              </a:ext>
            </a:extLst>
          </p:cNvPr>
          <p:cNvSpPr/>
          <p:nvPr/>
        </p:nvSpPr>
        <p:spPr>
          <a:xfrm>
            <a:off x="4525851" y="2702766"/>
            <a:ext cx="4384372" cy="520250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B05FC1C4-9AF3-21BA-DD3C-B72C3377A513}"/>
              </a:ext>
            </a:extLst>
          </p:cNvPr>
          <p:cNvGrpSpPr/>
          <p:nvPr/>
        </p:nvGrpSpPr>
        <p:grpSpPr>
          <a:xfrm>
            <a:off x="395536" y="1031823"/>
            <a:ext cx="454526" cy="750457"/>
            <a:chOff x="395536" y="1031823"/>
            <a:chExt cx="454526" cy="75045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A05DFFE8-9587-0387-B36B-A45CBADC1AB7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750457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750FE76C-B056-8004-4FF9-E2D8F859FF93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C1E4B575-98D8-A4A4-93F9-77CF3438CF2C}"/>
              </a:ext>
            </a:extLst>
          </p:cNvPr>
          <p:cNvGrpSpPr/>
          <p:nvPr/>
        </p:nvGrpSpPr>
        <p:grpSpPr>
          <a:xfrm>
            <a:off x="437449" y="1937135"/>
            <a:ext cx="403917" cy="850884"/>
            <a:chOff x="395536" y="1031823"/>
            <a:chExt cx="403917" cy="85088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408BCF3A-1936-3822-1FF7-6191B6DB30E7}"/>
                </a:ext>
              </a:extLst>
            </p:cNvPr>
            <p:cNvCxnSpPr>
              <a:cxnSpLocks/>
            </p:cNvCxnSpPr>
            <p:nvPr/>
          </p:nvCxnSpPr>
          <p:spPr>
            <a:xfrm>
              <a:off x="799453" y="1176084"/>
              <a:ext cx="0" cy="70662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3FA99C10-095C-4229-15BE-15F3F0477910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0BB3B73-EA65-2CD8-08F9-A900D8DFD14A}"/>
              </a:ext>
            </a:extLst>
          </p:cNvPr>
          <p:cNvGrpSpPr/>
          <p:nvPr/>
        </p:nvGrpSpPr>
        <p:grpSpPr>
          <a:xfrm>
            <a:off x="434729" y="3108315"/>
            <a:ext cx="415333" cy="943981"/>
            <a:chOff x="376014" y="3889766"/>
            <a:chExt cx="415333" cy="94398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CEFD62F-71D4-292E-9A86-F2427D1627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651" y="3954539"/>
              <a:ext cx="8696" cy="879208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0A489227-04B8-4C39-0CAA-D147DADA107C}"/>
                </a:ext>
              </a:extLst>
            </p:cNvPr>
            <p:cNvSpPr/>
            <p:nvPr/>
          </p:nvSpPr>
          <p:spPr>
            <a:xfrm>
              <a:off x="376014" y="3889766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019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20" grpId="0"/>
      <p:bldP spid="22" grpId="0"/>
      <p:bldP spid="24" grpId="0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>
              <a:ext uri="{FF2B5EF4-FFF2-40B4-BE49-F238E27FC236}">
                <a16:creationId xmlns:a16="http://schemas.microsoft.com/office/drawing/2014/main" xmlns="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7A4E65-F44D-2FFA-E9D0-217D35C7EDB2}"/>
              </a:ext>
            </a:extLst>
          </p:cNvPr>
          <p:cNvSpPr txBox="1"/>
          <p:nvPr/>
        </p:nvSpPr>
        <p:spPr>
          <a:xfrm>
            <a:off x="395536" y="1779662"/>
            <a:ext cx="5040561" cy="954063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just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eo,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 ta,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 nhẹ,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ẽ. </a:t>
            </a:r>
            <a:endParaRPr 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39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156363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 ta quanh quất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Ba Bể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 ối vườn cam,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thắm bãi ngô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 ơi,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chầm chậm chờ ta nhé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ở đây thôi,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chẳng muốn về!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xmlns="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12953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>
              <a:ext uri="{FF2B5EF4-FFF2-40B4-BE49-F238E27FC236}">
                <a16:creationId xmlns:a16="http://schemas.microsoft.com/office/drawing/2014/main" xmlns="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7A4E65-F44D-2FFA-E9D0-217D35C7EDB2}"/>
              </a:ext>
            </a:extLst>
          </p:cNvPr>
          <p:cNvSpPr txBox="1"/>
          <p:nvPr/>
        </p:nvSpPr>
        <p:spPr>
          <a:xfrm>
            <a:off x="1979711" y="421691"/>
            <a:ext cx="5040561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hồ Ba Bể</a:t>
            </a:r>
            <a:endParaRPr lang="vi-VN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87FA6E-1FE2-A864-06C3-3BA6317749E1}"/>
              </a:ext>
            </a:extLst>
          </p:cNvPr>
          <p:cNvSpPr/>
          <p:nvPr/>
        </p:nvSpPr>
        <p:spPr>
          <a:xfrm>
            <a:off x="850062" y="912823"/>
            <a:ext cx="5018082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chầm chậm vào Ba Bể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Núi dựng cheo leo, hồ lặng im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rừng với gió ngâm se sẽ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Họa tiếng lòng ta với tiếng chim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C38A233-7954-056D-7BDA-150B97267496}"/>
              </a:ext>
            </a:extLst>
          </p:cNvPr>
          <p:cNvSpPr/>
          <p:nvPr/>
        </p:nvSpPr>
        <p:spPr>
          <a:xfrm>
            <a:off x="866544" y="3126098"/>
            <a:ext cx="5433648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quanh quất trên Ba Bể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Đỏ ối vườn cam, thắm bãi ngô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ơi, chầm chậm chờ ta nhé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 ở đây thôi, chẳng muốn về!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C3ED711-1819-DE7C-D2B1-1E4C9EB9959D}"/>
              </a:ext>
            </a:extLst>
          </p:cNvPr>
          <p:cNvSpPr txBox="1"/>
          <p:nvPr/>
        </p:nvSpPr>
        <p:spPr>
          <a:xfrm>
            <a:off x="891975" y="1988962"/>
            <a:ext cx="51096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lướt nhẹ trên Ba Bể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cả mây trời trên núi xanh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Mây trắng bồng bềnh trôi lặng lẽ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 chèo khua bóng núi rung rinh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2D408AA-1CB0-F358-CB25-98DEEFCBADC4}"/>
              </a:ext>
            </a:extLst>
          </p:cNvPr>
          <p:cNvSpPr txBox="1"/>
          <p:nvPr/>
        </p:nvSpPr>
        <p:spPr>
          <a:xfrm>
            <a:off x="1229744" y="4267994"/>
            <a:ext cx="2751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HOÀNG TRUNG THÔNG</a:t>
            </a:r>
            <a:endParaRPr lang="en-US" sz="20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A65691D-B06B-49DA-0592-7ABFF0DA7BDC}"/>
              </a:ext>
            </a:extLst>
          </p:cNvPr>
          <p:cNvCxnSpPr>
            <a:cxnSpLocks/>
          </p:cNvCxnSpPr>
          <p:nvPr/>
        </p:nvCxnSpPr>
        <p:spPr>
          <a:xfrm flipH="1">
            <a:off x="2927392" y="94072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DE5E24E-D2C1-514E-3A05-7AAF32946A6C}"/>
              </a:ext>
            </a:extLst>
          </p:cNvPr>
          <p:cNvGrpSpPr/>
          <p:nvPr/>
        </p:nvGrpSpPr>
        <p:grpSpPr>
          <a:xfrm>
            <a:off x="3947891" y="3861746"/>
            <a:ext cx="144016" cy="213816"/>
            <a:chOff x="2267744" y="1892686"/>
            <a:chExt cx="144016" cy="21381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265BF1CE-211A-579E-A635-3521E2C3A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96D294EA-0B6A-6BBB-8D7E-1AD1873D9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B05FC1C4-9AF3-21BA-DD3C-B72C3377A513}"/>
              </a:ext>
            </a:extLst>
          </p:cNvPr>
          <p:cNvGrpSpPr/>
          <p:nvPr/>
        </p:nvGrpSpPr>
        <p:grpSpPr>
          <a:xfrm>
            <a:off x="395536" y="1031823"/>
            <a:ext cx="454526" cy="750457"/>
            <a:chOff x="395536" y="1031823"/>
            <a:chExt cx="454526" cy="75045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A05DFFE8-9587-0387-B36B-A45CBADC1AB7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750457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750FE76C-B056-8004-4FF9-E2D8F859FF93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C1E4B575-98D8-A4A4-93F9-77CF3438CF2C}"/>
              </a:ext>
            </a:extLst>
          </p:cNvPr>
          <p:cNvGrpSpPr/>
          <p:nvPr/>
        </p:nvGrpSpPr>
        <p:grpSpPr>
          <a:xfrm>
            <a:off x="437449" y="1937135"/>
            <a:ext cx="403917" cy="850884"/>
            <a:chOff x="395536" y="1031823"/>
            <a:chExt cx="403917" cy="85088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408BCF3A-1936-3822-1FF7-6191B6DB30E7}"/>
                </a:ext>
              </a:extLst>
            </p:cNvPr>
            <p:cNvCxnSpPr>
              <a:cxnSpLocks/>
            </p:cNvCxnSpPr>
            <p:nvPr/>
          </p:nvCxnSpPr>
          <p:spPr>
            <a:xfrm>
              <a:off x="799453" y="1176084"/>
              <a:ext cx="0" cy="70662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3FA99C10-095C-4229-15BE-15F3F0477910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0BB3B73-EA65-2CD8-08F9-A900D8DFD14A}"/>
              </a:ext>
            </a:extLst>
          </p:cNvPr>
          <p:cNvGrpSpPr/>
          <p:nvPr/>
        </p:nvGrpSpPr>
        <p:grpSpPr>
          <a:xfrm>
            <a:off x="434729" y="3108315"/>
            <a:ext cx="415333" cy="943981"/>
            <a:chOff x="376014" y="3889766"/>
            <a:chExt cx="415333" cy="94398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CEFD62F-71D4-292E-9A86-F2427D1627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651" y="3954539"/>
              <a:ext cx="8696" cy="879208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0A489227-04B8-4C39-0CAA-D147DADA107C}"/>
                </a:ext>
              </a:extLst>
            </p:cNvPr>
            <p:cNvSpPr/>
            <p:nvPr/>
          </p:nvSpPr>
          <p:spPr>
            <a:xfrm>
              <a:off x="376014" y="3889766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909181" y="87138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585702" y="115236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1137C87F-283E-F237-CB90-D1BC779C7B8B}"/>
              </a:ext>
            </a:extLst>
          </p:cNvPr>
          <p:cNvCxnSpPr>
            <a:cxnSpLocks/>
          </p:cNvCxnSpPr>
          <p:nvPr/>
        </p:nvCxnSpPr>
        <p:spPr>
          <a:xfrm flipH="1">
            <a:off x="1783041" y="2749265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D4B664E4-22D2-1E68-DEDC-B0A94A2DBA85}"/>
              </a:ext>
            </a:extLst>
          </p:cNvPr>
          <p:cNvCxnSpPr>
            <a:cxnSpLocks/>
          </p:cNvCxnSpPr>
          <p:nvPr/>
        </p:nvCxnSpPr>
        <p:spPr>
          <a:xfrm flipH="1">
            <a:off x="2891388" y="2504261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86619DD0-6074-C97D-0CDB-A8E589C4FDAC}"/>
              </a:ext>
            </a:extLst>
          </p:cNvPr>
          <p:cNvGrpSpPr/>
          <p:nvPr/>
        </p:nvGrpSpPr>
        <p:grpSpPr>
          <a:xfrm>
            <a:off x="3826614" y="1631433"/>
            <a:ext cx="144016" cy="213816"/>
            <a:chOff x="2267744" y="1892686"/>
            <a:chExt cx="144016" cy="21381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4980C05C-66A6-BD68-1E0C-AB7FD5A78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D031F6FF-05A3-7C68-BCE2-AF3E6B89D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55F50582-9E5D-6449-8DBA-D270E9E41C8E}"/>
              </a:ext>
            </a:extLst>
          </p:cNvPr>
          <p:cNvCxnSpPr>
            <a:cxnSpLocks/>
          </p:cNvCxnSpPr>
          <p:nvPr/>
        </p:nvCxnSpPr>
        <p:spPr>
          <a:xfrm flipH="1">
            <a:off x="2471446" y="386174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2E539F46-7D7E-CABB-99DA-044AE94D21C6}"/>
              </a:ext>
            </a:extLst>
          </p:cNvPr>
          <p:cNvCxnSpPr>
            <a:cxnSpLocks/>
          </p:cNvCxnSpPr>
          <p:nvPr/>
        </p:nvCxnSpPr>
        <p:spPr>
          <a:xfrm flipH="1">
            <a:off x="2967234" y="368896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646594" y="120470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231740" y="142257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341969" y="1435209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428290" y="1649025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675062" y="2008932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6619DD0-6074-C97D-0CDB-A8E589C4FDAC}"/>
              </a:ext>
            </a:extLst>
          </p:cNvPr>
          <p:cNvGrpSpPr/>
          <p:nvPr/>
        </p:nvGrpSpPr>
        <p:grpSpPr>
          <a:xfrm>
            <a:off x="3995936" y="2749075"/>
            <a:ext cx="144016" cy="213816"/>
            <a:chOff x="2267744" y="1892686"/>
            <a:chExt cx="144016" cy="21381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4980C05C-66A6-BD68-1E0C-AB7FD5A78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D031F6FF-05A3-7C68-BCE2-AF3E6B89D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657710" y="2008932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457594" y="223225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357675" y="339060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BED0812-FBEE-F91F-CCB1-E114720B51CC}"/>
              </a:ext>
            </a:extLst>
          </p:cNvPr>
          <p:cNvCxnSpPr>
            <a:cxnSpLocks/>
          </p:cNvCxnSpPr>
          <p:nvPr/>
        </p:nvCxnSpPr>
        <p:spPr>
          <a:xfrm flipH="1">
            <a:off x="1855049" y="366101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4DA6E102-538F-AE0D-5277-98507BE8B7A6}"/>
              </a:ext>
            </a:extLst>
          </p:cNvPr>
          <p:cNvCxnSpPr>
            <a:cxnSpLocks/>
          </p:cNvCxnSpPr>
          <p:nvPr/>
        </p:nvCxnSpPr>
        <p:spPr>
          <a:xfrm flipH="1">
            <a:off x="2891388" y="3185060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718602" y="226758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934626" y="250962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923928" y="312609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649668" y="338828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4006694" y="3647930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987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20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41" y="606538"/>
            <a:ext cx="2599976" cy="800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19" y="1756717"/>
            <a:ext cx="2342127" cy="557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54" y="2698649"/>
            <a:ext cx="2342127" cy="550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30" y="3706308"/>
            <a:ext cx="2349289" cy="550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619" y="312447"/>
            <a:ext cx="5242925" cy="978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619" y="1606678"/>
            <a:ext cx="5020889" cy="857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9994" y="2753779"/>
            <a:ext cx="5092513" cy="1000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1991" y="3964705"/>
            <a:ext cx="5020889" cy="85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B0624B0-7C22-7266-DCF9-534E69A692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t="6752" r="70676" b="81715"/>
          <a:stretch/>
        </p:blipFill>
        <p:spPr>
          <a:xfrm>
            <a:off x="550860" y="168956"/>
            <a:ext cx="1947919" cy="4572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4608E5B0-BCE5-94C1-C793-BF6360E36046}"/>
              </a:ext>
            </a:extLst>
          </p:cNvPr>
          <p:cNvCxnSpPr/>
          <p:nvPr/>
        </p:nvCxnSpPr>
        <p:spPr>
          <a:xfrm>
            <a:off x="2896185" y="1006644"/>
            <a:ext cx="845434" cy="87930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1C8D7C44-3B9C-2D94-3ACC-8E7AEAFC056C}"/>
              </a:ext>
            </a:extLst>
          </p:cNvPr>
          <p:cNvCxnSpPr/>
          <p:nvPr/>
        </p:nvCxnSpPr>
        <p:spPr>
          <a:xfrm>
            <a:off x="2848018" y="2035363"/>
            <a:ext cx="893601" cy="938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F12B2A3F-3E37-44FE-33DF-62428E6A0259}"/>
              </a:ext>
            </a:extLst>
          </p:cNvPr>
          <p:cNvCxnSpPr/>
          <p:nvPr/>
        </p:nvCxnSpPr>
        <p:spPr>
          <a:xfrm flipV="1">
            <a:off x="2848018" y="1006644"/>
            <a:ext cx="979190" cy="2116988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D7B7D3C3-FDBD-8DE0-E24C-6F62930C1E38}"/>
              </a:ext>
            </a:extLst>
          </p:cNvPr>
          <p:cNvCxnSpPr>
            <a:endCxn id="9" idx="1"/>
          </p:cNvCxnSpPr>
          <p:nvPr/>
        </p:nvCxnSpPr>
        <p:spPr>
          <a:xfrm>
            <a:off x="2848018" y="3914776"/>
            <a:ext cx="883973" cy="47504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0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3">
            <a:extLst>
              <a:ext uri="{FF2B5EF4-FFF2-40B4-BE49-F238E27FC236}">
                <a16:creationId xmlns:a16="http://schemas.microsoft.com/office/drawing/2014/main" xmlns="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7A4E65-F44D-2FFA-E9D0-217D35C7EDB2}"/>
              </a:ext>
            </a:extLst>
          </p:cNvPr>
          <p:cNvSpPr txBox="1"/>
          <p:nvPr/>
        </p:nvSpPr>
        <p:spPr>
          <a:xfrm>
            <a:off x="1979711" y="421691"/>
            <a:ext cx="5040561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hồ Ba Bể</a:t>
            </a:r>
            <a:endParaRPr lang="vi-VN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C87FA6E-1FE2-A864-06C3-3BA6317749E1}"/>
              </a:ext>
            </a:extLst>
          </p:cNvPr>
          <p:cNvSpPr/>
          <p:nvPr/>
        </p:nvSpPr>
        <p:spPr>
          <a:xfrm>
            <a:off x="850062" y="912823"/>
            <a:ext cx="5018082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chầm chậm vào Ba Bể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Núi dựng cheo leo, hồ lặng im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 rừng với gió ngâm se sẽ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Họa tiếng lòng ta với tiếng chim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C38A233-7954-056D-7BDA-150B97267496}"/>
              </a:ext>
            </a:extLst>
          </p:cNvPr>
          <p:cNvSpPr/>
          <p:nvPr/>
        </p:nvSpPr>
        <p:spPr>
          <a:xfrm>
            <a:off x="866544" y="3126098"/>
            <a:ext cx="5433648" cy="107717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quanh quất trên Ba Bể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Đỏ ối vườn cam, thắm bãi ngô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ơi, chầm chậm chờ ta nhé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 ở đây thôi, chẳng muốn về!</a:t>
            </a:r>
            <a:endParaRPr lang="en-US" sz="160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C3ED711-1819-DE7C-D2B1-1E4C9EB9959D}"/>
              </a:ext>
            </a:extLst>
          </p:cNvPr>
          <p:cNvSpPr txBox="1"/>
          <p:nvPr/>
        </p:nvSpPr>
        <p:spPr>
          <a:xfrm>
            <a:off x="891975" y="1988962"/>
            <a:ext cx="51096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 ta lướt nhẹ trên Ba Bể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 cả mây trời trên núi xanh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Mây trắng bồng bềnh trôi lặng lẽ</a:t>
            </a:r>
          </a:p>
          <a:p>
            <a:r>
              <a:rPr lang="en-US" sz="1600" smtClean="0">
                <a:solidFill>
                  <a:prstClr val="black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 chèo khua bóng núi rung rinh</a:t>
            </a:r>
            <a:endParaRPr lang="en-US" sz="16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2D408AA-1CB0-F358-CB25-98DEEFCBADC4}"/>
              </a:ext>
            </a:extLst>
          </p:cNvPr>
          <p:cNvSpPr txBox="1"/>
          <p:nvPr/>
        </p:nvSpPr>
        <p:spPr>
          <a:xfrm>
            <a:off x="1229744" y="4267994"/>
            <a:ext cx="2751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mtClean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HOÀNG TRUNG THÔNG</a:t>
            </a:r>
            <a:endParaRPr lang="en-US" sz="20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A65691D-B06B-49DA-0592-7ABFF0DA7BDC}"/>
              </a:ext>
            </a:extLst>
          </p:cNvPr>
          <p:cNvCxnSpPr>
            <a:cxnSpLocks/>
          </p:cNvCxnSpPr>
          <p:nvPr/>
        </p:nvCxnSpPr>
        <p:spPr>
          <a:xfrm flipH="1">
            <a:off x="2927392" y="94072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DE5E24E-D2C1-514E-3A05-7AAF32946A6C}"/>
              </a:ext>
            </a:extLst>
          </p:cNvPr>
          <p:cNvGrpSpPr/>
          <p:nvPr/>
        </p:nvGrpSpPr>
        <p:grpSpPr>
          <a:xfrm>
            <a:off x="3947891" y="3861746"/>
            <a:ext cx="144016" cy="213816"/>
            <a:chOff x="2267744" y="1892686"/>
            <a:chExt cx="144016" cy="21381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265BF1CE-211A-579E-A635-3521E2C3A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96D294EA-0B6A-6BBB-8D7E-1AD1873D9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B05FC1C4-9AF3-21BA-DD3C-B72C3377A513}"/>
              </a:ext>
            </a:extLst>
          </p:cNvPr>
          <p:cNvGrpSpPr/>
          <p:nvPr/>
        </p:nvGrpSpPr>
        <p:grpSpPr>
          <a:xfrm>
            <a:off x="395536" y="1031823"/>
            <a:ext cx="454526" cy="750457"/>
            <a:chOff x="395536" y="1031823"/>
            <a:chExt cx="454526" cy="75045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A05DFFE8-9587-0387-B36B-A45CBADC1AB7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750457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750FE76C-B056-8004-4FF9-E2D8F859FF93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C1E4B575-98D8-A4A4-93F9-77CF3438CF2C}"/>
              </a:ext>
            </a:extLst>
          </p:cNvPr>
          <p:cNvGrpSpPr/>
          <p:nvPr/>
        </p:nvGrpSpPr>
        <p:grpSpPr>
          <a:xfrm>
            <a:off x="437449" y="1937135"/>
            <a:ext cx="403917" cy="850884"/>
            <a:chOff x="395536" y="1031823"/>
            <a:chExt cx="403917" cy="85088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408BCF3A-1936-3822-1FF7-6191B6DB30E7}"/>
                </a:ext>
              </a:extLst>
            </p:cNvPr>
            <p:cNvCxnSpPr>
              <a:cxnSpLocks/>
            </p:cNvCxnSpPr>
            <p:nvPr/>
          </p:nvCxnSpPr>
          <p:spPr>
            <a:xfrm>
              <a:off x="799453" y="1176084"/>
              <a:ext cx="0" cy="70662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3FA99C10-095C-4229-15BE-15F3F0477910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0BB3B73-EA65-2CD8-08F9-A900D8DFD14A}"/>
              </a:ext>
            </a:extLst>
          </p:cNvPr>
          <p:cNvGrpSpPr/>
          <p:nvPr/>
        </p:nvGrpSpPr>
        <p:grpSpPr>
          <a:xfrm>
            <a:off x="434729" y="3108315"/>
            <a:ext cx="415333" cy="943981"/>
            <a:chOff x="376014" y="3889766"/>
            <a:chExt cx="415333" cy="94398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CEFD62F-71D4-292E-9A86-F2427D1627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651" y="3954539"/>
              <a:ext cx="8696" cy="879208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0A489227-04B8-4C39-0CAA-D147DADA107C}"/>
                </a:ext>
              </a:extLst>
            </p:cNvPr>
            <p:cNvSpPr/>
            <p:nvPr/>
          </p:nvSpPr>
          <p:spPr>
            <a:xfrm>
              <a:off x="376014" y="3889766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909181" y="87138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585702" y="115236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1137C87F-283E-F237-CB90-D1BC779C7B8B}"/>
              </a:ext>
            </a:extLst>
          </p:cNvPr>
          <p:cNvCxnSpPr>
            <a:cxnSpLocks/>
          </p:cNvCxnSpPr>
          <p:nvPr/>
        </p:nvCxnSpPr>
        <p:spPr>
          <a:xfrm flipH="1">
            <a:off x="1783041" y="2749265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D4B664E4-22D2-1E68-DEDC-B0A94A2DBA85}"/>
              </a:ext>
            </a:extLst>
          </p:cNvPr>
          <p:cNvCxnSpPr>
            <a:cxnSpLocks/>
          </p:cNvCxnSpPr>
          <p:nvPr/>
        </p:nvCxnSpPr>
        <p:spPr>
          <a:xfrm flipH="1">
            <a:off x="2891388" y="2504261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86619DD0-6074-C97D-0CDB-A8E589C4FDAC}"/>
              </a:ext>
            </a:extLst>
          </p:cNvPr>
          <p:cNvGrpSpPr/>
          <p:nvPr/>
        </p:nvGrpSpPr>
        <p:grpSpPr>
          <a:xfrm>
            <a:off x="3826614" y="1631433"/>
            <a:ext cx="144016" cy="213816"/>
            <a:chOff x="2267744" y="1892686"/>
            <a:chExt cx="144016" cy="21381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4980C05C-66A6-BD68-1E0C-AB7FD5A78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D031F6FF-05A3-7C68-BCE2-AF3E6B89D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55F50582-9E5D-6449-8DBA-D270E9E41C8E}"/>
              </a:ext>
            </a:extLst>
          </p:cNvPr>
          <p:cNvCxnSpPr>
            <a:cxnSpLocks/>
          </p:cNvCxnSpPr>
          <p:nvPr/>
        </p:nvCxnSpPr>
        <p:spPr>
          <a:xfrm flipH="1">
            <a:off x="2471446" y="386174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2E539F46-7D7E-CABB-99DA-044AE94D21C6}"/>
              </a:ext>
            </a:extLst>
          </p:cNvPr>
          <p:cNvCxnSpPr>
            <a:cxnSpLocks/>
          </p:cNvCxnSpPr>
          <p:nvPr/>
        </p:nvCxnSpPr>
        <p:spPr>
          <a:xfrm flipH="1">
            <a:off x="7240222" y="302313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646594" y="120470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231740" y="142257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12342A89-5505-3312-D1F0-CB73AEF2F32B}"/>
              </a:ext>
            </a:extLst>
          </p:cNvPr>
          <p:cNvCxnSpPr>
            <a:cxnSpLocks/>
          </p:cNvCxnSpPr>
          <p:nvPr/>
        </p:nvCxnSpPr>
        <p:spPr>
          <a:xfrm flipH="1">
            <a:off x="3341969" y="1435209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493598" y="1649025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675062" y="2008932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6619DD0-6074-C97D-0CDB-A8E589C4FDAC}"/>
              </a:ext>
            </a:extLst>
          </p:cNvPr>
          <p:cNvGrpSpPr/>
          <p:nvPr/>
        </p:nvGrpSpPr>
        <p:grpSpPr>
          <a:xfrm>
            <a:off x="3995936" y="2749075"/>
            <a:ext cx="144016" cy="213816"/>
            <a:chOff x="2267744" y="1892686"/>
            <a:chExt cx="144016" cy="21381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4980C05C-66A6-BD68-1E0C-AB7FD5A78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D031F6FF-05A3-7C68-BCE2-AF3E6B89D6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657710" y="2008932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457594" y="223225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2357675" y="339060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BED0812-FBEE-F91F-CCB1-E114720B51CC}"/>
              </a:ext>
            </a:extLst>
          </p:cNvPr>
          <p:cNvCxnSpPr>
            <a:cxnSpLocks/>
          </p:cNvCxnSpPr>
          <p:nvPr/>
        </p:nvCxnSpPr>
        <p:spPr>
          <a:xfrm flipH="1">
            <a:off x="1855049" y="3661013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4DA6E102-538F-AE0D-5277-98507BE8B7A6}"/>
              </a:ext>
            </a:extLst>
          </p:cNvPr>
          <p:cNvCxnSpPr>
            <a:cxnSpLocks/>
          </p:cNvCxnSpPr>
          <p:nvPr/>
        </p:nvCxnSpPr>
        <p:spPr>
          <a:xfrm flipH="1">
            <a:off x="2891388" y="3185060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718602" y="226758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934626" y="250962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923928" y="312609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3649668" y="3388286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0CD7766A-3201-844B-4F13-576EC5898A7A}"/>
              </a:ext>
            </a:extLst>
          </p:cNvPr>
          <p:cNvCxnSpPr>
            <a:cxnSpLocks/>
          </p:cNvCxnSpPr>
          <p:nvPr/>
        </p:nvCxnSpPr>
        <p:spPr>
          <a:xfrm flipH="1">
            <a:off x="4006694" y="3647930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746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20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>
            <a:extLst>
              <a:ext uri="{FF2B5EF4-FFF2-40B4-BE49-F238E27FC236}">
                <a16:creationId xmlns:a16="http://schemas.microsoft.com/office/drawing/2014/main" xmlns="" id="{95FA68C9-9372-E452-44C1-144686F3BEDA}"/>
              </a:ext>
            </a:extLst>
          </p:cNvPr>
          <p:cNvGrpSpPr/>
          <p:nvPr/>
        </p:nvGrpSpPr>
        <p:grpSpPr>
          <a:xfrm rot="21193171">
            <a:off x="212383" y="521641"/>
            <a:ext cx="1152419" cy="1511102"/>
            <a:chOff x="2039108" y="678179"/>
            <a:chExt cx="1846062" cy="2319889"/>
          </a:xfrm>
        </p:grpSpPr>
        <p:grpSp>
          <p:nvGrpSpPr>
            <p:cNvPr id="5" name="Google Shape;1185;p63">
              <a:extLst>
                <a:ext uri="{FF2B5EF4-FFF2-40B4-BE49-F238E27FC236}">
                  <a16:creationId xmlns:a16="http://schemas.microsoft.com/office/drawing/2014/main" xmlns="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7" name="Google Shape;1186;p63">
                <a:extLst>
                  <a:ext uri="{FF2B5EF4-FFF2-40B4-BE49-F238E27FC236}">
                    <a16:creationId xmlns:a16="http://schemas.microsoft.com/office/drawing/2014/main" xmlns="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1187;p63">
                <a:extLst>
                  <a:ext uri="{FF2B5EF4-FFF2-40B4-BE49-F238E27FC236}">
                    <a16:creationId xmlns:a16="http://schemas.microsoft.com/office/drawing/2014/main" xmlns="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1188;p63">
                <a:extLst>
                  <a:ext uri="{FF2B5EF4-FFF2-40B4-BE49-F238E27FC236}">
                    <a16:creationId xmlns:a16="http://schemas.microsoft.com/office/drawing/2014/main" xmlns="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1189;p63">
                <a:extLst>
                  <a:ext uri="{FF2B5EF4-FFF2-40B4-BE49-F238E27FC236}">
                    <a16:creationId xmlns:a16="http://schemas.microsoft.com/office/drawing/2014/main" xmlns="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1190;p63">
                <a:extLst>
                  <a:ext uri="{FF2B5EF4-FFF2-40B4-BE49-F238E27FC236}">
                    <a16:creationId xmlns:a16="http://schemas.microsoft.com/office/drawing/2014/main" xmlns="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1191;p63">
                <a:extLst>
                  <a:ext uri="{FF2B5EF4-FFF2-40B4-BE49-F238E27FC236}">
                    <a16:creationId xmlns:a16="http://schemas.microsoft.com/office/drawing/2014/main" xmlns="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192;p63">
                <a:extLst>
                  <a:ext uri="{FF2B5EF4-FFF2-40B4-BE49-F238E27FC236}">
                    <a16:creationId xmlns:a16="http://schemas.microsoft.com/office/drawing/2014/main" xmlns="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193;p63">
                <a:extLst>
                  <a:ext uri="{FF2B5EF4-FFF2-40B4-BE49-F238E27FC236}">
                    <a16:creationId xmlns:a16="http://schemas.microsoft.com/office/drawing/2014/main" xmlns="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194;p63">
                <a:extLst>
                  <a:ext uri="{FF2B5EF4-FFF2-40B4-BE49-F238E27FC236}">
                    <a16:creationId xmlns:a16="http://schemas.microsoft.com/office/drawing/2014/main" xmlns="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195;p63">
                <a:extLst>
                  <a:ext uri="{FF2B5EF4-FFF2-40B4-BE49-F238E27FC236}">
                    <a16:creationId xmlns:a16="http://schemas.microsoft.com/office/drawing/2014/main" xmlns="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196;p63">
                <a:extLst>
                  <a:ext uri="{FF2B5EF4-FFF2-40B4-BE49-F238E27FC236}">
                    <a16:creationId xmlns:a16="http://schemas.microsoft.com/office/drawing/2014/main" xmlns="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197;p63">
                <a:extLst>
                  <a:ext uri="{FF2B5EF4-FFF2-40B4-BE49-F238E27FC236}">
                    <a16:creationId xmlns:a16="http://schemas.microsoft.com/office/drawing/2014/main" xmlns="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198;p63">
                <a:extLst>
                  <a:ext uri="{FF2B5EF4-FFF2-40B4-BE49-F238E27FC236}">
                    <a16:creationId xmlns:a16="http://schemas.microsoft.com/office/drawing/2014/main" xmlns="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199;p63">
                <a:extLst>
                  <a:ext uri="{FF2B5EF4-FFF2-40B4-BE49-F238E27FC236}">
                    <a16:creationId xmlns:a16="http://schemas.microsoft.com/office/drawing/2014/main" xmlns="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00;p63">
                <a:extLst>
                  <a:ext uri="{FF2B5EF4-FFF2-40B4-BE49-F238E27FC236}">
                    <a16:creationId xmlns:a16="http://schemas.microsoft.com/office/drawing/2014/main" xmlns="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01;p63">
                <a:extLst>
                  <a:ext uri="{FF2B5EF4-FFF2-40B4-BE49-F238E27FC236}">
                    <a16:creationId xmlns:a16="http://schemas.microsoft.com/office/drawing/2014/main" xmlns="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202;p63">
                <a:extLst>
                  <a:ext uri="{FF2B5EF4-FFF2-40B4-BE49-F238E27FC236}">
                    <a16:creationId xmlns:a16="http://schemas.microsoft.com/office/drawing/2014/main" xmlns="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203;p63">
                <a:extLst>
                  <a:ext uri="{FF2B5EF4-FFF2-40B4-BE49-F238E27FC236}">
                    <a16:creationId xmlns:a16="http://schemas.microsoft.com/office/drawing/2014/main" xmlns="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204;p63">
                <a:extLst>
                  <a:ext uri="{FF2B5EF4-FFF2-40B4-BE49-F238E27FC236}">
                    <a16:creationId xmlns:a16="http://schemas.microsoft.com/office/drawing/2014/main" xmlns="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205;p63">
                <a:extLst>
                  <a:ext uri="{FF2B5EF4-FFF2-40B4-BE49-F238E27FC236}">
                    <a16:creationId xmlns:a16="http://schemas.microsoft.com/office/drawing/2014/main" xmlns="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206;p63">
                <a:extLst>
                  <a:ext uri="{FF2B5EF4-FFF2-40B4-BE49-F238E27FC236}">
                    <a16:creationId xmlns:a16="http://schemas.microsoft.com/office/drawing/2014/main" xmlns="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207;p63">
                <a:extLst>
                  <a:ext uri="{FF2B5EF4-FFF2-40B4-BE49-F238E27FC236}">
                    <a16:creationId xmlns:a16="http://schemas.microsoft.com/office/drawing/2014/main" xmlns="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208;p63">
                <a:extLst>
                  <a:ext uri="{FF2B5EF4-FFF2-40B4-BE49-F238E27FC236}">
                    <a16:creationId xmlns:a16="http://schemas.microsoft.com/office/drawing/2014/main" xmlns="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209;p63">
                <a:extLst>
                  <a:ext uri="{FF2B5EF4-FFF2-40B4-BE49-F238E27FC236}">
                    <a16:creationId xmlns:a16="http://schemas.microsoft.com/office/drawing/2014/main" xmlns="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210;p63">
                <a:extLst>
                  <a:ext uri="{FF2B5EF4-FFF2-40B4-BE49-F238E27FC236}">
                    <a16:creationId xmlns:a16="http://schemas.microsoft.com/office/drawing/2014/main" xmlns="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211;p63">
                <a:extLst>
                  <a:ext uri="{FF2B5EF4-FFF2-40B4-BE49-F238E27FC236}">
                    <a16:creationId xmlns:a16="http://schemas.microsoft.com/office/drawing/2014/main" xmlns="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212;p63">
                <a:extLst>
                  <a:ext uri="{FF2B5EF4-FFF2-40B4-BE49-F238E27FC236}">
                    <a16:creationId xmlns:a16="http://schemas.microsoft.com/office/drawing/2014/main" xmlns="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213;p63">
                <a:extLst>
                  <a:ext uri="{FF2B5EF4-FFF2-40B4-BE49-F238E27FC236}">
                    <a16:creationId xmlns:a16="http://schemas.microsoft.com/office/drawing/2014/main" xmlns="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214;p63">
                <a:extLst>
                  <a:ext uri="{FF2B5EF4-FFF2-40B4-BE49-F238E27FC236}">
                    <a16:creationId xmlns:a16="http://schemas.microsoft.com/office/drawing/2014/main" xmlns="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215;p63">
                <a:extLst>
                  <a:ext uri="{FF2B5EF4-FFF2-40B4-BE49-F238E27FC236}">
                    <a16:creationId xmlns:a16="http://schemas.microsoft.com/office/drawing/2014/main" xmlns="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216;p63">
                <a:extLst>
                  <a:ext uri="{FF2B5EF4-FFF2-40B4-BE49-F238E27FC236}">
                    <a16:creationId xmlns:a16="http://schemas.microsoft.com/office/drawing/2014/main" xmlns="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217;p63">
                <a:extLst>
                  <a:ext uri="{FF2B5EF4-FFF2-40B4-BE49-F238E27FC236}">
                    <a16:creationId xmlns:a16="http://schemas.microsoft.com/office/drawing/2014/main" xmlns="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218;p63">
                <a:extLst>
                  <a:ext uri="{FF2B5EF4-FFF2-40B4-BE49-F238E27FC236}">
                    <a16:creationId xmlns:a16="http://schemas.microsoft.com/office/drawing/2014/main" xmlns="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219;p63">
                <a:extLst>
                  <a:ext uri="{FF2B5EF4-FFF2-40B4-BE49-F238E27FC236}">
                    <a16:creationId xmlns:a16="http://schemas.microsoft.com/office/drawing/2014/main" xmlns="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220;p63">
                <a:extLst>
                  <a:ext uri="{FF2B5EF4-FFF2-40B4-BE49-F238E27FC236}">
                    <a16:creationId xmlns:a16="http://schemas.microsoft.com/office/drawing/2014/main" xmlns="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221;p63">
                <a:extLst>
                  <a:ext uri="{FF2B5EF4-FFF2-40B4-BE49-F238E27FC236}">
                    <a16:creationId xmlns:a16="http://schemas.microsoft.com/office/drawing/2014/main" xmlns="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1222;p63">
              <a:extLst>
                <a:ext uri="{FF2B5EF4-FFF2-40B4-BE49-F238E27FC236}">
                  <a16:creationId xmlns:a16="http://schemas.microsoft.com/office/drawing/2014/main" xmlns="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" name="Google Shape;1608;p70">
            <a:extLst>
              <a:ext uri="{FF2B5EF4-FFF2-40B4-BE49-F238E27FC236}">
                <a16:creationId xmlns:a16="http://schemas.microsoft.com/office/drawing/2014/main" xmlns="" id="{8CECC9E8-7532-4CF8-ED78-AEBC506E6DFC}"/>
              </a:ext>
            </a:extLst>
          </p:cNvPr>
          <p:cNvGrpSpPr/>
          <p:nvPr/>
        </p:nvGrpSpPr>
        <p:grpSpPr>
          <a:xfrm flipH="1">
            <a:off x="122181" y="2628337"/>
            <a:ext cx="1617437" cy="1945450"/>
            <a:chOff x="1862899" y="1669750"/>
            <a:chExt cx="2709114" cy="4593105"/>
          </a:xfrm>
        </p:grpSpPr>
        <p:sp>
          <p:nvSpPr>
            <p:cNvPr id="44" name="Google Shape;1609;p70">
              <a:extLst>
                <a:ext uri="{FF2B5EF4-FFF2-40B4-BE49-F238E27FC236}">
                  <a16:creationId xmlns:a16="http://schemas.microsoft.com/office/drawing/2014/main" xmlns="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610;p70">
              <a:extLst>
                <a:ext uri="{FF2B5EF4-FFF2-40B4-BE49-F238E27FC236}">
                  <a16:creationId xmlns:a16="http://schemas.microsoft.com/office/drawing/2014/main" xmlns="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611;p70">
              <a:extLst>
                <a:ext uri="{FF2B5EF4-FFF2-40B4-BE49-F238E27FC236}">
                  <a16:creationId xmlns:a16="http://schemas.microsoft.com/office/drawing/2014/main" xmlns="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612;p70">
              <a:extLst>
                <a:ext uri="{FF2B5EF4-FFF2-40B4-BE49-F238E27FC236}">
                  <a16:creationId xmlns:a16="http://schemas.microsoft.com/office/drawing/2014/main" xmlns="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613;p70">
              <a:extLst>
                <a:ext uri="{FF2B5EF4-FFF2-40B4-BE49-F238E27FC236}">
                  <a16:creationId xmlns:a16="http://schemas.microsoft.com/office/drawing/2014/main" xmlns="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614;p70">
              <a:extLst>
                <a:ext uri="{FF2B5EF4-FFF2-40B4-BE49-F238E27FC236}">
                  <a16:creationId xmlns:a16="http://schemas.microsoft.com/office/drawing/2014/main" xmlns="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615;p70">
              <a:extLst>
                <a:ext uri="{FF2B5EF4-FFF2-40B4-BE49-F238E27FC236}">
                  <a16:creationId xmlns:a16="http://schemas.microsoft.com/office/drawing/2014/main" xmlns="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616;p70">
              <a:extLst>
                <a:ext uri="{FF2B5EF4-FFF2-40B4-BE49-F238E27FC236}">
                  <a16:creationId xmlns:a16="http://schemas.microsoft.com/office/drawing/2014/main" xmlns="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617;p70">
              <a:extLst>
                <a:ext uri="{FF2B5EF4-FFF2-40B4-BE49-F238E27FC236}">
                  <a16:creationId xmlns:a16="http://schemas.microsoft.com/office/drawing/2014/main" xmlns="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618;p70">
              <a:extLst>
                <a:ext uri="{FF2B5EF4-FFF2-40B4-BE49-F238E27FC236}">
                  <a16:creationId xmlns:a16="http://schemas.microsoft.com/office/drawing/2014/main" xmlns="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619;p70">
              <a:extLst>
                <a:ext uri="{FF2B5EF4-FFF2-40B4-BE49-F238E27FC236}">
                  <a16:creationId xmlns:a16="http://schemas.microsoft.com/office/drawing/2014/main" xmlns="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620;p70">
              <a:extLst>
                <a:ext uri="{FF2B5EF4-FFF2-40B4-BE49-F238E27FC236}">
                  <a16:creationId xmlns:a16="http://schemas.microsoft.com/office/drawing/2014/main" xmlns="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621;p70">
              <a:extLst>
                <a:ext uri="{FF2B5EF4-FFF2-40B4-BE49-F238E27FC236}">
                  <a16:creationId xmlns:a16="http://schemas.microsoft.com/office/drawing/2014/main" xmlns="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622;p70">
              <a:extLst>
                <a:ext uri="{FF2B5EF4-FFF2-40B4-BE49-F238E27FC236}">
                  <a16:creationId xmlns:a16="http://schemas.microsoft.com/office/drawing/2014/main" xmlns="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623;p70">
              <a:extLst>
                <a:ext uri="{FF2B5EF4-FFF2-40B4-BE49-F238E27FC236}">
                  <a16:creationId xmlns:a16="http://schemas.microsoft.com/office/drawing/2014/main" xmlns="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624;p70">
              <a:extLst>
                <a:ext uri="{FF2B5EF4-FFF2-40B4-BE49-F238E27FC236}">
                  <a16:creationId xmlns:a16="http://schemas.microsoft.com/office/drawing/2014/main" xmlns="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625;p70">
              <a:extLst>
                <a:ext uri="{FF2B5EF4-FFF2-40B4-BE49-F238E27FC236}">
                  <a16:creationId xmlns:a16="http://schemas.microsoft.com/office/drawing/2014/main" xmlns="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626;p70">
              <a:extLst>
                <a:ext uri="{FF2B5EF4-FFF2-40B4-BE49-F238E27FC236}">
                  <a16:creationId xmlns:a16="http://schemas.microsoft.com/office/drawing/2014/main" xmlns="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627;p70">
              <a:extLst>
                <a:ext uri="{FF2B5EF4-FFF2-40B4-BE49-F238E27FC236}">
                  <a16:creationId xmlns:a16="http://schemas.microsoft.com/office/drawing/2014/main" xmlns="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628;p70">
              <a:extLst>
                <a:ext uri="{FF2B5EF4-FFF2-40B4-BE49-F238E27FC236}">
                  <a16:creationId xmlns:a16="http://schemas.microsoft.com/office/drawing/2014/main" xmlns="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629;p70">
              <a:extLst>
                <a:ext uri="{FF2B5EF4-FFF2-40B4-BE49-F238E27FC236}">
                  <a16:creationId xmlns:a16="http://schemas.microsoft.com/office/drawing/2014/main" xmlns="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630;p70">
              <a:extLst>
                <a:ext uri="{FF2B5EF4-FFF2-40B4-BE49-F238E27FC236}">
                  <a16:creationId xmlns:a16="http://schemas.microsoft.com/office/drawing/2014/main" xmlns="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631;p70">
              <a:extLst>
                <a:ext uri="{FF2B5EF4-FFF2-40B4-BE49-F238E27FC236}">
                  <a16:creationId xmlns:a16="http://schemas.microsoft.com/office/drawing/2014/main" xmlns="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632;p70">
              <a:extLst>
                <a:ext uri="{FF2B5EF4-FFF2-40B4-BE49-F238E27FC236}">
                  <a16:creationId xmlns:a16="http://schemas.microsoft.com/office/drawing/2014/main" xmlns="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633;p70">
              <a:extLst>
                <a:ext uri="{FF2B5EF4-FFF2-40B4-BE49-F238E27FC236}">
                  <a16:creationId xmlns:a16="http://schemas.microsoft.com/office/drawing/2014/main" xmlns="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634;p70">
              <a:extLst>
                <a:ext uri="{FF2B5EF4-FFF2-40B4-BE49-F238E27FC236}">
                  <a16:creationId xmlns:a16="http://schemas.microsoft.com/office/drawing/2014/main" xmlns="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635;p70">
              <a:extLst>
                <a:ext uri="{FF2B5EF4-FFF2-40B4-BE49-F238E27FC236}">
                  <a16:creationId xmlns:a16="http://schemas.microsoft.com/office/drawing/2014/main" xmlns="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636;p70">
              <a:extLst>
                <a:ext uri="{FF2B5EF4-FFF2-40B4-BE49-F238E27FC236}">
                  <a16:creationId xmlns:a16="http://schemas.microsoft.com/office/drawing/2014/main" xmlns="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637;p70">
              <a:extLst>
                <a:ext uri="{FF2B5EF4-FFF2-40B4-BE49-F238E27FC236}">
                  <a16:creationId xmlns:a16="http://schemas.microsoft.com/office/drawing/2014/main" xmlns="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638;p70">
              <a:extLst>
                <a:ext uri="{FF2B5EF4-FFF2-40B4-BE49-F238E27FC236}">
                  <a16:creationId xmlns:a16="http://schemas.microsoft.com/office/drawing/2014/main" xmlns="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639;p70">
              <a:extLst>
                <a:ext uri="{FF2B5EF4-FFF2-40B4-BE49-F238E27FC236}">
                  <a16:creationId xmlns:a16="http://schemas.microsoft.com/office/drawing/2014/main" xmlns="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640;p70">
              <a:extLst>
                <a:ext uri="{FF2B5EF4-FFF2-40B4-BE49-F238E27FC236}">
                  <a16:creationId xmlns:a16="http://schemas.microsoft.com/office/drawing/2014/main" xmlns="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641;p70">
              <a:extLst>
                <a:ext uri="{FF2B5EF4-FFF2-40B4-BE49-F238E27FC236}">
                  <a16:creationId xmlns:a16="http://schemas.microsoft.com/office/drawing/2014/main" xmlns="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642;p70">
              <a:extLst>
                <a:ext uri="{FF2B5EF4-FFF2-40B4-BE49-F238E27FC236}">
                  <a16:creationId xmlns:a16="http://schemas.microsoft.com/office/drawing/2014/main" xmlns="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643;p70">
              <a:extLst>
                <a:ext uri="{FF2B5EF4-FFF2-40B4-BE49-F238E27FC236}">
                  <a16:creationId xmlns:a16="http://schemas.microsoft.com/office/drawing/2014/main" xmlns="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644;p70">
              <a:extLst>
                <a:ext uri="{FF2B5EF4-FFF2-40B4-BE49-F238E27FC236}">
                  <a16:creationId xmlns:a16="http://schemas.microsoft.com/office/drawing/2014/main" xmlns="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645;p70">
              <a:extLst>
                <a:ext uri="{FF2B5EF4-FFF2-40B4-BE49-F238E27FC236}">
                  <a16:creationId xmlns:a16="http://schemas.microsoft.com/office/drawing/2014/main" xmlns="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646;p70">
              <a:extLst>
                <a:ext uri="{FF2B5EF4-FFF2-40B4-BE49-F238E27FC236}">
                  <a16:creationId xmlns:a16="http://schemas.microsoft.com/office/drawing/2014/main" xmlns="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647;p70">
              <a:extLst>
                <a:ext uri="{FF2B5EF4-FFF2-40B4-BE49-F238E27FC236}">
                  <a16:creationId xmlns:a16="http://schemas.microsoft.com/office/drawing/2014/main" xmlns="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648;p70">
              <a:extLst>
                <a:ext uri="{FF2B5EF4-FFF2-40B4-BE49-F238E27FC236}">
                  <a16:creationId xmlns:a16="http://schemas.microsoft.com/office/drawing/2014/main" xmlns="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649;p70">
              <a:extLst>
                <a:ext uri="{FF2B5EF4-FFF2-40B4-BE49-F238E27FC236}">
                  <a16:creationId xmlns:a16="http://schemas.microsoft.com/office/drawing/2014/main" xmlns="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650;p70">
              <a:extLst>
                <a:ext uri="{FF2B5EF4-FFF2-40B4-BE49-F238E27FC236}">
                  <a16:creationId xmlns:a16="http://schemas.microsoft.com/office/drawing/2014/main" xmlns="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651;p70">
              <a:extLst>
                <a:ext uri="{FF2B5EF4-FFF2-40B4-BE49-F238E27FC236}">
                  <a16:creationId xmlns:a16="http://schemas.microsoft.com/office/drawing/2014/main" xmlns="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652;p70">
              <a:extLst>
                <a:ext uri="{FF2B5EF4-FFF2-40B4-BE49-F238E27FC236}">
                  <a16:creationId xmlns:a16="http://schemas.microsoft.com/office/drawing/2014/main" xmlns="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653;p70">
              <a:extLst>
                <a:ext uri="{FF2B5EF4-FFF2-40B4-BE49-F238E27FC236}">
                  <a16:creationId xmlns:a16="http://schemas.microsoft.com/office/drawing/2014/main" xmlns="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654;p70">
              <a:extLst>
                <a:ext uri="{FF2B5EF4-FFF2-40B4-BE49-F238E27FC236}">
                  <a16:creationId xmlns:a16="http://schemas.microsoft.com/office/drawing/2014/main" xmlns="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655;p70">
              <a:extLst>
                <a:ext uri="{FF2B5EF4-FFF2-40B4-BE49-F238E27FC236}">
                  <a16:creationId xmlns:a16="http://schemas.microsoft.com/office/drawing/2014/main" xmlns="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656;p70">
              <a:extLst>
                <a:ext uri="{FF2B5EF4-FFF2-40B4-BE49-F238E27FC236}">
                  <a16:creationId xmlns:a16="http://schemas.microsoft.com/office/drawing/2014/main" xmlns="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657;p70">
              <a:extLst>
                <a:ext uri="{FF2B5EF4-FFF2-40B4-BE49-F238E27FC236}">
                  <a16:creationId xmlns:a16="http://schemas.microsoft.com/office/drawing/2014/main" xmlns="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658;p70">
              <a:extLst>
                <a:ext uri="{FF2B5EF4-FFF2-40B4-BE49-F238E27FC236}">
                  <a16:creationId xmlns:a16="http://schemas.microsoft.com/office/drawing/2014/main" xmlns="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659;p70">
              <a:extLst>
                <a:ext uri="{FF2B5EF4-FFF2-40B4-BE49-F238E27FC236}">
                  <a16:creationId xmlns:a16="http://schemas.microsoft.com/office/drawing/2014/main" xmlns="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660;p70">
              <a:extLst>
                <a:ext uri="{FF2B5EF4-FFF2-40B4-BE49-F238E27FC236}">
                  <a16:creationId xmlns:a16="http://schemas.microsoft.com/office/drawing/2014/main" xmlns="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661;p70">
              <a:extLst>
                <a:ext uri="{FF2B5EF4-FFF2-40B4-BE49-F238E27FC236}">
                  <a16:creationId xmlns:a16="http://schemas.microsoft.com/office/drawing/2014/main" xmlns="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662;p70">
              <a:extLst>
                <a:ext uri="{FF2B5EF4-FFF2-40B4-BE49-F238E27FC236}">
                  <a16:creationId xmlns:a16="http://schemas.microsoft.com/office/drawing/2014/main" xmlns="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663;p70">
              <a:extLst>
                <a:ext uri="{FF2B5EF4-FFF2-40B4-BE49-F238E27FC236}">
                  <a16:creationId xmlns:a16="http://schemas.microsoft.com/office/drawing/2014/main" xmlns="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664;p70">
              <a:extLst>
                <a:ext uri="{FF2B5EF4-FFF2-40B4-BE49-F238E27FC236}">
                  <a16:creationId xmlns:a16="http://schemas.microsoft.com/office/drawing/2014/main" xmlns="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665;p70">
              <a:extLst>
                <a:ext uri="{FF2B5EF4-FFF2-40B4-BE49-F238E27FC236}">
                  <a16:creationId xmlns:a16="http://schemas.microsoft.com/office/drawing/2014/main" xmlns="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666;p70">
              <a:extLst>
                <a:ext uri="{FF2B5EF4-FFF2-40B4-BE49-F238E27FC236}">
                  <a16:creationId xmlns:a16="http://schemas.microsoft.com/office/drawing/2014/main" xmlns="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667;p70">
              <a:extLst>
                <a:ext uri="{FF2B5EF4-FFF2-40B4-BE49-F238E27FC236}">
                  <a16:creationId xmlns:a16="http://schemas.microsoft.com/office/drawing/2014/main" xmlns="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668;p70">
              <a:extLst>
                <a:ext uri="{FF2B5EF4-FFF2-40B4-BE49-F238E27FC236}">
                  <a16:creationId xmlns:a16="http://schemas.microsoft.com/office/drawing/2014/main" xmlns="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669;p70">
              <a:extLst>
                <a:ext uri="{FF2B5EF4-FFF2-40B4-BE49-F238E27FC236}">
                  <a16:creationId xmlns:a16="http://schemas.microsoft.com/office/drawing/2014/main" xmlns="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670;p70">
              <a:extLst>
                <a:ext uri="{FF2B5EF4-FFF2-40B4-BE49-F238E27FC236}">
                  <a16:creationId xmlns:a16="http://schemas.microsoft.com/office/drawing/2014/main" xmlns="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671;p70">
              <a:extLst>
                <a:ext uri="{FF2B5EF4-FFF2-40B4-BE49-F238E27FC236}">
                  <a16:creationId xmlns:a16="http://schemas.microsoft.com/office/drawing/2014/main" xmlns="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672;p70">
              <a:extLst>
                <a:ext uri="{FF2B5EF4-FFF2-40B4-BE49-F238E27FC236}">
                  <a16:creationId xmlns:a16="http://schemas.microsoft.com/office/drawing/2014/main" xmlns="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673;p70">
              <a:extLst>
                <a:ext uri="{FF2B5EF4-FFF2-40B4-BE49-F238E27FC236}">
                  <a16:creationId xmlns:a16="http://schemas.microsoft.com/office/drawing/2014/main" xmlns="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674;p70">
              <a:extLst>
                <a:ext uri="{FF2B5EF4-FFF2-40B4-BE49-F238E27FC236}">
                  <a16:creationId xmlns:a16="http://schemas.microsoft.com/office/drawing/2014/main" xmlns="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675;p70">
              <a:extLst>
                <a:ext uri="{FF2B5EF4-FFF2-40B4-BE49-F238E27FC236}">
                  <a16:creationId xmlns:a16="http://schemas.microsoft.com/office/drawing/2014/main" xmlns="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676;p70">
              <a:extLst>
                <a:ext uri="{FF2B5EF4-FFF2-40B4-BE49-F238E27FC236}">
                  <a16:creationId xmlns:a16="http://schemas.microsoft.com/office/drawing/2014/main" xmlns="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677;p70">
              <a:extLst>
                <a:ext uri="{FF2B5EF4-FFF2-40B4-BE49-F238E27FC236}">
                  <a16:creationId xmlns:a16="http://schemas.microsoft.com/office/drawing/2014/main" xmlns="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678;p70">
              <a:extLst>
                <a:ext uri="{FF2B5EF4-FFF2-40B4-BE49-F238E27FC236}">
                  <a16:creationId xmlns:a16="http://schemas.microsoft.com/office/drawing/2014/main" xmlns="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679;p70">
              <a:extLst>
                <a:ext uri="{FF2B5EF4-FFF2-40B4-BE49-F238E27FC236}">
                  <a16:creationId xmlns:a16="http://schemas.microsoft.com/office/drawing/2014/main" xmlns="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680;p70">
              <a:extLst>
                <a:ext uri="{FF2B5EF4-FFF2-40B4-BE49-F238E27FC236}">
                  <a16:creationId xmlns:a16="http://schemas.microsoft.com/office/drawing/2014/main" xmlns="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681;p70">
              <a:extLst>
                <a:ext uri="{FF2B5EF4-FFF2-40B4-BE49-F238E27FC236}">
                  <a16:creationId xmlns:a16="http://schemas.microsoft.com/office/drawing/2014/main" xmlns="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682;p70">
              <a:extLst>
                <a:ext uri="{FF2B5EF4-FFF2-40B4-BE49-F238E27FC236}">
                  <a16:creationId xmlns:a16="http://schemas.microsoft.com/office/drawing/2014/main" xmlns="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683;p70">
              <a:extLst>
                <a:ext uri="{FF2B5EF4-FFF2-40B4-BE49-F238E27FC236}">
                  <a16:creationId xmlns:a16="http://schemas.microsoft.com/office/drawing/2014/main" xmlns="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684;p70">
              <a:extLst>
                <a:ext uri="{FF2B5EF4-FFF2-40B4-BE49-F238E27FC236}">
                  <a16:creationId xmlns:a16="http://schemas.microsoft.com/office/drawing/2014/main" xmlns="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685;p70">
              <a:extLst>
                <a:ext uri="{FF2B5EF4-FFF2-40B4-BE49-F238E27FC236}">
                  <a16:creationId xmlns:a16="http://schemas.microsoft.com/office/drawing/2014/main" xmlns="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686;p70">
              <a:extLst>
                <a:ext uri="{FF2B5EF4-FFF2-40B4-BE49-F238E27FC236}">
                  <a16:creationId xmlns:a16="http://schemas.microsoft.com/office/drawing/2014/main" xmlns="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687;p70">
              <a:extLst>
                <a:ext uri="{FF2B5EF4-FFF2-40B4-BE49-F238E27FC236}">
                  <a16:creationId xmlns:a16="http://schemas.microsoft.com/office/drawing/2014/main" xmlns="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88;p70">
              <a:extLst>
                <a:ext uri="{FF2B5EF4-FFF2-40B4-BE49-F238E27FC236}">
                  <a16:creationId xmlns:a16="http://schemas.microsoft.com/office/drawing/2014/main" xmlns="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89;p70">
              <a:extLst>
                <a:ext uri="{FF2B5EF4-FFF2-40B4-BE49-F238E27FC236}">
                  <a16:creationId xmlns:a16="http://schemas.microsoft.com/office/drawing/2014/main" xmlns="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90;p70">
              <a:extLst>
                <a:ext uri="{FF2B5EF4-FFF2-40B4-BE49-F238E27FC236}">
                  <a16:creationId xmlns:a16="http://schemas.microsoft.com/office/drawing/2014/main" xmlns="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91;p70">
              <a:extLst>
                <a:ext uri="{FF2B5EF4-FFF2-40B4-BE49-F238E27FC236}">
                  <a16:creationId xmlns:a16="http://schemas.microsoft.com/office/drawing/2014/main" xmlns="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92;p70">
              <a:extLst>
                <a:ext uri="{FF2B5EF4-FFF2-40B4-BE49-F238E27FC236}">
                  <a16:creationId xmlns:a16="http://schemas.microsoft.com/office/drawing/2014/main" xmlns="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683745" y="1129260"/>
            <a:ext cx="7856033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7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1</a:t>
            </a:r>
            <a:r>
              <a:rPr lang="en-US" sz="2700" b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. </a:t>
            </a:r>
            <a:r>
              <a:rPr lang="vi-VN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 trên hồ Ba Bể, tác giả nghe được những âm thanh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gì</a:t>
            </a:r>
            <a:r>
              <a:rPr lang="vi-VN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82575" y="2700815"/>
            <a:ext cx="6714804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nl-NL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thuyền trên hồ Ba Bể, tác giả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thấy tiếng ngâm của núi rừng và lá cây, nghe thấy tiếng chim hót.  </a:t>
            </a:r>
            <a:endParaRPr lang="vi-VN" sz="27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8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>
            <a:extLst>
              <a:ext uri="{FF2B5EF4-FFF2-40B4-BE49-F238E27FC236}">
                <a16:creationId xmlns:a16="http://schemas.microsoft.com/office/drawing/2014/main" xmlns="" id="{95FA68C9-9372-E452-44C1-144686F3BEDA}"/>
              </a:ext>
            </a:extLst>
          </p:cNvPr>
          <p:cNvGrpSpPr/>
          <p:nvPr/>
        </p:nvGrpSpPr>
        <p:grpSpPr>
          <a:xfrm rot="21193171">
            <a:off x="212383" y="521641"/>
            <a:ext cx="1152419" cy="1511102"/>
            <a:chOff x="2039108" y="678179"/>
            <a:chExt cx="1846062" cy="2319889"/>
          </a:xfrm>
        </p:grpSpPr>
        <p:grpSp>
          <p:nvGrpSpPr>
            <p:cNvPr id="5" name="Google Shape;1185;p63">
              <a:extLst>
                <a:ext uri="{FF2B5EF4-FFF2-40B4-BE49-F238E27FC236}">
                  <a16:creationId xmlns:a16="http://schemas.microsoft.com/office/drawing/2014/main" xmlns="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7" name="Google Shape;1186;p63">
                <a:extLst>
                  <a:ext uri="{FF2B5EF4-FFF2-40B4-BE49-F238E27FC236}">
                    <a16:creationId xmlns:a16="http://schemas.microsoft.com/office/drawing/2014/main" xmlns="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1187;p63">
                <a:extLst>
                  <a:ext uri="{FF2B5EF4-FFF2-40B4-BE49-F238E27FC236}">
                    <a16:creationId xmlns:a16="http://schemas.microsoft.com/office/drawing/2014/main" xmlns="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1188;p63">
                <a:extLst>
                  <a:ext uri="{FF2B5EF4-FFF2-40B4-BE49-F238E27FC236}">
                    <a16:creationId xmlns:a16="http://schemas.microsoft.com/office/drawing/2014/main" xmlns="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1189;p63">
                <a:extLst>
                  <a:ext uri="{FF2B5EF4-FFF2-40B4-BE49-F238E27FC236}">
                    <a16:creationId xmlns:a16="http://schemas.microsoft.com/office/drawing/2014/main" xmlns="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1190;p63">
                <a:extLst>
                  <a:ext uri="{FF2B5EF4-FFF2-40B4-BE49-F238E27FC236}">
                    <a16:creationId xmlns:a16="http://schemas.microsoft.com/office/drawing/2014/main" xmlns="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1191;p63">
                <a:extLst>
                  <a:ext uri="{FF2B5EF4-FFF2-40B4-BE49-F238E27FC236}">
                    <a16:creationId xmlns:a16="http://schemas.microsoft.com/office/drawing/2014/main" xmlns="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192;p63">
                <a:extLst>
                  <a:ext uri="{FF2B5EF4-FFF2-40B4-BE49-F238E27FC236}">
                    <a16:creationId xmlns:a16="http://schemas.microsoft.com/office/drawing/2014/main" xmlns="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193;p63">
                <a:extLst>
                  <a:ext uri="{FF2B5EF4-FFF2-40B4-BE49-F238E27FC236}">
                    <a16:creationId xmlns:a16="http://schemas.microsoft.com/office/drawing/2014/main" xmlns="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194;p63">
                <a:extLst>
                  <a:ext uri="{FF2B5EF4-FFF2-40B4-BE49-F238E27FC236}">
                    <a16:creationId xmlns:a16="http://schemas.microsoft.com/office/drawing/2014/main" xmlns="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195;p63">
                <a:extLst>
                  <a:ext uri="{FF2B5EF4-FFF2-40B4-BE49-F238E27FC236}">
                    <a16:creationId xmlns:a16="http://schemas.microsoft.com/office/drawing/2014/main" xmlns="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196;p63">
                <a:extLst>
                  <a:ext uri="{FF2B5EF4-FFF2-40B4-BE49-F238E27FC236}">
                    <a16:creationId xmlns:a16="http://schemas.microsoft.com/office/drawing/2014/main" xmlns="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197;p63">
                <a:extLst>
                  <a:ext uri="{FF2B5EF4-FFF2-40B4-BE49-F238E27FC236}">
                    <a16:creationId xmlns:a16="http://schemas.microsoft.com/office/drawing/2014/main" xmlns="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198;p63">
                <a:extLst>
                  <a:ext uri="{FF2B5EF4-FFF2-40B4-BE49-F238E27FC236}">
                    <a16:creationId xmlns:a16="http://schemas.microsoft.com/office/drawing/2014/main" xmlns="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199;p63">
                <a:extLst>
                  <a:ext uri="{FF2B5EF4-FFF2-40B4-BE49-F238E27FC236}">
                    <a16:creationId xmlns:a16="http://schemas.microsoft.com/office/drawing/2014/main" xmlns="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00;p63">
                <a:extLst>
                  <a:ext uri="{FF2B5EF4-FFF2-40B4-BE49-F238E27FC236}">
                    <a16:creationId xmlns:a16="http://schemas.microsoft.com/office/drawing/2014/main" xmlns="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01;p63">
                <a:extLst>
                  <a:ext uri="{FF2B5EF4-FFF2-40B4-BE49-F238E27FC236}">
                    <a16:creationId xmlns:a16="http://schemas.microsoft.com/office/drawing/2014/main" xmlns="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202;p63">
                <a:extLst>
                  <a:ext uri="{FF2B5EF4-FFF2-40B4-BE49-F238E27FC236}">
                    <a16:creationId xmlns:a16="http://schemas.microsoft.com/office/drawing/2014/main" xmlns="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203;p63">
                <a:extLst>
                  <a:ext uri="{FF2B5EF4-FFF2-40B4-BE49-F238E27FC236}">
                    <a16:creationId xmlns:a16="http://schemas.microsoft.com/office/drawing/2014/main" xmlns="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204;p63">
                <a:extLst>
                  <a:ext uri="{FF2B5EF4-FFF2-40B4-BE49-F238E27FC236}">
                    <a16:creationId xmlns:a16="http://schemas.microsoft.com/office/drawing/2014/main" xmlns="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205;p63">
                <a:extLst>
                  <a:ext uri="{FF2B5EF4-FFF2-40B4-BE49-F238E27FC236}">
                    <a16:creationId xmlns:a16="http://schemas.microsoft.com/office/drawing/2014/main" xmlns="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206;p63">
                <a:extLst>
                  <a:ext uri="{FF2B5EF4-FFF2-40B4-BE49-F238E27FC236}">
                    <a16:creationId xmlns:a16="http://schemas.microsoft.com/office/drawing/2014/main" xmlns="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207;p63">
                <a:extLst>
                  <a:ext uri="{FF2B5EF4-FFF2-40B4-BE49-F238E27FC236}">
                    <a16:creationId xmlns:a16="http://schemas.microsoft.com/office/drawing/2014/main" xmlns="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208;p63">
                <a:extLst>
                  <a:ext uri="{FF2B5EF4-FFF2-40B4-BE49-F238E27FC236}">
                    <a16:creationId xmlns:a16="http://schemas.microsoft.com/office/drawing/2014/main" xmlns="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209;p63">
                <a:extLst>
                  <a:ext uri="{FF2B5EF4-FFF2-40B4-BE49-F238E27FC236}">
                    <a16:creationId xmlns:a16="http://schemas.microsoft.com/office/drawing/2014/main" xmlns="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210;p63">
                <a:extLst>
                  <a:ext uri="{FF2B5EF4-FFF2-40B4-BE49-F238E27FC236}">
                    <a16:creationId xmlns:a16="http://schemas.microsoft.com/office/drawing/2014/main" xmlns="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211;p63">
                <a:extLst>
                  <a:ext uri="{FF2B5EF4-FFF2-40B4-BE49-F238E27FC236}">
                    <a16:creationId xmlns:a16="http://schemas.microsoft.com/office/drawing/2014/main" xmlns="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212;p63">
                <a:extLst>
                  <a:ext uri="{FF2B5EF4-FFF2-40B4-BE49-F238E27FC236}">
                    <a16:creationId xmlns:a16="http://schemas.microsoft.com/office/drawing/2014/main" xmlns="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213;p63">
                <a:extLst>
                  <a:ext uri="{FF2B5EF4-FFF2-40B4-BE49-F238E27FC236}">
                    <a16:creationId xmlns:a16="http://schemas.microsoft.com/office/drawing/2014/main" xmlns="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214;p63">
                <a:extLst>
                  <a:ext uri="{FF2B5EF4-FFF2-40B4-BE49-F238E27FC236}">
                    <a16:creationId xmlns:a16="http://schemas.microsoft.com/office/drawing/2014/main" xmlns="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215;p63">
                <a:extLst>
                  <a:ext uri="{FF2B5EF4-FFF2-40B4-BE49-F238E27FC236}">
                    <a16:creationId xmlns:a16="http://schemas.microsoft.com/office/drawing/2014/main" xmlns="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216;p63">
                <a:extLst>
                  <a:ext uri="{FF2B5EF4-FFF2-40B4-BE49-F238E27FC236}">
                    <a16:creationId xmlns:a16="http://schemas.microsoft.com/office/drawing/2014/main" xmlns="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217;p63">
                <a:extLst>
                  <a:ext uri="{FF2B5EF4-FFF2-40B4-BE49-F238E27FC236}">
                    <a16:creationId xmlns:a16="http://schemas.microsoft.com/office/drawing/2014/main" xmlns="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218;p63">
                <a:extLst>
                  <a:ext uri="{FF2B5EF4-FFF2-40B4-BE49-F238E27FC236}">
                    <a16:creationId xmlns:a16="http://schemas.microsoft.com/office/drawing/2014/main" xmlns="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219;p63">
                <a:extLst>
                  <a:ext uri="{FF2B5EF4-FFF2-40B4-BE49-F238E27FC236}">
                    <a16:creationId xmlns:a16="http://schemas.microsoft.com/office/drawing/2014/main" xmlns="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220;p63">
                <a:extLst>
                  <a:ext uri="{FF2B5EF4-FFF2-40B4-BE49-F238E27FC236}">
                    <a16:creationId xmlns:a16="http://schemas.microsoft.com/office/drawing/2014/main" xmlns="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221;p63">
                <a:extLst>
                  <a:ext uri="{FF2B5EF4-FFF2-40B4-BE49-F238E27FC236}">
                    <a16:creationId xmlns:a16="http://schemas.microsoft.com/office/drawing/2014/main" xmlns="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1222;p63">
              <a:extLst>
                <a:ext uri="{FF2B5EF4-FFF2-40B4-BE49-F238E27FC236}">
                  <a16:creationId xmlns:a16="http://schemas.microsoft.com/office/drawing/2014/main" xmlns="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" name="Google Shape;1608;p70">
            <a:extLst>
              <a:ext uri="{FF2B5EF4-FFF2-40B4-BE49-F238E27FC236}">
                <a16:creationId xmlns:a16="http://schemas.microsoft.com/office/drawing/2014/main" xmlns="" id="{8CECC9E8-7532-4CF8-ED78-AEBC506E6DFC}"/>
              </a:ext>
            </a:extLst>
          </p:cNvPr>
          <p:cNvGrpSpPr/>
          <p:nvPr/>
        </p:nvGrpSpPr>
        <p:grpSpPr>
          <a:xfrm flipH="1">
            <a:off x="122181" y="2628337"/>
            <a:ext cx="1617437" cy="1945450"/>
            <a:chOff x="1862899" y="1669750"/>
            <a:chExt cx="2709114" cy="4593105"/>
          </a:xfrm>
        </p:grpSpPr>
        <p:sp>
          <p:nvSpPr>
            <p:cNvPr id="44" name="Google Shape;1609;p70">
              <a:extLst>
                <a:ext uri="{FF2B5EF4-FFF2-40B4-BE49-F238E27FC236}">
                  <a16:creationId xmlns:a16="http://schemas.microsoft.com/office/drawing/2014/main" xmlns="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610;p70">
              <a:extLst>
                <a:ext uri="{FF2B5EF4-FFF2-40B4-BE49-F238E27FC236}">
                  <a16:creationId xmlns:a16="http://schemas.microsoft.com/office/drawing/2014/main" xmlns="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611;p70">
              <a:extLst>
                <a:ext uri="{FF2B5EF4-FFF2-40B4-BE49-F238E27FC236}">
                  <a16:creationId xmlns:a16="http://schemas.microsoft.com/office/drawing/2014/main" xmlns="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612;p70">
              <a:extLst>
                <a:ext uri="{FF2B5EF4-FFF2-40B4-BE49-F238E27FC236}">
                  <a16:creationId xmlns:a16="http://schemas.microsoft.com/office/drawing/2014/main" xmlns="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613;p70">
              <a:extLst>
                <a:ext uri="{FF2B5EF4-FFF2-40B4-BE49-F238E27FC236}">
                  <a16:creationId xmlns:a16="http://schemas.microsoft.com/office/drawing/2014/main" xmlns="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614;p70">
              <a:extLst>
                <a:ext uri="{FF2B5EF4-FFF2-40B4-BE49-F238E27FC236}">
                  <a16:creationId xmlns:a16="http://schemas.microsoft.com/office/drawing/2014/main" xmlns="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615;p70">
              <a:extLst>
                <a:ext uri="{FF2B5EF4-FFF2-40B4-BE49-F238E27FC236}">
                  <a16:creationId xmlns:a16="http://schemas.microsoft.com/office/drawing/2014/main" xmlns="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616;p70">
              <a:extLst>
                <a:ext uri="{FF2B5EF4-FFF2-40B4-BE49-F238E27FC236}">
                  <a16:creationId xmlns:a16="http://schemas.microsoft.com/office/drawing/2014/main" xmlns="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617;p70">
              <a:extLst>
                <a:ext uri="{FF2B5EF4-FFF2-40B4-BE49-F238E27FC236}">
                  <a16:creationId xmlns:a16="http://schemas.microsoft.com/office/drawing/2014/main" xmlns="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618;p70">
              <a:extLst>
                <a:ext uri="{FF2B5EF4-FFF2-40B4-BE49-F238E27FC236}">
                  <a16:creationId xmlns:a16="http://schemas.microsoft.com/office/drawing/2014/main" xmlns="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619;p70">
              <a:extLst>
                <a:ext uri="{FF2B5EF4-FFF2-40B4-BE49-F238E27FC236}">
                  <a16:creationId xmlns:a16="http://schemas.microsoft.com/office/drawing/2014/main" xmlns="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620;p70">
              <a:extLst>
                <a:ext uri="{FF2B5EF4-FFF2-40B4-BE49-F238E27FC236}">
                  <a16:creationId xmlns:a16="http://schemas.microsoft.com/office/drawing/2014/main" xmlns="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621;p70">
              <a:extLst>
                <a:ext uri="{FF2B5EF4-FFF2-40B4-BE49-F238E27FC236}">
                  <a16:creationId xmlns:a16="http://schemas.microsoft.com/office/drawing/2014/main" xmlns="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622;p70">
              <a:extLst>
                <a:ext uri="{FF2B5EF4-FFF2-40B4-BE49-F238E27FC236}">
                  <a16:creationId xmlns:a16="http://schemas.microsoft.com/office/drawing/2014/main" xmlns="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623;p70">
              <a:extLst>
                <a:ext uri="{FF2B5EF4-FFF2-40B4-BE49-F238E27FC236}">
                  <a16:creationId xmlns:a16="http://schemas.microsoft.com/office/drawing/2014/main" xmlns="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624;p70">
              <a:extLst>
                <a:ext uri="{FF2B5EF4-FFF2-40B4-BE49-F238E27FC236}">
                  <a16:creationId xmlns:a16="http://schemas.microsoft.com/office/drawing/2014/main" xmlns="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625;p70">
              <a:extLst>
                <a:ext uri="{FF2B5EF4-FFF2-40B4-BE49-F238E27FC236}">
                  <a16:creationId xmlns:a16="http://schemas.microsoft.com/office/drawing/2014/main" xmlns="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626;p70">
              <a:extLst>
                <a:ext uri="{FF2B5EF4-FFF2-40B4-BE49-F238E27FC236}">
                  <a16:creationId xmlns:a16="http://schemas.microsoft.com/office/drawing/2014/main" xmlns="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627;p70">
              <a:extLst>
                <a:ext uri="{FF2B5EF4-FFF2-40B4-BE49-F238E27FC236}">
                  <a16:creationId xmlns:a16="http://schemas.microsoft.com/office/drawing/2014/main" xmlns="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628;p70">
              <a:extLst>
                <a:ext uri="{FF2B5EF4-FFF2-40B4-BE49-F238E27FC236}">
                  <a16:creationId xmlns:a16="http://schemas.microsoft.com/office/drawing/2014/main" xmlns="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629;p70">
              <a:extLst>
                <a:ext uri="{FF2B5EF4-FFF2-40B4-BE49-F238E27FC236}">
                  <a16:creationId xmlns:a16="http://schemas.microsoft.com/office/drawing/2014/main" xmlns="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630;p70">
              <a:extLst>
                <a:ext uri="{FF2B5EF4-FFF2-40B4-BE49-F238E27FC236}">
                  <a16:creationId xmlns:a16="http://schemas.microsoft.com/office/drawing/2014/main" xmlns="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631;p70">
              <a:extLst>
                <a:ext uri="{FF2B5EF4-FFF2-40B4-BE49-F238E27FC236}">
                  <a16:creationId xmlns:a16="http://schemas.microsoft.com/office/drawing/2014/main" xmlns="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632;p70">
              <a:extLst>
                <a:ext uri="{FF2B5EF4-FFF2-40B4-BE49-F238E27FC236}">
                  <a16:creationId xmlns:a16="http://schemas.microsoft.com/office/drawing/2014/main" xmlns="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633;p70">
              <a:extLst>
                <a:ext uri="{FF2B5EF4-FFF2-40B4-BE49-F238E27FC236}">
                  <a16:creationId xmlns:a16="http://schemas.microsoft.com/office/drawing/2014/main" xmlns="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634;p70">
              <a:extLst>
                <a:ext uri="{FF2B5EF4-FFF2-40B4-BE49-F238E27FC236}">
                  <a16:creationId xmlns:a16="http://schemas.microsoft.com/office/drawing/2014/main" xmlns="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635;p70">
              <a:extLst>
                <a:ext uri="{FF2B5EF4-FFF2-40B4-BE49-F238E27FC236}">
                  <a16:creationId xmlns:a16="http://schemas.microsoft.com/office/drawing/2014/main" xmlns="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636;p70">
              <a:extLst>
                <a:ext uri="{FF2B5EF4-FFF2-40B4-BE49-F238E27FC236}">
                  <a16:creationId xmlns:a16="http://schemas.microsoft.com/office/drawing/2014/main" xmlns="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637;p70">
              <a:extLst>
                <a:ext uri="{FF2B5EF4-FFF2-40B4-BE49-F238E27FC236}">
                  <a16:creationId xmlns:a16="http://schemas.microsoft.com/office/drawing/2014/main" xmlns="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638;p70">
              <a:extLst>
                <a:ext uri="{FF2B5EF4-FFF2-40B4-BE49-F238E27FC236}">
                  <a16:creationId xmlns:a16="http://schemas.microsoft.com/office/drawing/2014/main" xmlns="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639;p70">
              <a:extLst>
                <a:ext uri="{FF2B5EF4-FFF2-40B4-BE49-F238E27FC236}">
                  <a16:creationId xmlns:a16="http://schemas.microsoft.com/office/drawing/2014/main" xmlns="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640;p70">
              <a:extLst>
                <a:ext uri="{FF2B5EF4-FFF2-40B4-BE49-F238E27FC236}">
                  <a16:creationId xmlns:a16="http://schemas.microsoft.com/office/drawing/2014/main" xmlns="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641;p70">
              <a:extLst>
                <a:ext uri="{FF2B5EF4-FFF2-40B4-BE49-F238E27FC236}">
                  <a16:creationId xmlns:a16="http://schemas.microsoft.com/office/drawing/2014/main" xmlns="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642;p70">
              <a:extLst>
                <a:ext uri="{FF2B5EF4-FFF2-40B4-BE49-F238E27FC236}">
                  <a16:creationId xmlns:a16="http://schemas.microsoft.com/office/drawing/2014/main" xmlns="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643;p70">
              <a:extLst>
                <a:ext uri="{FF2B5EF4-FFF2-40B4-BE49-F238E27FC236}">
                  <a16:creationId xmlns:a16="http://schemas.microsoft.com/office/drawing/2014/main" xmlns="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644;p70">
              <a:extLst>
                <a:ext uri="{FF2B5EF4-FFF2-40B4-BE49-F238E27FC236}">
                  <a16:creationId xmlns:a16="http://schemas.microsoft.com/office/drawing/2014/main" xmlns="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645;p70">
              <a:extLst>
                <a:ext uri="{FF2B5EF4-FFF2-40B4-BE49-F238E27FC236}">
                  <a16:creationId xmlns:a16="http://schemas.microsoft.com/office/drawing/2014/main" xmlns="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646;p70">
              <a:extLst>
                <a:ext uri="{FF2B5EF4-FFF2-40B4-BE49-F238E27FC236}">
                  <a16:creationId xmlns:a16="http://schemas.microsoft.com/office/drawing/2014/main" xmlns="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647;p70">
              <a:extLst>
                <a:ext uri="{FF2B5EF4-FFF2-40B4-BE49-F238E27FC236}">
                  <a16:creationId xmlns:a16="http://schemas.microsoft.com/office/drawing/2014/main" xmlns="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648;p70">
              <a:extLst>
                <a:ext uri="{FF2B5EF4-FFF2-40B4-BE49-F238E27FC236}">
                  <a16:creationId xmlns:a16="http://schemas.microsoft.com/office/drawing/2014/main" xmlns="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649;p70">
              <a:extLst>
                <a:ext uri="{FF2B5EF4-FFF2-40B4-BE49-F238E27FC236}">
                  <a16:creationId xmlns:a16="http://schemas.microsoft.com/office/drawing/2014/main" xmlns="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650;p70">
              <a:extLst>
                <a:ext uri="{FF2B5EF4-FFF2-40B4-BE49-F238E27FC236}">
                  <a16:creationId xmlns:a16="http://schemas.microsoft.com/office/drawing/2014/main" xmlns="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651;p70">
              <a:extLst>
                <a:ext uri="{FF2B5EF4-FFF2-40B4-BE49-F238E27FC236}">
                  <a16:creationId xmlns:a16="http://schemas.microsoft.com/office/drawing/2014/main" xmlns="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652;p70">
              <a:extLst>
                <a:ext uri="{FF2B5EF4-FFF2-40B4-BE49-F238E27FC236}">
                  <a16:creationId xmlns:a16="http://schemas.microsoft.com/office/drawing/2014/main" xmlns="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653;p70">
              <a:extLst>
                <a:ext uri="{FF2B5EF4-FFF2-40B4-BE49-F238E27FC236}">
                  <a16:creationId xmlns:a16="http://schemas.microsoft.com/office/drawing/2014/main" xmlns="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654;p70">
              <a:extLst>
                <a:ext uri="{FF2B5EF4-FFF2-40B4-BE49-F238E27FC236}">
                  <a16:creationId xmlns:a16="http://schemas.microsoft.com/office/drawing/2014/main" xmlns="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655;p70">
              <a:extLst>
                <a:ext uri="{FF2B5EF4-FFF2-40B4-BE49-F238E27FC236}">
                  <a16:creationId xmlns:a16="http://schemas.microsoft.com/office/drawing/2014/main" xmlns="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656;p70">
              <a:extLst>
                <a:ext uri="{FF2B5EF4-FFF2-40B4-BE49-F238E27FC236}">
                  <a16:creationId xmlns:a16="http://schemas.microsoft.com/office/drawing/2014/main" xmlns="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657;p70">
              <a:extLst>
                <a:ext uri="{FF2B5EF4-FFF2-40B4-BE49-F238E27FC236}">
                  <a16:creationId xmlns:a16="http://schemas.microsoft.com/office/drawing/2014/main" xmlns="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658;p70">
              <a:extLst>
                <a:ext uri="{FF2B5EF4-FFF2-40B4-BE49-F238E27FC236}">
                  <a16:creationId xmlns:a16="http://schemas.microsoft.com/office/drawing/2014/main" xmlns="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659;p70">
              <a:extLst>
                <a:ext uri="{FF2B5EF4-FFF2-40B4-BE49-F238E27FC236}">
                  <a16:creationId xmlns:a16="http://schemas.microsoft.com/office/drawing/2014/main" xmlns="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660;p70">
              <a:extLst>
                <a:ext uri="{FF2B5EF4-FFF2-40B4-BE49-F238E27FC236}">
                  <a16:creationId xmlns:a16="http://schemas.microsoft.com/office/drawing/2014/main" xmlns="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661;p70">
              <a:extLst>
                <a:ext uri="{FF2B5EF4-FFF2-40B4-BE49-F238E27FC236}">
                  <a16:creationId xmlns:a16="http://schemas.microsoft.com/office/drawing/2014/main" xmlns="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662;p70">
              <a:extLst>
                <a:ext uri="{FF2B5EF4-FFF2-40B4-BE49-F238E27FC236}">
                  <a16:creationId xmlns:a16="http://schemas.microsoft.com/office/drawing/2014/main" xmlns="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663;p70">
              <a:extLst>
                <a:ext uri="{FF2B5EF4-FFF2-40B4-BE49-F238E27FC236}">
                  <a16:creationId xmlns:a16="http://schemas.microsoft.com/office/drawing/2014/main" xmlns="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664;p70">
              <a:extLst>
                <a:ext uri="{FF2B5EF4-FFF2-40B4-BE49-F238E27FC236}">
                  <a16:creationId xmlns:a16="http://schemas.microsoft.com/office/drawing/2014/main" xmlns="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665;p70">
              <a:extLst>
                <a:ext uri="{FF2B5EF4-FFF2-40B4-BE49-F238E27FC236}">
                  <a16:creationId xmlns:a16="http://schemas.microsoft.com/office/drawing/2014/main" xmlns="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666;p70">
              <a:extLst>
                <a:ext uri="{FF2B5EF4-FFF2-40B4-BE49-F238E27FC236}">
                  <a16:creationId xmlns:a16="http://schemas.microsoft.com/office/drawing/2014/main" xmlns="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667;p70">
              <a:extLst>
                <a:ext uri="{FF2B5EF4-FFF2-40B4-BE49-F238E27FC236}">
                  <a16:creationId xmlns:a16="http://schemas.microsoft.com/office/drawing/2014/main" xmlns="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668;p70">
              <a:extLst>
                <a:ext uri="{FF2B5EF4-FFF2-40B4-BE49-F238E27FC236}">
                  <a16:creationId xmlns:a16="http://schemas.microsoft.com/office/drawing/2014/main" xmlns="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669;p70">
              <a:extLst>
                <a:ext uri="{FF2B5EF4-FFF2-40B4-BE49-F238E27FC236}">
                  <a16:creationId xmlns:a16="http://schemas.microsoft.com/office/drawing/2014/main" xmlns="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670;p70">
              <a:extLst>
                <a:ext uri="{FF2B5EF4-FFF2-40B4-BE49-F238E27FC236}">
                  <a16:creationId xmlns:a16="http://schemas.microsoft.com/office/drawing/2014/main" xmlns="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671;p70">
              <a:extLst>
                <a:ext uri="{FF2B5EF4-FFF2-40B4-BE49-F238E27FC236}">
                  <a16:creationId xmlns:a16="http://schemas.microsoft.com/office/drawing/2014/main" xmlns="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672;p70">
              <a:extLst>
                <a:ext uri="{FF2B5EF4-FFF2-40B4-BE49-F238E27FC236}">
                  <a16:creationId xmlns:a16="http://schemas.microsoft.com/office/drawing/2014/main" xmlns="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673;p70">
              <a:extLst>
                <a:ext uri="{FF2B5EF4-FFF2-40B4-BE49-F238E27FC236}">
                  <a16:creationId xmlns:a16="http://schemas.microsoft.com/office/drawing/2014/main" xmlns="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674;p70">
              <a:extLst>
                <a:ext uri="{FF2B5EF4-FFF2-40B4-BE49-F238E27FC236}">
                  <a16:creationId xmlns:a16="http://schemas.microsoft.com/office/drawing/2014/main" xmlns="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675;p70">
              <a:extLst>
                <a:ext uri="{FF2B5EF4-FFF2-40B4-BE49-F238E27FC236}">
                  <a16:creationId xmlns:a16="http://schemas.microsoft.com/office/drawing/2014/main" xmlns="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676;p70">
              <a:extLst>
                <a:ext uri="{FF2B5EF4-FFF2-40B4-BE49-F238E27FC236}">
                  <a16:creationId xmlns:a16="http://schemas.microsoft.com/office/drawing/2014/main" xmlns="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677;p70">
              <a:extLst>
                <a:ext uri="{FF2B5EF4-FFF2-40B4-BE49-F238E27FC236}">
                  <a16:creationId xmlns:a16="http://schemas.microsoft.com/office/drawing/2014/main" xmlns="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678;p70">
              <a:extLst>
                <a:ext uri="{FF2B5EF4-FFF2-40B4-BE49-F238E27FC236}">
                  <a16:creationId xmlns:a16="http://schemas.microsoft.com/office/drawing/2014/main" xmlns="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679;p70">
              <a:extLst>
                <a:ext uri="{FF2B5EF4-FFF2-40B4-BE49-F238E27FC236}">
                  <a16:creationId xmlns:a16="http://schemas.microsoft.com/office/drawing/2014/main" xmlns="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680;p70">
              <a:extLst>
                <a:ext uri="{FF2B5EF4-FFF2-40B4-BE49-F238E27FC236}">
                  <a16:creationId xmlns:a16="http://schemas.microsoft.com/office/drawing/2014/main" xmlns="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681;p70">
              <a:extLst>
                <a:ext uri="{FF2B5EF4-FFF2-40B4-BE49-F238E27FC236}">
                  <a16:creationId xmlns:a16="http://schemas.microsoft.com/office/drawing/2014/main" xmlns="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682;p70">
              <a:extLst>
                <a:ext uri="{FF2B5EF4-FFF2-40B4-BE49-F238E27FC236}">
                  <a16:creationId xmlns:a16="http://schemas.microsoft.com/office/drawing/2014/main" xmlns="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683;p70">
              <a:extLst>
                <a:ext uri="{FF2B5EF4-FFF2-40B4-BE49-F238E27FC236}">
                  <a16:creationId xmlns:a16="http://schemas.microsoft.com/office/drawing/2014/main" xmlns="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684;p70">
              <a:extLst>
                <a:ext uri="{FF2B5EF4-FFF2-40B4-BE49-F238E27FC236}">
                  <a16:creationId xmlns:a16="http://schemas.microsoft.com/office/drawing/2014/main" xmlns="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685;p70">
              <a:extLst>
                <a:ext uri="{FF2B5EF4-FFF2-40B4-BE49-F238E27FC236}">
                  <a16:creationId xmlns:a16="http://schemas.microsoft.com/office/drawing/2014/main" xmlns="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686;p70">
              <a:extLst>
                <a:ext uri="{FF2B5EF4-FFF2-40B4-BE49-F238E27FC236}">
                  <a16:creationId xmlns:a16="http://schemas.microsoft.com/office/drawing/2014/main" xmlns="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687;p70">
              <a:extLst>
                <a:ext uri="{FF2B5EF4-FFF2-40B4-BE49-F238E27FC236}">
                  <a16:creationId xmlns:a16="http://schemas.microsoft.com/office/drawing/2014/main" xmlns="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88;p70">
              <a:extLst>
                <a:ext uri="{FF2B5EF4-FFF2-40B4-BE49-F238E27FC236}">
                  <a16:creationId xmlns:a16="http://schemas.microsoft.com/office/drawing/2014/main" xmlns="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89;p70">
              <a:extLst>
                <a:ext uri="{FF2B5EF4-FFF2-40B4-BE49-F238E27FC236}">
                  <a16:creationId xmlns:a16="http://schemas.microsoft.com/office/drawing/2014/main" xmlns="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90;p70">
              <a:extLst>
                <a:ext uri="{FF2B5EF4-FFF2-40B4-BE49-F238E27FC236}">
                  <a16:creationId xmlns:a16="http://schemas.microsoft.com/office/drawing/2014/main" xmlns="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91;p70">
              <a:extLst>
                <a:ext uri="{FF2B5EF4-FFF2-40B4-BE49-F238E27FC236}">
                  <a16:creationId xmlns:a16="http://schemas.microsoft.com/office/drawing/2014/main" xmlns="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92;p70">
              <a:extLst>
                <a:ext uri="{FF2B5EF4-FFF2-40B4-BE49-F238E27FC236}">
                  <a16:creationId xmlns:a16="http://schemas.microsoft.com/office/drawing/2014/main" xmlns="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683745" y="1129260"/>
            <a:ext cx="7856033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tác giả có cảm giác thuyền lướt trên mây, trên núi? Chọn ý đúng: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82575" y="2700815"/>
            <a:ext cx="6714804" cy="263918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nl-NL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Vì thuyền lướt trên mặt hồ có in bóng mây, núi.</a:t>
            </a:r>
          </a:p>
          <a:p>
            <a:pPr algn="just"/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Vì mái chèo khua làm bóng núi rung rinh.</a:t>
            </a:r>
          </a:p>
          <a:p>
            <a:pPr algn="just"/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Vì xung quanh hồ có núi dựng cheo leo. </a:t>
            </a:r>
          </a:p>
          <a:p>
            <a:pPr defTabSz="685800">
              <a:defRPr/>
            </a:pPr>
            <a:endParaRPr lang="vi-VN" sz="27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195736" y="2793064"/>
            <a:ext cx="360040" cy="426942"/>
          </a:xfrm>
          <a:prstGeom prst="flowChartConnector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6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>
            <a:extLst>
              <a:ext uri="{FF2B5EF4-FFF2-40B4-BE49-F238E27FC236}">
                <a16:creationId xmlns:a16="http://schemas.microsoft.com/office/drawing/2014/main" xmlns="" id="{95FA68C9-9372-E452-44C1-144686F3BEDA}"/>
              </a:ext>
            </a:extLst>
          </p:cNvPr>
          <p:cNvGrpSpPr/>
          <p:nvPr/>
        </p:nvGrpSpPr>
        <p:grpSpPr>
          <a:xfrm rot="21193171">
            <a:off x="212383" y="521641"/>
            <a:ext cx="1152419" cy="1511102"/>
            <a:chOff x="2039108" y="678179"/>
            <a:chExt cx="1846062" cy="2319889"/>
          </a:xfrm>
        </p:grpSpPr>
        <p:grpSp>
          <p:nvGrpSpPr>
            <p:cNvPr id="5" name="Google Shape;1185;p63">
              <a:extLst>
                <a:ext uri="{FF2B5EF4-FFF2-40B4-BE49-F238E27FC236}">
                  <a16:creationId xmlns:a16="http://schemas.microsoft.com/office/drawing/2014/main" xmlns="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7" name="Google Shape;1186;p63">
                <a:extLst>
                  <a:ext uri="{FF2B5EF4-FFF2-40B4-BE49-F238E27FC236}">
                    <a16:creationId xmlns:a16="http://schemas.microsoft.com/office/drawing/2014/main" xmlns="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1187;p63">
                <a:extLst>
                  <a:ext uri="{FF2B5EF4-FFF2-40B4-BE49-F238E27FC236}">
                    <a16:creationId xmlns:a16="http://schemas.microsoft.com/office/drawing/2014/main" xmlns="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1188;p63">
                <a:extLst>
                  <a:ext uri="{FF2B5EF4-FFF2-40B4-BE49-F238E27FC236}">
                    <a16:creationId xmlns:a16="http://schemas.microsoft.com/office/drawing/2014/main" xmlns="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1189;p63">
                <a:extLst>
                  <a:ext uri="{FF2B5EF4-FFF2-40B4-BE49-F238E27FC236}">
                    <a16:creationId xmlns:a16="http://schemas.microsoft.com/office/drawing/2014/main" xmlns="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1190;p63">
                <a:extLst>
                  <a:ext uri="{FF2B5EF4-FFF2-40B4-BE49-F238E27FC236}">
                    <a16:creationId xmlns:a16="http://schemas.microsoft.com/office/drawing/2014/main" xmlns="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1191;p63">
                <a:extLst>
                  <a:ext uri="{FF2B5EF4-FFF2-40B4-BE49-F238E27FC236}">
                    <a16:creationId xmlns:a16="http://schemas.microsoft.com/office/drawing/2014/main" xmlns="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192;p63">
                <a:extLst>
                  <a:ext uri="{FF2B5EF4-FFF2-40B4-BE49-F238E27FC236}">
                    <a16:creationId xmlns:a16="http://schemas.microsoft.com/office/drawing/2014/main" xmlns="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193;p63">
                <a:extLst>
                  <a:ext uri="{FF2B5EF4-FFF2-40B4-BE49-F238E27FC236}">
                    <a16:creationId xmlns:a16="http://schemas.microsoft.com/office/drawing/2014/main" xmlns="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194;p63">
                <a:extLst>
                  <a:ext uri="{FF2B5EF4-FFF2-40B4-BE49-F238E27FC236}">
                    <a16:creationId xmlns:a16="http://schemas.microsoft.com/office/drawing/2014/main" xmlns="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195;p63">
                <a:extLst>
                  <a:ext uri="{FF2B5EF4-FFF2-40B4-BE49-F238E27FC236}">
                    <a16:creationId xmlns:a16="http://schemas.microsoft.com/office/drawing/2014/main" xmlns="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196;p63">
                <a:extLst>
                  <a:ext uri="{FF2B5EF4-FFF2-40B4-BE49-F238E27FC236}">
                    <a16:creationId xmlns:a16="http://schemas.microsoft.com/office/drawing/2014/main" xmlns="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197;p63">
                <a:extLst>
                  <a:ext uri="{FF2B5EF4-FFF2-40B4-BE49-F238E27FC236}">
                    <a16:creationId xmlns:a16="http://schemas.microsoft.com/office/drawing/2014/main" xmlns="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198;p63">
                <a:extLst>
                  <a:ext uri="{FF2B5EF4-FFF2-40B4-BE49-F238E27FC236}">
                    <a16:creationId xmlns:a16="http://schemas.microsoft.com/office/drawing/2014/main" xmlns="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199;p63">
                <a:extLst>
                  <a:ext uri="{FF2B5EF4-FFF2-40B4-BE49-F238E27FC236}">
                    <a16:creationId xmlns:a16="http://schemas.microsoft.com/office/drawing/2014/main" xmlns="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00;p63">
                <a:extLst>
                  <a:ext uri="{FF2B5EF4-FFF2-40B4-BE49-F238E27FC236}">
                    <a16:creationId xmlns:a16="http://schemas.microsoft.com/office/drawing/2014/main" xmlns="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01;p63">
                <a:extLst>
                  <a:ext uri="{FF2B5EF4-FFF2-40B4-BE49-F238E27FC236}">
                    <a16:creationId xmlns:a16="http://schemas.microsoft.com/office/drawing/2014/main" xmlns="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202;p63">
                <a:extLst>
                  <a:ext uri="{FF2B5EF4-FFF2-40B4-BE49-F238E27FC236}">
                    <a16:creationId xmlns:a16="http://schemas.microsoft.com/office/drawing/2014/main" xmlns="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203;p63">
                <a:extLst>
                  <a:ext uri="{FF2B5EF4-FFF2-40B4-BE49-F238E27FC236}">
                    <a16:creationId xmlns:a16="http://schemas.microsoft.com/office/drawing/2014/main" xmlns="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204;p63">
                <a:extLst>
                  <a:ext uri="{FF2B5EF4-FFF2-40B4-BE49-F238E27FC236}">
                    <a16:creationId xmlns:a16="http://schemas.microsoft.com/office/drawing/2014/main" xmlns="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205;p63">
                <a:extLst>
                  <a:ext uri="{FF2B5EF4-FFF2-40B4-BE49-F238E27FC236}">
                    <a16:creationId xmlns:a16="http://schemas.microsoft.com/office/drawing/2014/main" xmlns="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206;p63">
                <a:extLst>
                  <a:ext uri="{FF2B5EF4-FFF2-40B4-BE49-F238E27FC236}">
                    <a16:creationId xmlns:a16="http://schemas.microsoft.com/office/drawing/2014/main" xmlns="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207;p63">
                <a:extLst>
                  <a:ext uri="{FF2B5EF4-FFF2-40B4-BE49-F238E27FC236}">
                    <a16:creationId xmlns:a16="http://schemas.microsoft.com/office/drawing/2014/main" xmlns="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208;p63">
                <a:extLst>
                  <a:ext uri="{FF2B5EF4-FFF2-40B4-BE49-F238E27FC236}">
                    <a16:creationId xmlns:a16="http://schemas.microsoft.com/office/drawing/2014/main" xmlns="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209;p63">
                <a:extLst>
                  <a:ext uri="{FF2B5EF4-FFF2-40B4-BE49-F238E27FC236}">
                    <a16:creationId xmlns:a16="http://schemas.microsoft.com/office/drawing/2014/main" xmlns="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210;p63">
                <a:extLst>
                  <a:ext uri="{FF2B5EF4-FFF2-40B4-BE49-F238E27FC236}">
                    <a16:creationId xmlns:a16="http://schemas.microsoft.com/office/drawing/2014/main" xmlns="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211;p63">
                <a:extLst>
                  <a:ext uri="{FF2B5EF4-FFF2-40B4-BE49-F238E27FC236}">
                    <a16:creationId xmlns:a16="http://schemas.microsoft.com/office/drawing/2014/main" xmlns="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212;p63">
                <a:extLst>
                  <a:ext uri="{FF2B5EF4-FFF2-40B4-BE49-F238E27FC236}">
                    <a16:creationId xmlns:a16="http://schemas.microsoft.com/office/drawing/2014/main" xmlns="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213;p63">
                <a:extLst>
                  <a:ext uri="{FF2B5EF4-FFF2-40B4-BE49-F238E27FC236}">
                    <a16:creationId xmlns:a16="http://schemas.microsoft.com/office/drawing/2014/main" xmlns="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214;p63">
                <a:extLst>
                  <a:ext uri="{FF2B5EF4-FFF2-40B4-BE49-F238E27FC236}">
                    <a16:creationId xmlns:a16="http://schemas.microsoft.com/office/drawing/2014/main" xmlns="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215;p63">
                <a:extLst>
                  <a:ext uri="{FF2B5EF4-FFF2-40B4-BE49-F238E27FC236}">
                    <a16:creationId xmlns:a16="http://schemas.microsoft.com/office/drawing/2014/main" xmlns="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216;p63">
                <a:extLst>
                  <a:ext uri="{FF2B5EF4-FFF2-40B4-BE49-F238E27FC236}">
                    <a16:creationId xmlns:a16="http://schemas.microsoft.com/office/drawing/2014/main" xmlns="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217;p63">
                <a:extLst>
                  <a:ext uri="{FF2B5EF4-FFF2-40B4-BE49-F238E27FC236}">
                    <a16:creationId xmlns:a16="http://schemas.microsoft.com/office/drawing/2014/main" xmlns="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218;p63">
                <a:extLst>
                  <a:ext uri="{FF2B5EF4-FFF2-40B4-BE49-F238E27FC236}">
                    <a16:creationId xmlns:a16="http://schemas.microsoft.com/office/drawing/2014/main" xmlns="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219;p63">
                <a:extLst>
                  <a:ext uri="{FF2B5EF4-FFF2-40B4-BE49-F238E27FC236}">
                    <a16:creationId xmlns:a16="http://schemas.microsoft.com/office/drawing/2014/main" xmlns="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220;p63">
                <a:extLst>
                  <a:ext uri="{FF2B5EF4-FFF2-40B4-BE49-F238E27FC236}">
                    <a16:creationId xmlns:a16="http://schemas.microsoft.com/office/drawing/2014/main" xmlns="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221;p63">
                <a:extLst>
                  <a:ext uri="{FF2B5EF4-FFF2-40B4-BE49-F238E27FC236}">
                    <a16:creationId xmlns:a16="http://schemas.microsoft.com/office/drawing/2014/main" xmlns="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1222;p63">
              <a:extLst>
                <a:ext uri="{FF2B5EF4-FFF2-40B4-BE49-F238E27FC236}">
                  <a16:creationId xmlns:a16="http://schemas.microsoft.com/office/drawing/2014/main" xmlns="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" name="Google Shape;1608;p70">
            <a:extLst>
              <a:ext uri="{FF2B5EF4-FFF2-40B4-BE49-F238E27FC236}">
                <a16:creationId xmlns:a16="http://schemas.microsoft.com/office/drawing/2014/main" xmlns="" id="{8CECC9E8-7532-4CF8-ED78-AEBC506E6DFC}"/>
              </a:ext>
            </a:extLst>
          </p:cNvPr>
          <p:cNvGrpSpPr/>
          <p:nvPr/>
        </p:nvGrpSpPr>
        <p:grpSpPr>
          <a:xfrm flipH="1">
            <a:off x="122181" y="2628337"/>
            <a:ext cx="1617437" cy="1945450"/>
            <a:chOff x="1862899" y="1669750"/>
            <a:chExt cx="2709114" cy="4593105"/>
          </a:xfrm>
        </p:grpSpPr>
        <p:sp>
          <p:nvSpPr>
            <p:cNvPr id="44" name="Google Shape;1609;p70">
              <a:extLst>
                <a:ext uri="{FF2B5EF4-FFF2-40B4-BE49-F238E27FC236}">
                  <a16:creationId xmlns:a16="http://schemas.microsoft.com/office/drawing/2014/main" xmlns="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610;p70">
              <a:extLst>
                <a:ext uri="{FF2B5EF4-FFF2-40B4-BE49-F238E27FC236}">
                  <a16:creationId xmlns:a16="http://schemas.microsoft.com/office/drawing/2014/main" xmlns="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611;p70">
              <a:extLst>
                <a:ext uri="{FF2B5EF4-FFF2-40B4-BE49-F238E27FC236}">
                  <a16:creationId xmlns:a16="http://schemas.microsoft.com/office/drawing/2014/main" xmlns="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612;p70">
              <a:extLst>
                <a:ext uri="{FF2B5EF4-FFF2-40B4-BE49-F238E27FC236}">
                  <a16:creationId xmlns:a16="http://schemas.microsoft.com/office/drawing/2014/main" xmlns="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613;p70">
              <a:extLst>
                <a:ext uri="{FF2B5EF4-FFF2-40B4-BE49-F238E27FC236}">
                  <a16:creationId xmlns:a16="http://schemas.microsoft.com/office/drawing/2014/main" xmlns="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614;p70">
              <a:extLst>
                <a:ext uri="{FF2B5EF4-FFF2-40B4-BE49-F238E27FC236}">
                  <a16:creationId xmlns:a16="http://schemas.microsoft.com/office/drawing/2014/main" xmlns="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615;p70">
              <a:extLst>
                <a:ext uri="{FF2B5EF4-FFF2-40B4-BE49-F238E27FC236}">
                  <a16:creationId xmlns:a16="http://schemas.microsoft.com/office/drawing/2014/main" xmlns="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616;p70">
              <a:extLst>
                <a:ext uri="{FF2B5EF4-FFF2-40B4-BE49-F238E27FC236}">
                  <a16:creationId xmlns:a16="http://schemas.microsoft.com/office/drawing/2014/main" xmlns="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617;p70">
              <a:extLst>
                <a:ext uri="{FF2B5EF4-FFF2-40B4-BE49-F238E27FC236}">
                  <a16:creationId xmlns:a16="http://schemas.microsoft.com/office/drawing/2014/main" xmlns="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618;p70">
              <a:extLst>
                <a:ext uri="{FF2B5EF4-FFF2-40B4-BE49-F238E27FC236}">
                  <a16:creationId xmlns:a16="http://schemas.microsoft.com/office/drawing/2014/main" xmlns="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619;p70">
              <a:extLst>
                <a:ext uri="{FF2B5EF4-FFF2-40B4-BE49-F238E27FC236}">
                  <a16:creationId xmlns:a16="http://schemas.microsoft.com/office/drawing/2014/main" xmlns="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620;p70">
              <a:extLst>
                <a:ext uri="{FF2B5EF4-FFF2-40B4-BE49-F238E27FC236}">
                  <a16:creationId xmlns:a16="http://schemas.microsoft.com/office/drawing/2014/main" xmlns="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621;p70">
              <a:extLst>
                <a:ext uri="{FF2B5EF4-FFF2-40B4-BE49-F238E27FC236}">
                  <a16:creationId xmlns:a16="http://schemas.microsoft.com/office/drawing/2014/main" xmlns="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622;p70">
              <a:extLst>
                <a:ext uri="{FF2B5EF4-FFF2-40B4-BE49-F238E27FC236}">
                  <a16:creationId xmlns:a16="http://schemas.microsoft.com/office/drawing/2014/main" xmlns="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623;p70">
              <a:extLst>
                <a:ext uri="{FF2B5EF4-FFF2-40B4-BE49-F238E27FC236}">
                  <a16:creationId xmlns:a16="http://schemas.microsoft.com/office/drawing/2014/main" xmlns="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624;p70">
              <a:extLst>
                <a:ext uri="{FF2B5EF4-FFF2-40B4-BE49-F238E27FC236}">
                  <a16:creationId xmlns:a16="http://schemas.microsoft.com/office/drawing/2014/main" xmlns="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625;p70">
              <a:extLst>
                <a:ext uri="{FF2B5EF4-FFF2-40B4-BE49-F238E27FC236}">
                  <a16:creationId xmlns:a16="http://schemas.microsoft.com/office/drawing/2014/main" xmlns="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626;p70">
              <a:extLst>
                <a:ext uri="{FF2B5EF4-FFF2-40B4-BE49-F238E27FC236}">
                  <a16:creationId xmlns:a16="http://schemas.microsoft.com/office/drawing/2014/main" xmlns="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627;p70">
              <a:extLst>
                <a:ext uri="{FF2B5EF4-FFF2-40B4-BE49-F238E27FC236}">
                  <a16:creationId xmlns:a16="http://schemas.microsoft.com/office/drawing/2014/main" xmlns="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628;p70">
              <a:extLst>
                <a:ext uri="{FF2B5EF4-FFF2-40B4-BE49-F238E27FC236}">
                  <a16:creationId xmlns:a16="http://schemas.microsoft.com/office/drawing/2014/main" xmlns="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629;p70">
              <a:extLst>
                <a:ext uri="{FF2B5EF4-FFF2-40B4-BE49-F238E27FC236}">
                  <a16:creationId xmlns:a16="http://schemas.microsoft.com/office/drawing/2014/main" xmlns="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630;p70">
              <a:extLst>
                <a:ext uri="{FF2B5EF4-FFF2-40B4-BE49-F238E27FC236}">
                  <a16:creationId xmlns:a16="http://schemas.microsoft.com/office/drawing/2014/main" xmlns="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631;p70">
              <a:extLst>
                <a:ext uri="{FF2B5EF4-FFF2-40B4-BE49-F238E27FC236}">
                  <a16:creationId xmlns:a16="http://schemas.microsoft.com/office/drawing/2014/main" xmlns="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632;p70">
              <a:extLst>
                <a:ext uri="{FF2B5EF4-FFF2-40B4-BE49-F238E27FC236}">
                  <a16:creationId xmlns:a16="http://schemas.microsoft.com/office/drawing/2014/main" xmlns="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633;p70">
              <a:extLst>
                <a:ext uri="{FF2B5EF4-FFF2-40B4-BE49-F238E27FC236}">
                  <a16:creationId xmlns:a16="http://schemas.microsoft.com/office/drawing/2014/main" xmlns="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634;p70">
              <a:extLst>
                <a:ext uri="{FF2B5EF4-FFF2-40B4-BE49-F238E27FC236}">
                  <a16:creationId xmlns:a16="http://schemas.microsoft.com/office/drawing/2014/main" xmlns="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635;p70">
              <a:extLst>
                <a:ext uri="{FF2B5EF4-FFF2-40B4-BE49-F238E27FC236}">
                  <a16:creationId xmlns:a16="http://schemas.microsoft.com/office/drawing/2014/main" xmlns="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636;p70">
              <a:extLst>
                <a:ext uri="{FF2B5EF4-FFF2-40B4-BE49-F238E27FC236}">
                  <a16:creationId xmlns:a16="http://schemas.microsoft.com/office/drawing/2014/main" xmlns="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637;p70">
              <a:extLst>
                <a:ext uri="{FF2B5EF4-FFF2-40B4-BE49-F238E27FC236}">
                  <a16:creationId xmlns:a16="http://schemas.microsoft.com/office/drawing/2014/main" xmlns="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638;p70">
              <a:extLst>
                <a:ext uri="{FF2B5EF4-FFF2-40B4-BE49-F238E27FC236}">
                  <a16:creationId xmlns:a16="http://schemas.microsoft.com/office/drawing/2014/main" xmlns="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639;p70">
              <a:extLst>
                <a:ext uri="{FF2B5EF4-FFF2-40B4-BE49-F238E27FC236}">
                  <a16:creationId xmlns:a16="http://schemas.microsoft.com/office/drawing/2014/main" xmlns="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640;p70">
              <a:extLst>
                <a:ext uri="{FF2B5EF4-FFF2-40B4-BE49-F238E27FC236}">
                  <a16:creationId xmlns:a16="http://schemas.microsoft.com/office/drawing/2014/main" xmlns="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641;p70">
              <a:extLst>
                <a:ext uri="{FF2B5EF4-FFF2-40B4-BE49-F238E27FC236}">
                  <a16:creationId xmlns:a16="http://schemas.microsoft.com/office/drawing/2014/main" xmlns="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642;p70">
              <a:extLst>
                <a:ext uri="{FF2B5EF4-FFF2-40B4-BE49-F238E27FC236}">
                  <a16:creationId xmlns:a16="http://schemas.microsoft.com/office/drawing/2014/main" xmlns="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643;p70">
              <a:extLst>
                <a:ext uri="{FF2B5EF4-FFF2-40B4-BE49-F238E27FC236}">
                  <a16:creationId xmlns:a16="http://schemas.microsoft.com/office/drawing/2014/main" xmlns="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644;p70">
              <a:extLst>
                <a:ext uri="{FF2B5EF4-FFF2-40B4-BE49-F238E27FC236}">
                  <a16:creationId xmlns:a16="http://schemas.microsoft.com/office/drawing/2014/main" xmlns="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645;p70">
              <a:extLst>
                <a:ext uri="{FF2B5EF4-FFF2-40B4-BE49-F238E27FC236}">
                  <a16:creationId xmlns:a16="http://schemas.microsoft.com/office/drawing/2014/main" xmlns="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646;p70">
              <a:extLst>
                <a:ext uri="{FF2B5EF4-FFF2-40B4-BE49-F238E27FC236}">
                  <a16:creationId xmlns:a16="http://schemas.microsoft.com/office/drawing/2014/main" xmlns="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647;p70">
              <a:extLst>
                <a:ext uri="{FF2B5EF4-FFF2-40B4-BE49-F238E27FC236}">
                  <a16:creationId xmlns:a16="http://schemas.microsoft.com/office/drawing/2014/main" xmlns="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648;p70">
              <a:extLst>
                <a:ext uri="{FF2B5EF4-FFF2-40B4-BE49-F238E27FC236}">
                  <a16:creationId xmlns:a16="http://schemas.microsoft.com/office/drawing/2014/main" xmlns="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649;p70">
              <a:extLst>
                <a:ext uri="{FF2B5EF4-FFF2-40B4-BE49-F238E27FC236}">
                  <a16:creationId xmlns:a16="http://schemas.microsoft.com/office/drawing/2014/main" xmlns="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650;p70">
              <a:extLst>
                <a:ext uri="{FF2B5EF4-FFF2-40B4-BE49-F238E27FC236}">
                  <a16:creationId xmlns:a16="http://schemas.microsoft.com/office/drawing/2014/main" xmlns="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651;p70">
              <a:extLst>
                <a:ext uri="{FF2B5EF4-FFF2-40B4-BE49-F238E27FC236}">
                  <a16:creationId xmlns:a16="http://schemas.microsoft.com/office/drawing/2014/main" xmlns="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652;p70">
              <a:extLst>
                <a:ext uri="{FF2B5EF4-FFF2-40B4-BE49-F238E27FC236}">
                  <a16:creationId xmlns:a16="http://schemas.microsoft.com/office/drawing/2014/main" xmlns="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653;p70">
              <a:extLst>
                <a:ext uri="{FF2B5EF4-FFF2-40B4-BE49-F238E27FC236}">
                  <a16:creationId xmlns:a16="http://schemas.microsoft.com/office/drawing/2014/main" xmlns="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654;p70">
              <a:extLst>
                <a:ext uri="{FF2B5EF4-FFF2-40B4-BE49-F238E27FC236}">
                  <a16:creationId xmlns:a16="http://schemas.microsoft.com/office/drawing/2014/main" xmlns="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655;p70">
              <a:extLst>
                <a:ext uri="{FF2B5EF4-FFF2-40B4-BE49-F238E27FC236}">
                  <a16:creationId xmlns:a16="http://schemas.microsoft.com/office/drawing/2014/main" xmlns="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656;p70">
              <a:extLst>
                <a:ext uri="{FF2B5EF4-FFF2-40B4-BE49-F238E27FC236}">
                  <a16:creationId xmlns:a16="http://schemas.microsoft.com/office/drawing/2014/main" xmlns="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657;p70">
              <a:extLst>
                <a:ext uri="{FF2B5EF4-FFF2-40B4-BE49-F238E27FC236}">
                  <a16:creationId xmlns:a16="http://schemas.microsoft.com/office/drawing/2014/main" xmlns="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658;p70">
              <a:extLst>
                <a:ext uri="{FF2B5EF4-FFF2-40B4-BE49-F238E27FC236}">
                  <a16:creationId xmlns:a16="http://schemas.microsoft.com/office/drawing/2014/main" xmlns="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659;p70">
              <a:extLst>
                <a:ext uri="{FF2B5EF4-FFF2-40B4-BE49-F238E27FC236}">
                  <a16:creationId xmlns:a16="http://schemas.microsoft.com/office/drawing/2014/main" xmlns="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660;p70">
              <a:extLst>
                <a:ext uri="{FF2B5EF4-FFF2-40B4-BE49-F238E27FC236}">
                  <a16:creationId xmlns:a16="http://schemas.microsoft.com/office/drawing/2014/main" xmlns="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661;p70">
              <a:extLst>
                <a:ext uri="{FF2B5EF4-FFF2-40B4-BE49-F238E27FC236}">
                  <a16:creationId xmlns:a16="http://schemas.microsoft.com/office/drawing/2014/main" xmlns="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662;p70">
              <a:extLst>
                <a:ext uri="{FF2B5EF4-FFF2-40B4-BE49-F238E27FC236}">
                  <a16:creationId xmlns:a16="http://schemas.microsoft.com/office/drawing/2014/main" xmlns="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663;p70">
              <a:extLst>
                <a:ext uri="{FF2B5EF4-FFF2-40B4-BE49-F238E27FC236}">
                  <a16:creationId xmlns:a16="http://schemas.microsoft.com/office/drawing/2014/main" xmlns="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664;p70">
              <a:extLst>
                <a:ext uri="{FF2B5EF4-FFF2-40B4-BE49-F238E27FC236}">
                  <a16:creationId xmlns:a16="http://schemas.microsoft.com/office/drawing/2014/main" xmlns="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665;p70">
              <a:extLst>
                <a:ext uri="{FF2B5EF4-FFF2-40B4-BE49-F238E27FC236}">
                  <a16:creationId xmlns:a16="http://schemas.microsoft.com/office/drawing/2014/main" xmlns="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666;p70">
              <a:extLst>
                <a:ext uri="{FF2B5EF4-FFF2-40B4-BE49-F238E27FC236}">
                  <a16:creationId xmlns:a16="http://schemas.microsoft.com/office/drawing/2014/main" xmlns="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667;p70">
              <a:extLst>
                <a:ext uri="{FF2B5EF4-FFF2-40B4-BE49-F238E27FC236}">
                  <a16:creationId xmlns:a16="http://schemas.microsoft.com/office/drawing/2014/main" xmlns="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668;p70">
              <a:extLst>
                <a:ext uri="{FF2B5EF4-FFF2-40B4-BE49-F238E27FC236}">
                  <a16:creationId xmlns:a16="http://schemas.microsoft.com/office/drawing/2014/main" xmlns="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669;p70">
              <a:extLst>
                <a:ext uri="{FF2B5EF4-FFF2-40B4-BE49-F238E27FC236}">
                  <a16:creationId xmlns:a16="http://schemas.microsoft.com/office/drawing/2014/main" xmlns="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670;p70">
              <a:extLst>
                <a:ext uri="{FF2B5EF4-FFF2-40B4-BE49-F238E27FC236}">
                  <a16:creationId xmlns:a16="http://schemas.microsoft.com/office/drawing/2014/main" xmlns="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671;p70">
              <a:extLst>
                <a:ext uri="{FF2B5EF4-FFF2-40B4-BE49-F238E27FC236}">
                  <a16:creationId xmlns:a16="http://schemas.microsoft.com/office/drawing/2014/main" xmlns="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672;p70">
              <a:extLst>
                <a:ext uri="{FF2B5EF4-FFF2-40B4-BE49-F238E27FC236}">
                  <a16:creationId xmlns:a16="http://schemas.microsoft.com/office/drawing/2014/main" xmlns="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673;p70">
              <a:extLst>
                <a:ext uri="{FF2B5EF4-FFF2-40B4-BE49-F238E27FC236}">
                  <a16:creationId xmlns:a16="http://schemas.microsoft.com/office/drawing/2014/main" xmlns="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674;p70">
              <a:extLst>
                <a:ext uri="{FF2B5EF4-FFF2-40B4-BE49-F238E27FC236}">
                  <a16:creationId xmlns:a16="http://schemas.microsoft.com/office/drawing/2014/main" xmlns="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675;p70">
              <a:extLst>
                <a:ext uri="{FF2B5EF4-FFF2-40B4-BE49-F238E27FC236}">
                  <a16:creationId xmlns:a16="http://schemas.microsoft.com/office/drawing/2014/main" xmlns="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676;p70">
              <a:extLst>
                <a:ext uri="{FF2B5EF4-FFF2-40B4-BE49-F238E27FC236}">
                  <a16:creationId xmlns:a16="http://schemas.microsoft.com/office/drawing/2014/main" xmlns="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677;p70">
              <a:extLst>
                <a:ext uri="{FF2B5EF4-FFF2-40B4-BE49-F238E27FC236}">
                  <a16:creationId xmlns:a16="http://schemas.microsoft.com/office/drawing/2014/main" xmlns="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678;p70">
              <a:extLst>
                <a:ext uri="{FF2B5EF4-FFF2-40B4-BE49-F238E27FC236}">
                  <a16:creationId xmlns:a16="http://schemas.microsoft.com/office/drawing/2014/main" xmlns="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679;p70">
              <a:extLst>
                <a:ext uri="{FF2B5EF4-FFF2-40B4-BE49-F238E27FC236}">
                  <a16:creationId xmlns:a16="http://schemas.microsoft.com/office/drawing/2014/main" xmlns="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680;p70">
              <a:extLst>
                <a:ext uri="{FF2B5EF4-FFF2-40B4-BE49-F238E27FC236}">
                  <a16:creationId xmlns:a16="http://schemas.microsoft.com/office/drawing/2014/main" xmlns="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681;p70">
              <a:extLst>
                <a:ext uri="{FF2B5EF4-FFF2-40B4-BE49-F238E27FC236}">
                  <a16:creationId xmlns:a16="http://schemas.microsoft.com/office/drawing/2014/main" xmlns="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682;p70">
              <a:extLst>
                <a:ext uri="{FF2B5EF4-FFF2-40B4-BE49-F238E27FC236}">
                  <a16:creationId xmlns:a16="http://schemas.microsoft.com/office/drawing/2014/main" xmlns="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683;p70">
              <a:extLst>
                <a:ext uri="{FF2B5EF4-FFF2-40B4-BE49-F238E27FC236}">
                  <a16:creationId xmlns:a16="http://schemas.microsoft.com/office/drawing/2014/main" xmlns="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684;p70">
              <a:extLst>
                <a:ext uri="{FF2B5EF4-FFF2-40B4-BE49-F238E27FC236}">
                  <a16:creationId xmlns:a16="http://schemas.microsoft.com/office/drawing/2014/main" xmlns="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685;p70">
              <a:extLst>
                <a:ext uri="{FF2B5EF4-FFF2-40B4-BE49-F238E27FC236}">
                  <a16:creationId xmlns:a16="http://schemas.microsoft.com/office/drawing/2014/main" xmlns="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686;p70">
              <a:extLst>
                <a:ext uri="{FF2B5EF4-FFF2-40B4-BE49-F238E27FC236}">
                  <a16:creationId xmlns:a16="http://schemas.microsoft.com/office/drawing/2014/main" xmlns="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687;p70">
              <a:extLst>
                <a:ext uri="{FF2B5EF4-FFF2-40B4-BE49-F238E27FC236}">
                  <a16:creationId xmlns:a16="http://schemas.microsoft.com/office/drawing/2014/main" xmlns="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88;p70">
              <a:extLst>
                <a:ext uri="{FF2B5EF4-FFF2-40B4-BE49-F238E27FC236}">
                  <a16:creationId xmlns:a16="http://schemas.microsoft.com/office/drawing/2014/main" xmlns="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89;p70">
              <a:extLst>
                <a:ext uri="{FF2B5EF4-FFF2-40B4-BE49-F238E27FC236}">
                  <a16:creationId xmlns:a16="http://schemas.microsoft.com/office/drawing/2014/main" xmlns="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90;p70">
              <a:extLst>
                <a:ext uri="{FF2B5EF4-FFF2-40B4-BE49-F238E27FC236}">
                  <a16:creationId xmlns:a16="http://schemas.microsoft.com/office/drawing/2014/main" xmlns="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91;p70">
              <a:extLst>
                <a:ext uri="{FF2B5EF4-FFF2-40B4-BE49-F238E27FC236}">
                  <a16:creationId xmlns:a16="http://schemas.microsoft.com/office/drawing/2014/main" xmlns="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92;p70">
              <a:extLst>
                <a:ext uri="{FF2B5EF4-FFF2-40B4-BE49-F238E27FC236}">
                  <a16:creationId xmlns:a16="http://schemas.microsoft.com/office/drawing/2014/main" xmlns="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683745" y="1129260"/>
            <a:ext cx="7856033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Câu 3: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 cảnh hồ Ba Bể đẹp như thế nào? 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82575" y="2700815"/>
            <a:ext cx="6714804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nl-NL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cảnh hồ Ba Bể thơ mộng, yên ả với núi rừng, thiên nhiên hùng vĩ.</a:t>
            </a:r>
            <a:endParaRPr lang="vi-VN" sz="27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6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296538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6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15983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36886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60813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91251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225484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04619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184;p63">
            <a:extLst>
              <a:ext uri="{FF2B5EF4-FFF2-40B4-BE49-F238E27FC236}">
                <a16:creationId xmlns:a16="http://schemas.microsoft.com/office/drawing/2014/main" xmlns="" id="{95FA68C9-9372-E452-44C1-144686F3BEDA}"/>
              </a:ext>
            </a:extLst>
          </p:cNvPr>
          <p:cNvGrpSpPr/>
          <p:nvPr/>
        </p:nvGrpSpPr>
        <p:grpSpPr>
          <a:xfrm rot="21193171">
            <a:off x="212383" y="521641"/>
            <a:ext cx="1152419" cy="1511102"/>
            <a:chOff x="2039108" y="678179"/>
            <a:chExt cx="1846062" cy="2319889"/>
          </a:xfrm>
        </p:grpSpPr>
        <p:grpSp>
          <p:nvGrpSpPr>
            <p:cNvPr id="5" name="Google Shape;1185;p63">
              <a:extLst>
                <a:ext uri="{FF2B5EF4-FFF2-40B4-BE49-F238E27FC236}">
                  <a16:creationId xmlns:a16="http://schemas.microsoft.com/office/drawing/2014/main" xmlns="" id="{86E206B2-94F1-CA5F-3C2E-E64623477236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7" name="Google Shape;1186;p63">
                <a:extLst>
                  <a:ext uri="{FF2B5EF4-FFF2-40B4-BE49-F238E27FC236}">
                    <a16:creationId xmlns:a16="http://schemas.microsoft.com/office/drawing/2014/main" xmlns="" id="{85B752FA-C3A8-8BB5-E425-4C2F7AFE60CD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1187;p63">
                <a:extLst>
                  <a:ext uri="{FF2B5EF4-FFF2-40B4-BE49-F238E27FC236}">
                    <a16:creationId xmlns:a16="http://schemas.microsoft.com/office/drawing/2014/main" xmlns="" id="{592D7C1E-DC9C-B912-189C-4DFBB8ED6FA7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1188;p63">
                <a:extLst>
                  <a:ext uri="{FF2B5EF4-FFF2-40B4-BE49-F238E27FC236}">
                    <a16:creationId xmlns:a16="http://schemas.microsoft.com/office/drawing/2014/main" xmlns="" id="{74BEB145-7C00-28FD-DD4E-1B9F158993E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1189;p63">
                <a:extLst>
                  <a:ext uri="{FF2B5EF4-FFF2-40B4-BE49-F238E27FC236}">
                    <a16:creationId xmlns:a16="http://schemas.microsoft.com/office/drawing/2014/main" xmlns="" id="{148D4740-C0C0-8783-4EB3-5F31032814AF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1190;p63">
                <a:extLst>
                  <a:ext uri="{FF2B5EF4-FFF2-40B4-BE49-F238E27FC236}">
                    <a16:creationId xmlns:a16="http://schemas.microsoft.com/office/drawing/2014/main" xmlns="" id="{FD2E7818-1463-39B8-873B-624B93E6E103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1191;p63">
                <a:extLst>
                  <a:ext uri="{FF2B5EF4-FFF2-40B4-BE49-F238E27FC236}">
                    <a16:creationId xmlns:a16="http://schemas.microsoft.com/office/drawing/2014/main" xmlns="" id="{70B6558E-A719-1766-620A-A4FDE061F49B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192;p63">
                <a:extLst>
                  <a:ext uri="{FF2B5EF4-FFF2-40B4-BE49-F238E27FC236}">
                    <a16:creationId xmlns:a16="http://schemas.microsoft.com/office/drawing/2014/main" xmlns="" id="{F689D185-ABA0-038B-805C-366DE1A2A230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193;p63">
                <a:extLst>
                  <a:ext uri="{FF2B5EF4-FFF2-40B4-BE49-F238E27FC236}">
                    <a16:creationId xmlns:a16="http://schemas.microsoft.com/office/drawing/2014/main" xmlns="" id="{9EE75C83-0C41-D9BC-75D7-3E5D00AD2B93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194;p63">
                <a:extLst>
                  <a:ext uri="{FF2B5EF4-FFF2-40B4-BE49-F238E27FC236}">
                    <a16:creationId xmlns:a16="http://schemas.microsoft.com/office/drawing/2014/main" xmlns="" id="{4E03210A-E3B7-EC21-A012-F4EF06434E7C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195;p63">
                <a:extLst>
                  <a:ext uri="{FF2B5EF4-FFF2-40B4-BE49-F238E27FC236}">
                    <a16:creationId xmlns:a16="http://schemas.microsoft.com/office/drawing/2014/main" xmlns="" id="{4A977C59-B54A-B618-448A-9469CD16D699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196;p63">
                <a:extLst>
                  <a:ext uri="{FF2B5EF4-FFF2-40B4-BE49-F238E27FC236}">
                    <a16:creationId xmlns:a16="http://schemas.microsoft.com/office/drawing/2014/main" xmlns="" id="{B8BC55D9-358C-EE47-F99A-7A330B8771A4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197;p63">
                <a:extLst>
                  <a:ext uri="{FF2B5EF4-FFF2-40B4-BE49-F238E27FC236}">
                    <a16:creationId xmlns:a16="http://schemas.microsoft.com/office/drawing/2014/main" xmlns="" id="{C951FAA5-5095-C136-718D-4105DF138C72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198;p63">
                <a:extLst>
                  <a:ext uri="{FF2B5EF4-FFF2-40B4-BE49-F238E27FC236}">
                    <a16:creationId xmlns:a16="http://schemas.microsoft.com/office/drawing/2014/main" xmlns="" id="{C8E7B12C-5F15-FC22-DCF5-B2EA84F5D7F7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199;p63">
                <a:extLst>
                  <a:ext uri="{FF2B5EF4-FFF2-40B4-BE49-F238E27FC236}">
                    <a16:creationId xmlns:a16="http://schemas.microsoft.com/office/drawing/2014/main" xmlns="" id="{EF9968A4-9A4A-EB03-CF08-B8638A272E6E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00;p63">
                <a:extLst>
                  <a:ext uri="{FF2B5EF4-FFF2-40B4-BE49-F238E27FC236}">
                    <a16:creationId xmlns:a16="http://schemas.microsoft.com/office/drawing/2014/main" xmlns="" id="{DFA6D0B3-C00F-D9DB-1CE8-67A2DB1D2A3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01;p63">
                <a:extLst>
                  <a:ext uri="{FF2B5EF4-FFF2-40B4-BE49-F238E27FC236}">
                    <a16:creationId xmlns:a16="http://schemas.microsoft.com/office/drawing/2014/main" xmlns="" id="{7DAF0875-9B7F-6209-1ADF-C7DB96123A59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202;p63">
                <a:extLst>
                  <a:ext uri="{FF2B5EF4-FFF2-40B4-BE49-F238E27FC236}">
                    <a16:creationId xmlns:a16="http://schemas.microsoft.com/office/drawing/2014/main" xmlns="" id="{0564BC76-4742-0475-73BA-4D9C73CF805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203;p63">
                <a:extLst>
                  <a:ext uri="{FF2B5EF4-FFF2-40B4-BE49-F238E27FC236}">
                    <a16:creationId xmlns:a16="http://schemas.microsoft.com/office/drawing/2014/main" xmlns="" id="{7F4F4961-AC2D-AF7F-2BB6-BF7D3E4F44FD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204;p63">
                <a:extLst>
                  <a:ext uri="{FF2B5EF4-FFF2-40B4-BE49-F238E27FC236}">
                    <a16:creationId xmlns:a16="http://schemas.microsoft.com/office/drawing/2014/main" xmlns="" id="{E6391C85-2187-82AD-E1C6-5E4CE07A07C3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205;p63">
                <a:extLst>
                  <a:ext uri="{FF2B5EF4-FFF2-40B4-BE49-F238E27FC236}">
                    <a16:creationId xmlns:a16="http://schemas.microsoft.com/office/drawing/2014/main" xmlns="" id="{F432954D-3682-2059-52F5-986CEEF42559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206;p63">
                <a:extLst>
                  <a:ext uri="{FF2B5EF4-FFF2-40B4-BE49-F238E27FC236}">
                    <a16:creationId xmlns:a16="http://schemas.microsoft.com/office/drawing/2014/main" xmlns="" id="{51519330-DB32-CCE7-0F9A-48F301FD406F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207;p63">
                <a:extLst>
                  <a:ext uri="{FF2B5EF4-FFF2-40B4-BE49-F238E27FC236}">
                    <a16:creationId xmlns:a16="http://schemas.microsoft.com/office/drawing/2014/main" xmlns="" id="{351A7ECF-08DD-1DD6-DBA3-2D82C4D69C8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208;p63">
                <a:extLst>
                  <a:ext uri="{FF2B5EF4-FFF2-40B4-BE49-F238E27FC236}">
                    <a16:creationId xmlns:a16="http://schemas.microsoft.com/office/drawing/2014/main" xmlns="" id="{BFDCDCD4-0C3D-472E-59E5-884990093B9C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209;p63">
                <a:extLst>
                  <a:ext uri="{FF2B5EF4-FFF2-40B4-BE49-F238E27FC236}">
                    <a16:creationId xmlns:a16="http://schemas.microsoft.com/office/drawing/2014/main" xmlns="" id="{24DFB0C4-1A83-D8A8-96A5-E79EBB002CFB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210;p63">
                <a:extLst>
                  <a:ext uri="{FF2B5EF4-FFF2-40B4-BE49-F238E27FC236}">
                    <a16:creationId xmlns:a16="http://schemas.microsoft.com/office/drawing/2014/main" xmlns="" id="{C4F1801F-8FC3-7A90-0443-E36A110295F3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211;p63">
                <a:extLst>
                  <a:ext uri="{FF2B5EF4-FFF2-40B4-BE49-F238E27FC236}">
                    <a16:creationId xmlns:a16="http://schemas.microsoft.com/office/drawing/2014/main" xmlns="" id="{05A09C81-4B31-D37B-EF37-78A9A78107C8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212;p63">
                <a:extLst>
                  <a:ext uri="{FF2B5EF4-FFF2-40B4-BE49-F238E27FC236}">
                    <a16:creationId xmlns:a16="http://schemas.microsoft.com/office/drawing/2014/main" xmlns="" id="{87E73B6F-6876-6A4E-CC00-CE4F0C09FC73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213;p63">
                <a:extLst>
                  <a:ext uri="{FF2B5EF4-FFF2-40B4-BE49-F238E27FC236}">
                    <a16:creationId xmlns:a16="http://schemas.microsoft.com/office/drawing/2014/main" xmlns="" id="{1FD4D946-A0A7-D21B-5EF8-0BFD1B184B12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214;p63">
                <a:extLst>
                  <a:ext uri="{FF2B5EF4-FFF2-40B4-BE49-F238E27FC236}">
                    <a16:creationId xmlns:a16="http://schemas.microsoft.com/office/drawing/2014/main" xmlns="" id="{8715F1C5-C40F-EBCA-B578-3BEF312D297D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215;p63">
                <a:extLst>
                  <a:ext uri="{FF2B5EF4-FFF2-40B4-BE49-F238E27FC236}">
                    <a16:creationId xmlns:a16="http://schemas.microsoft.com/office/drawing/2014/main" xmlns="" id="{D4773B8F-7591-E848-8F38-BCABD0F9F655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216;p63">
                <a:extLst>
                  <a:ext uri="{FF2B5EF4-FFF2-40B4-BE49-F238E27FC236}">
                    <a16:creationId xmlns:a16="http://schemas.microsoft.com/office/drawing/2014/main" xmlns="" id="{9AEC952F-B616-576C-EB3B-40D8D7D1FE48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217;p63">
                <a:extLst>
                  <a:ext uri="{FF2B5EF4-FFF2-40B4-BE49-F238E27FC236}">
                    <a16:creationId xmlns:a16="http://schemas.microsoft.com/office/drawing/2014/main" xmlns="" id="{A873E9B1-32FC-8358-DBB1-6754BF49613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218;p63">
                <a:extLst>
                  <a:ext uri="{FF2B5EF4-FFF2-40B4-BE49-F238E27FC236}">
                    <a16:creationId xmlns:a16="http://schemas.microsoft.com/office/drawing/2014/main" xmlns="" id="{C82DC8BB-5476-75AC-63DA-449FE7E7E424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219;p63">
                <a:extLst>
                  <a:ext uri="{FF2B5EF4-FFF2-40B4-BE49-F238E27FC236}">
                    <a16:creationId xmlns:a16="http://schemas.microsoft.com/office/drawing/2014/main" xmlns="" id="{754825DA-2E16-7669-C669-46E20E660857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220;p63">
                <a:extLst>
                  <a:ext uri="{FF2B5EF4-FFF2-40B4-BE49-F238E27FC236}">
                    <a16:creationId xmlns:a16="http://schemas.microsoft.com/office/drawing/2014/main" xmlns="" id="{68A50B16-8373-81A3-6D5C-D4CE9A0B4864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221;p63">
                <a:extLst>
                  <a:ext uri="{FF2B5EF4-FFF2-40B4-BE49-F238E27FC236}">
                    <a16:creationId xmlns:a16="http://schemas.microsoft.com/office/drawing/2014/main" xmlns="" id="{7E27138C-2544-8EA3-C0C9-C7333798D074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" name="Google Shape;1222;p63">
              <a:extLst>
                <a:ext uri="{FF2B5EF4-FFF2-40B4-BE49-F238E27FC236}">
                  <a16:creationId xmlns:a16="http://schemas.microsoft.com/office/drawing/2014/main" xmlns="" id="{9A92C28D-D4E3-114A-E03E-B7B92854E478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" name="Google Shape;1608;p70">
            <a:extLst>
              <a:ext uri="{FF2B5EF4-FFF2-40B4-BE49-F238E27FC236}">
                <a16:creationId xmlns:a16="http://schemas.microsoft.com/office/drawing/2014/main" xmlns="" id="{8CECC9E8-7532-4CF8-ED78-AEBC506E6DFC}"/>
              </a:ext>
            </a:extLst>
          </p:cNvPr>
          <p:cNvGrpSpPr/>
          <p:nvPr/>
        </p:nvGrpSpPr>
        <p:grpSpPr>
          <a:xfrm flipH="1">
            <a:off x="122181" y="2628337"/>
            <a:ext cx="1617437" cy="1945450"/>
            <a:chOff x="1862899" y="1669750"/>
            <a:chExt cx="2709114" cy="4593105"/>
          </a:xfrm>
        </p:grpSpPr>
        <p:sp>
          <p:nvSpPr>
            <p:cNvPr id="44" name="Google Shape;1609;p70">
              <a:extLst>
                <a:ext uri="{FF2B5EF4-FFF2-40B4-BE49-F238E27FC236}">
                  <a16:creationId xmlns:a16="http://schemas.microsoft.com/office/drawing/2014/main" xmlns="" id="{20DDA559-8FE7-4A39-60ED-58552F6EFE1E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610;p70">
              <a:extLst>
                <a:ext uri="{FF2B5EF4-FFF2-40B4-BE49-F238E27FC236}">
                  <a16:creationId xmlns:a16="http://schemas.microsoft.com/office/drawing/2014/main" xmlns="" id="{FC778AB3-00E4-F222-1E56-4CC79B78B23B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611;p70">
              <a:extLst>
                <a:ext uri="{FF2B5EF4-FFF2-40B4-BE49-F238E27FC236}">
                  <a16:creationId xmlns:a16="http://schemas.microsoft.com/office/drawing/2014/main" xmlns="" id="{8DE69FDE-7C3D-6509-9F90-52A0E2A9F685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612;p70">
              <a:extLst>
                <a:ext uri="{FF2B5EF4-FFF2-40B4-BE49-F238E27FC236}">
                  <a16:creationId xmlns:a16="http://schemas.microsoft.com/office/drawing/2014/main" xmlns="" id="{B85B02FD-7A9D-981E-FA6C-D1BDBE60EC66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613;p70">
              <a:extLst>
                <a:ext uri="{FF2B5EF4-FFF2-40B4-BE49-F238E27FC236}">
                  <a16:creationId xmlns:a16="http://schemas.microsoft.com/office/drawing/2014/main" xmlns="" id="{495E5D5A-3A1C-77CF-1284-37C903FFF374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614;p70">
              <a:extLst>
                <a:ext uri="{FF2B5EF4-FFF2-40B4-BE49-F238E27FC236}">
                  <a16:creationId xmlns:a16="http://schemas.microsoft.com/office/drawing/2014/main" xmlns="" id="{9F47ADB1-5BFA-5A0E-8609-BCB39213FEF8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615;p70">
              <a:extLst>
                <a:ext uri="{FF2B5EF4-FFF2-40B4-BE49-F238E27FC236}">
                  <a16:creationId xmlns:a16="http://schemas.microsoft.com/office/drawing/2014/main" xmlns="" id="{4A100BAA-832E-D539-0634-786D9276A9CD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616;p70">
              <a:extLst>
                <a:ext uri="{FF2B5EF4-FFF2-40B4-BE49-F238E27FC236}">
                  <a16:creationId xmlns:a16="http://schemas.microsoft.com/office/drawing/2014/main" xmlns="" id="{D5A18FE3-2491-EC02-9D88-2640A54507AA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617;p70">
              <a:extLst>
                <a:ext uri="{FF2B5EF4-FFF2-40B4-BE49-F238E27FC236}">
                  <a16:creationId xmlns:a16="http://schemas.microsoft.com/office/drawing/2014/main" xmlns="" id="{78A8876E-C979-CF71-2AFF-FA5BD808EFD2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618;p70">
              <a:extLst>
                <a:ext uri="{FF2B5EF4-FFF2-40B4-BE49-F238E27FC236}">
                  <a16:creationId xmlns:a16="http://schemas.microsoft.com/office/drawing/2014/main" xmlns="" id="{224B825A-E44E-06A8-8B33-6AD6689670DE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619;p70">
              <a:extLst>
                <a:ext uri="{FF2B5EF4-FFF2-40B4-BE49-F238E27FC236}">
                  <a16:creationId xmlns:a16="http://schemas.microsoft.com/office/drawing/2014/main" xmlns="" id="{269F4B1A-F9DF-72C8-436F-52BB63E35F6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620;p70">
              <a:extLst>
                <a:ext uri="{FF2B5EF4-FFF2-40B4-BE49-F238E27FC236}">
                  <a16:creationId xmlns:a16="http://schemas.microsoft.com/office/drawing/2014/main" xmlns="" id="{B6DDFF49-FE00-A44B-018B-8023936265F2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621;p70">
              <a:extLst>
                <a:ext uri="{FF2B5EF4-FFF2-40B4-BE49-F238E27FC236}">
                  <a16:creationId xmlns:a16="http://schemas.microsoft.com/office/drawing/2014/main" xmlns="" id="{8554B2D8-9CB1-1469-91CC-8CEEE47AB3EA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622;p70">
              <a:extLst>
                <a:ext uri="{FF2B5EF4-FFF2-40B4-BE49-F238E27FC236}">
                  <a16:creationId xmlns:a16="http://schemas.microsoft.com/office/drawing/2014/main" xmlns="" id="{D8284F78-3F2B-4961-438C-3A49AD403C58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623;p70">
              <a:extLst>
                <a:ext uri="{FF2B5EF4-FFF2-40B4-BE49-F238E27FC236}">
                  <a16:creationId xmlns:a16="http://schemas.microsoft.com/office/drawing/2014/main" xmlns="" id="{E39D70E6-1AA6-5A41-0E8A-64FB88D46673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624;p70">
              <a:extLst>
                <a:ext uri="{FF2B5EF4-FFF2-40B4-BE49-F238E27FC236}">
                  <a16:creationId xmlns:a16="http://schemas.microsoft.com/office/drawing/2014/main" xmlns="" id="{7B642762-8839-88C1-A8F9-D24D69F71BD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625;p70">
              <a:extLst>
                <a:ext uri="{FF2B5EF4-FFF2-40B4-BE49-F238E27FC236}">
                  <a16:creationId xmlns:a16="http://schemas.microsoft.com/office/drawing/2014/main" xmlns="" id="{3EB90966-8232-569C-729B-1D55FC595C3D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626;p70">
              <a:extLst>
                <a:ext uri="{FF2B5EF4-FFF2-40B4-BE49-F238E27FC236}">
                  <a16:creationId xmlns:a16="http://schemas.microsoft.com/office/drawing/2014/main" xmlns="" id="{352FAC06-2776-79C9-BF73-4916FFAD9338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627;p70">
              <a:extLst>
                <a:ext uri="{FF2B5EF4-FFF2-40B4-BE49-F238E27FC236}">
                  <a16:creationId xmlns:a16="http://schemas.microsoft.com/office/drawing/2014/main" xmlns="" id="{6611ECB2-A5DD-A3EF-F6EB-3F7EB85D7452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628;p70">
              <a:extLst>
                <a:ext uri="{FF2B5EF4-FFF2-40B4-BE49-F238E27FC236}">
                  <a16:creationId xmlns:a16="http://schemas.microsoft.com/office/drawing/2014/main" xmlns="" id="{33974078-265A-77D2-0445-48A654C8ED3F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629;p70">
              <a:extLst>
                <a:ext uri="{FF2B5EF4-FFF2-40B4-BE49-F238E27FC236}">
                  <a16:creationId xmlns:a16="http://schemas.microsoft.com/office/drawing/2014/main" xmlns="" id="{84B1231A-1973-10FA-90AB-4698D3E3F51E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630;p70">
              <a:extLst>
                <a:ext uri="{FF2B5EF4-FFF2-40B4-BE49-F238E27FC236}">
                  <a16:creationId xmlns:a16="http://schemas.microsoft.com/office/drawing/2014/main" xmlns="" id="{7CD892EA-574D-606A-F2E7-2FBE8F618AA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631;p70">
              <a:extLst>
                <a:ext uri="{FF2B5EF4-FFF2-40B4-BE49-F238E27FC236}">
                  <a16:creationId xmlns:a16="http://schemas.microsoft.com/office/drawing/2014/main" xmlns="" id="{B28F23CF-12D2-5303-ACD8-8769A681344D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632;p70">
              <a:extLst>
                <a:ext uri="{FF2B5EF4-FFF2-40B4-BE49-F238E27FC236}">
                  <a16:creationId xmlns:a16="http://schemas.microsoft.com/office/drawing/2014/main" xmlns="" id="{82447220-E59E-4DAD-F22E-96C299879571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633;p70">
              <a:extLst>
                <a:ext uri="{FF2B5EF4-FFF2-40B4-BE49-F238E27FC236}">
                  <a16:creationId xmlns:a16="http://schemas.microsoft.com/office/drawing/2014/main" xmlns="" id="{B074C007-93DC-5502-F6E2-1CB544D1E569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634;p70">
              <a:extLst>
                <a:ext uri="{FF2B5EF4-FFF2-40B4-BE49-F238E27FC236}">
                  <a16:creationId xmlns:a16="http://schemas.microsoft.com/office/drawing/2014/main" xmlns="" id="{D57592E0-CBDC-84C2-0E64-10A99517F240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635;p70">
              <a:extLst>
                <a:ext uri="{FF2B5EF4-FFF2-40B4-BE49-F238E27FC236}">
                  <a16:creationId xmlns:a16="http://schemas.microsoft.com/office/drawing/2014/main" xmlns="" id="{82B95C87-CA3D-9BF2-07CB-E92B9F325303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636;p70">
              <a:extLst>
                <a:ext uri="{FF2B5EF4-FFF2-40B4-BE49-F238E27FC236}">
                  <a16:creationId xmlns:a16="http://schemas.microsoft.com/office/drawing/2014/main" xmlns="" id="{D087FB57-9567-5E63-1745-F2E3D19B0E02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637;p70">
              <a:extLst>
                <a:ext uri="{FF2B5EF4-FFF2-40B4-BE49-F238E27FC236}">
                  <a16:creationId xmlns:a16="http://schemas.microsoft.com/office/drawing/2014/main" xmlns="" id="{642E3BA2-F02C-7E76-C9E1-612F08199C0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638;p70">
              <a:extLst>
                <a:ext uri="{FF2B5EF4-FFF2-40B4-BE49-F238E27FC236}">
                  <a16:creationId xmlns:a16="http://schemas.microsoft.com/office/drawing/2014/main" xmlns="" id="{F39EFA9B-C777-763E-031D-02ED1A389BC8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639;p70">
              <a:extLst>
                <a:ext uri="{FF2B5EF4-FFF2-40B4-BE49-F238E27FC236}">
                  <a16:creationId xmlns:a16="http://schemas.microsoft.com/office/drawing/2014/main" xmlns="" id="{7CFAEBEB-916A-8D41-4F45-0061B9FE0E22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640;p70">
              <a:extLst>
                <a:ext uri="{FF2B5EF4-FFF2-40B4-BE49-F238E27FC236}">
                  <a16:creationId xmlns:a16="http://schemas.microsoft.com/office/drawing/2014/main" xmlns="" id="{5295EE16-A9AB-DC6A-49C6-09F839ABFD53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641;p70">
              <a:extLst>
                <a:ext uri="{FF2B5EF4-FFF2-40B4-BE49-F238E27FC236}">
                  <a16:creationId xmlns:a16="http://schemas.microsoft.com/office/drawing/2014/main" xmlns="" id="{3EE98798-FC10-AE5D-99D4-FC013F2EC0C4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642;p70">
              <a:extLst>
                <a:ext uri="{FF2B5EF4-FFF2-40B4-BE49-F238E27FC236}">
                  <a16:creationId xmlns:a16="http://schemas.microsoft.com/office/drawing/2014/main" xmlns="" id="{9D9DAF86-2026-13DB-2E95-28E87C6B3443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643;p70">
              <a:extLst>
                <a:ext uri="{FF2B5EF4-FFF2-40B4-BE49-F238E27FC236}">
                  <a16:creationId xmlns:a16="http://schemas.microsoft.com/office/drawing/2014/main" xmlns="" id="{6FD65CE2-1A57-9AEC-B3AB-B3428FE3834A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644;p70">
              <a:extLst>
                <a:ext uri="{FF2B5EF4-FFF2-40B4-BE49-F238E27FC236}">
                  <a16:creationId xmlns:a16="http://schemas.microsoft.com/office/drawing/2014/main" xmlns="" id="{86720087-E748-D8B3-148B-5693A11D0B5D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645;p70">
              <a:extLst>
                <a:ext uri="{FF2B5EF4-FFF2-40B4-BE49-F238E27FC236}">
                  <a16:creationId xmlns:a16="http://schemas.microsoft.com/office/drawing/2014/main" xmlns="" id="{BF5F1C8C-CA9A-C78D-9CAD-196581B92315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646;p70">
              <a:extLst>
                <a:ext uri="{FF2B5EF4-FFF2-40B4-BE49-F238E27FC236}">
                  <a16:creationId xmlns:a16="http://schemas.microsoft.com/office/drawing/2014/main" xmlns="" id="{05FACFE3-E23D-4D2B-8798-3FB9E480CC2F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647;p70">
              <a:extLst>
                <a:ext uri="{FF2B5EF4-FFF2-40B4-BE49-F238E27FC236}">
                  <a16:creationId xmlns:a16="http://schemas.microsoft.com/office/drawing/2014/main" xmlns="" id="{B69FC9BE-4EC6-45CB-CE45-2FFEEDEE739D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648;p70">
              <a:extLst>
                <a:ext uri="{FF2B5EF4-FFF2-40B4-BE49-F238E27FC236}">
                  <a16:creationId xmlns:a16="http://schemas.microsoft.com/office/drawing/2014/main" xmlns="" id="{60BB6A4C-10D8-F9CA-5D01-1EAB5C772EC2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649;p70">
              <a:extLst>
                <a:ext uri="{FF2B5EF4-FFF2-40B4-BE49-F238E27FC236}">
                  <a16:creationId xmlns:a16="http://schemas.microsoft.com/office/drawing/2014/main" xmlns="" id="{4824DB8B-66CC-12BD-B456-BD85BDAD6DB0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650;p70">
              <a:extLst>
                <a:ext uri="{FF2B5EF4-FFF2-40B4-BE49-F238E27FC236}">
                  <a16:creationId xmlns:a16="http://schemas.microsoft.com/office/drawing/2014/main" xmlns="" id="{AE21321E-14F0-E8D5-C4D8-18EE1263B1AF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651;p70">
              <a:extLst>
                <a:ext uri="{FF2B5EF4-FFF2-40B4-BE49-F238E27FC236}">
                  <a16:creationId xmlns:a16="http://schemas.microsoft.com/office/drawing/2014/main" xmlns="" id="{5142206B-792F-98C5-0588-1ADA3BC180B9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652;p70">
              <a:extLst>
                <a:ext uri="{FF2B5EF4-FFF2-40B4-BE49-F238E27FC236}">
                  <a16:creationId xmlns:a16="http://schemas.microsoft.com/office/drawing/2014/main" xmlns="" id="{708DDDFF-352F-6A12-2A97-95F2DD4A0FAF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653;p70">
              <a:extLst>
                <a:ext uri="{FF2B5EF4-FFF2-40B4-BE49-F238E27FC236}">
                  <a16:creationId xmlns:a16="http://schemas.microsoft.com/office/drawing/2014/main" xmlns="" id="{61E230BD-3826-CEF2-9A72-593C5426DAB1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654;p70">
              <a:extLst>
                <a:ext uri="{FF2B5EF4-FFF2-40B4-BE49-F238E27FC236}">
                  <a16:creationId xmlns:a16="http://schemas.microsoft.com/office/drawing/2014/main" xmlns="" id="{C8C5D8C1-06A0-DE2B-4F05-4057FF3BE987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655;p70">
              <a:extLst>
                <a:ext uri="{FF2B5EF4-FFF2-40B4-BE49-F238E27FC236}">
                  <a16:creationId xmlns:a16="http://schemas.microsoft.com/office/drawing/2014/main" xmlns="" id="{666E0DE8-6DD2-9DA3-DD7D-82DFAFB5E77F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656;p70">
              <a:extLst>
                <a:ext uri="{FF2B5EF4-FFF2-40B4-BE49-F238E27FC236}">
                  <a16:creationId xmlns:a16="http://schemas.microsoft.com/office/drawing/2014/main" xmlns="" id="{A973A8B9-A07C-63F2-E1FA-6C87A80A769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657;p70">
              <a:extLst>
                <a:ext uri="{FF2B5EF4-FFF2-40B4-BE49-F238E27FC236}">
                  <a16:creationId xmlns:a16="http://schemas.microsoft.com/office/drawing/2014/main" xmlns="" id="{FF3AF95A-7E33-C6DC-87D7-B500130A91EA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658;p70">
              <a:extLst>
                <a:ext uri="{FF2B5EF4-FFF2-40B4-BE49-F238E27FC236}">
                  <a16:creationId xmlns:a16="http://schemas.microsoft.com/office/drawing/2014/main" xmlns="" id="{84CDF27E-7154-EF65-B27D-BB0D3F202E2F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659;p70">
              <a:extLst>
                <a:ext uri="{FF2B5EF4-FFF2-40B4-BE49-F238E27FC236}">
                  <a16:creationId xmlns:a16="http://schemas.microsoft.com/office/drawing/2014/main" xmlns="" id="{A2D71435-AA0D-69D0-585E-0949A32DEA3C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660;p70">
              <a:extLst>
                <a:ext uri="{FF2B5EF4-FFF2-40B4-BE49-F238E27FC236}">
                  <a16:creationId xmlns:a16="http://schemas.microsoft.com/office/drawing/2014/main" xmlns="" id="{0D1170CC-4E16-8C22-E8D0-506D373FEAA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661;p70">
              <a:extLst>
                <a:ext uri="{FF2B5EF4-FFF2-40B4-BE49-F238E27FC236}">
                  <a16:creationId xmlns:a16="http://schemas.microsoft.com/office/drawing/2014/main" xmlns="" id="{2E91B17C-DDC1-9EC9-81DA-544700D431EC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662;p70">
              <a:extLst>
                <a:ext uri="{FF2B5EF4-FFF2-40B4-BE49-F238E27FC236}">
                  <a16:creationId xmlns:a16="http://schemas.microsoft.com/office/drawing/2014/main" xmlns="" id="{3EFAF1A7-F1E7-4D52-9A01-5F98657F02AF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663;p70">
              <a:extLst>
                <a:ext uri="{FF2B5EF4-FFF2-40B4-BE49-F238E27FC236}">
                  <a16:creationId xmlns:a16="http://schemas.microsoft.com/office/drawing/2014/main" xmlns="" id="{35AFBF11-CE26-566B-A5C8-666A01DCD9A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664;p70">
              <a:extLst>
                <a:ext uri="{FF2B5EF4-FFF2-40B4-BE49-F238E27FC236}">
                  <a16:creationId xmlns:a16="http://schemas.microsoft.com/office/drawing/2014/main" xmlns="" id="{E526E239-C1FB-9FE8-3BFF-9BDB91C528EE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665;p70">
              <a:extLst>
                <a:ext uri="{FF2B5EF4-FFF2-40B4-BE49-F238E27FC236}">
                  <a16:creationId xmlns:a16="http://schemas.microsoft.com/office/drawing/2014/main" xmlns="" id="{374FC8E9-B774-5FFD-CC3C-EAB583142540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666;p70">
              <a:extLst>
                <a:ext uri="{FF2B5EF4-FFF2-40B4-BE49-F238E27FC236}">
                  <a16:creationId xmlns:a16="http://schemas.microsoft.com/office/drawing/2014/main" xmlns="" id="{6546BC9B-0910-58BB-0B3E-AA91E305B837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667;p70">
              <a:extLst>
                <a:ext uri="{FF2B5EF4-FFF2-40B4-BE49-F238E27FC236}">
                  <a16:creationId xmlns:a16="http://schemas.microsoft.com/office/drawing/2014/main" xmlns="" id="{104E1FD1-A12F-0BC3-A885-78F0C0A6B8A4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668;p70">
              <a:extLst>
                <a:ext uri="{FF2B5EF4-FFF2-40B4-BE49-F238E27FC236}">
                  <a16:creationId xmlns:a16="http://schemas.microsoft.com/office/drawing/2014/main" xmlns="" id="{20681A00-DEBB-857A-01ED-E718918D139A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669;p70">
              <a:extLst>
                <a:ext uri="{FF2B5EF4-FFF2-40B4-BE49-F238E27FC236}">
                  <a16:creationId xmlns:a16="http://schemas.microsoft.com/office/drawing/2014/main" xmlns="" id="{563EA9CF-ECE7-F04B-7586-E24552E3A321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670;p70">
              <a:extLst>
                <a:ext uri="{FF2B5EF4-FFF2-40B4-BE49-F238E27FC236}">
                  <a16:creationId xmlns:a16="http://schemas.microsoft.com/office/drawing/2014/main" xmlns="" id="{8F8F388F-ADB7-91BF-B123-DFF8FCC0221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671;p70">
              <a:extLst>
                <a:ext uri="{FF2B5EF4-FFF2-40B4-BE49-F238E27FC236}">
                  <a16:creationId xmlns:a16="http://schemas.microsoft.com/office/drawing/2014/main" xmlns="" id="{178B6AEA-2FD9-D9D1-F713-53EDFCFFB83F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672;p70">
              <a:extLst>
                <a:ext uri="{FF2B5EF4-FFF2-40B4-BE49-F238E27FC236}">
                  <a16:creationId xmlns:a16="http://schemas.microsoft.com/office/drawing/2014/main" xmlns="" id="{1ACB32AC-0391-808C-3BC3-5A56041368FE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673;p70">
              <a:extLst>
                <a:ext uri="{FF2B5EF4-FFF2-40B4-BE49-F238E27FC236}">
                  <a16:creationId xmlns:a16="http://schemas.microsoft.com/office/drawing/2014/main" xmlns="" id="{F9492FCB-177F-D064-0B1D-997C6F8120BD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674;p70">
              <a:extLst>
                <a:ext uri="{FF2B5EF4-FFF2-40B4-BE49-F238E27FC236}">
                  <a16:creationId xmlns:a16="http://schemas.microsoft.com/office/drawing/2014/main" xmlns="" id="{339EB7B4-CF59-FF9C-C8A1-B3AE6DDCC6EE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675;p70">
              <a:extLst>
                <a:ext uri="{FF2B5EF4-FFF2-40B4-BE49-F238E27FC236}">
                  <a16:creationId xmlns:a16="http://schemas.microsoft.com/office/drawing/2014/main" xmlns="" id="{E4936B71-6BC0-80A1-F8B0-B9BC19A558FF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676;p70">
              <a:extLst>
                <a:ext uri="{FF2B5EF4-FFF2-40B4-BE49-F238E27FC236}">
                  <a16:creationId xmlns:a16="http://schemas.microsoft.com/office/drawing/2014/main" xmlns="" id="{75EDF3FB-C1F5-FB7C-B9D4-470BF6AF728F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677;p70">
              <a:extLst>
                <a:ext uri="{FF2B5EF4-FFF2-40B4-BE49-F238E27FC236}">
                  <a16:creationId xmlns:a16="http://schemas.microsoft.com/office/drawing/2014/main" xmlns="" id="{705510EE-B849-FE77-7EFB-C2529A71A4F2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678;p70">
              <a:extLst>
                <a:ext uri="{FF2B5EF4-FFF2-40B4-BE49-F238E27FC236}">
                  <a16:creationId xmlns:a16="http://schemas.microsoft.com/office/drawing/2014/main" xmlns="" id="{32E67781-09C3-8DB0-1E2C-1FC24AF4021B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679;p70">
              <a:extLst>
                <a:ext uri="{FF2B5EF4-FFF2-40B4-BE49-F238E27FC236}">
                  <a16:creationId xmlns:a16="http://schemas.microsoft.com/office/drawing/2014/main" xmlns="" id="{B29862D8-EBA5-6D20-581F-D810E4F235E6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680;p70">
              <a:extLst>
                <a:ext uri="{FF2B5EF4-FFF2-40B4-BE49-F238E27FC236}">
                  <a16:creationId xmlns:a16="http://schemas.microsoft.com/office/drawing/2014/main" xmlns="" id="{3C6586A5-FAC2-2587-485A-06EA627DDBE5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681;p70">
              <a:extLst>
                <a:ext uri="{FF2B5EF4-FFF2-40B4-BE49-F238E27FC236}">
                  <a16:creationId xmlns:a16="http://schemas.microsoft.com/office/drawing/2014/main" xmlns="" id="{3C0A709F-C807-98EE-C488-B915AF59B494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682;p70">
              <a:extLst>
                <a:ext uri="{FF2B5EF4-FFF2-40B4-BE49-F238E27FC236}">
                  <a16:creationId xmlns:a16="http://schemas.microsoft.com/office/drawing/2014/main" xmlns="" id="{75EE653A-29E5-0C7D-C890-BD07466ECB0E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683;p70">
              <a:extLst>
                <a:ext uri="{FF2B5EF4-FFF2-40B4-BE49-F238E27FC236}">
                  <a16:creationId xmlns:a16="http://schemas.microsoft.com/office/drawing/2014/main" xmlns="" id="{B634FB18-FC40-7827-2297-6EBD73908637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684;p70">
              <a:extLst>
                <a:ext uri="{FF2B5EF4-FFF2-40B4-BE49-F238E27FC236}">
                  <a16:creationId xmlns:a16="http://schemas.microsoft.com/office/drawing/2014/main" xmlns="" id="{61CF0AA9-50DC-C45E-9089-8B3988AEB81B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685;p70">
              <a:extLst>
                <a:ext uri="{FF2B5EF4-FFF2-40B4-BE49-F238E27FC236}">
                  <a16:creationId xmlns:a16="http://schemas.microsoft.com/office/drawing/2014/main" xmlns="" id="{69F5CCDA-3E9D-7B7E-90A7-3395BCC4BBF9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686;p70">
              <a:extLst>
                <a:ext uri="{FF2B5EF4-FFF2-40B4-BE49-F238E27FC236}">
                  <a16:creationId xmlns:a16="http://schemas.microsoft.com/office/drawing/2014/main" xmlns="" id="{0A121AFB-3FA6-5F95-CDE1-EBDBB2B9D5C8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687;p70">
              <a:extLst>
                <a:ext uri="{FF2B5EF4-FFF2-40B4-BE49-F238E27FC236}">
                  <a16:creationId xmlns:a16="http://schemas.microsoft.com/office/drawing/2014/main" xmlns="" id="{81DB7001-6E24-99E7-5650-1A4C4C611BA6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88;p70">
              <a:extLst>
                <a:ext uri="{FF2B5EF4-FFF2-40B4-BE49-F238E27FC236}">
                  <a16:creationId xmlns:a16="http://schemas.microsoft.com/office/drawing/2014/main" xmlns="" id="{B26FB9D8-85CB-78A4-471E-A87A2BDDEE94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89;p70">
              <a:extLst>
                <a:ext uri="{FF2B5EF4-FFF2-40B4-BE49-F238E27FC236}">
                  <a16:creationId xmlns:a16="http://schemas.microsoft.com/office/drawing/2014/main" xmlns="" id="{B7ABEAF6-76AC-B6AA-7AC4-C067D4057245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90;p70">
              <a:extLst>
                <a:ext uri="{FF2B5EF4-FFF2-40B4-BE49-F238E27FC236}">
                  <a16:creationId xmlns:a16="http://schemas.microsoft.com/office/drawing/2014/main" xmlns="" id="{8402B249-89BA-3336-FD12-94185F17A13A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91;p70">
              <a:extLst>
                <a:ext uri="{FF2B5EF4-FFF2-40B4-BE49-F238E27FC236}">
                  <a16:creationId xmlns:a16="http://schemas.microsoft.com/office/drawing/2014/main" xmlns="" id="{BA88F0C5-500C-9E20-639B-5F90861FCC27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92;p70">
              <a:extLst>
                <a:ext uri="{FF2B5EF4-FFF2-40B4-BE49-F238E27FC236}">
                  <a16:creationId xmlns:a16="http://schemas.microsoft.com/office/drawing/2014/main" xmlns="" id="{28EE4C96-1CFF-1CE8-B53D-E3FE0117C7C7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683745" y="1129260"/>
            <a:ext cx="7856033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Theo em, vì sao tác giả viết: “Muốn ở đây thôi, chẳng muốn về?</a:t>
            </a:r>
          </a:p>
          <a:p>
            <a:pPr defTabSz="685800">
              <a:defRPr/>
            </a:pP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082575" y="2700815"/>
            <a:ext cx="6714804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nl-NL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viết: “Muốn ở đây thôi, chẳng muốn về!” vì khung cảnh nơi đây vô cùng tươi đẹp và yên bình.  </a:t>
            </a:r>
            <a:endParaRPr lang="vi-VN" sz="27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6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1616706"/>
            <a:ext cx="5976664" cy="3016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 ngợi vẻ đẹp thơ mộng của hồ Ba Bể, thể hiện tình yêu và niềm tự hào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tác giả về một cảnh đẹp của 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 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 đất nước.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xmlns="" id="{AB067D72-AA5E-44AD-B77C-DB6EDC0643CF}"/>
              </a:ext>
            </a:extLst>
          </p:cNvPr>
          <p:cNvSpPr/>
          <p:nvPr/>
        </p:nvSpPr>
        <p:spPr>
          <a:xfrm>
            <a:off x="107504" y="411510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NỘI DUNG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9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4850" y="264786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428610"/>
            <a:ext cx="86439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vi-V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riêng hồ Ba Bể được viết như thế nào? Chọn ý đúng: </a:t>
            </a:r>
          </a:p>
          <a:p>
            <a:pPr algn="just"/>
            <a:r>
              <a:rPr 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Viết hoa chữ cái đầu của mỗi tiếng: Ba Bể</a:t>
            </a:r>
          </a:p>
          <a:p>
            <a:pPr algn="just"/>
            <a:r>
              <a:rPr 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Viết hoa chữ cái đầu của tiếng đầu tiên: Ba bể</a:t>
            </a:r>
          </a:p>
          <a:p>
            <a:pPr algn="just"/>
            <a:r>
              <a:rPr 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Viết hoa chữ cái đầu của tiếng đầu tiên, đặt dấu gạch nối giữa các tiếng: Ba-bể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85734"/>
            <a:ext cx="8929718" cy="4714908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428596" y="1925958"/>
            <a:ext cx="432048" cy="360040"/>
          </a:xfrm>
          <a:prstGeom prst="flowChartConnector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87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4EAC55-235D-E1AB-88F4-E9630A6C71EB}"/>
              </a:ext>
            </a:extLst>
          </p:cNvPr>
          <p:cNvSpPr txBox="1"/>
          <p:nvPr/>
        </p:nvSpPr>
        <p:spPr>
          <a:xfrm>
            <a:off x="251521" y="483518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tên xã (phường, thị trấn), huyện (quận, thị xã, thành phố) nơi em ở. </a:t>
            </a:r>
            <a:endParaRPr lang="en-US" sz="36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EF85AE-3D30-F059-7297-18F3AD93F700}"/>
              </a:ext>
            </a:extLst>
          </p:cNvPr>
          <p:cNvSpPr txBox="1"/>
          <p:nvPr/>
        </p:nvSpPr>
        <p:spPr>
          <a:xfrm>
            <a:off x="323529" y="1879252"/>
            <a:ext cx="81775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Ví dụ: ph</a:t>
            </a:r>
            <a:r>
              <a:rPr lang="vi-VN" sz="4000" b="1" smtClean="0"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 Sao Đỏ, thành phố Chí Linh, tỉnh Hải D</a:t>
            </a:r>
            <a:r>
              <a:rPr lang="vi-VN" sz="4000" b="1" smtClean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39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81" y="504223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1A84D4-8288-6A49-2960-1579CC593077}"/>
              </a:ext>
            </a:extLst>
          </p:cNvPr>
          <p:cNvSpPr txBox="1"/>
          <p:nvPr/>
        </p:nvSpPr>
        <p:spPr>
          <a:xfrm>
            <a:off x="2285984" y="1643056"/>
            <a:ext cx="45574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chầm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vi-VN" sz="20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cheo leo,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im</a:t>
            </a:r>
          </a:p>
          <a:p>
            <a:pPr algn="just"/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ngâm se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vi-VN" sz="20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chim.</a:t>
            </a:r>
          </a:p>
          <a:p>
            <a:pPr algn="just"/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Ba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vi-VN" sz="20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mây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trên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</a:p>
          <a:p>
            <a:pPr algn="just"/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trôi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vi-VN" sz="20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khua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rung rinh.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1A84D4-8288-6A49-2960-1579CC593077}"/>
              </a:ext>
            </a:extLst>
          </p:cNvPr>
          <p:cNvSpPr txBox="1"/>
          <p:nvPr/>
        </p:nvSpPr>
        <p:spPr>
          <a:xfrm>
            <a:off x="3203848" y="618823"/>
            <a:ext cx="2654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hồ Ba Bể </a:t>
            </a:r>
            <a:endParaRPr lang="vi-VN" sz="24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5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81" y="504223"/>
            <a:ext cx="309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1A84D4-8288-6A49-2960-1579CC593077}"/>
              </a:ext>
            </a:extLst>
          </p:cNvPr>
          <p:cNvSpPr txBox="1"/>
          <p:nvPr/>
        </p:nvSpPr>
        <p:spPr>
          <a:xfrm>
            <a:off x="2483768" y="1381389"/>
            <a:ext cx="4557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cheo leo,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im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chim.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mây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 </a:t>
            </a:r>
            <a:r>
              <a:rPr lang="vi-VN" sz="1600" b="1" i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 chèo khua bóng núi rung rinh.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1A84D4-8288-6A49-2960-1579CC593077}"/>
              </a:ext>
            </a:extLst>
          </p:cNvPr>
          <p:cNvSpPr txBox="1"/>
          <p:nvPr/>
        </p:nvSpPr>
        <p:spPr>
          <a:xfrm>
            <a:off x="3203848" y="618823"/>
            <a:ext cx="1944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hồ Ba Bể 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81" y="504223"/>
            <a:ext cx="309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1A84D4-8288-6A49-2960-1579CC593077}"/>
              </a:ext>
            </a:extLst>
          </p:cNvPr>
          <p:cNvSpPr txBox="1"/>
          <p:nvPr/>
        </p:nvSpPr>
        <p:spPr>
          <a:xfrm>
            <a:off x="2483768" y="1381389"/>
            <a:ext cx="4557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chầm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cheo leo,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im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ngâm se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chim.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Ba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mây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trôi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khua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rung rinh.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1A84D4-8288-6A49-2960-1579CC593077}"/>
              </a:ext>
            </a:extLst>
          </p:cNvPr>
          <p:cNvSpPr txBox="1"/>
          <p:nvPr/>
        </p:nvSpPr>
        <p:spPr>
          <a:xfrm>
            <a:off x="3203848" y="618823"/>
            <a:ext cx="1944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hồ Ba Bể 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81" y="504223"/>
            <a:ext cx="309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1A84D4-8288-6A49-2960-1579CC593077}"/>
              </a:ext>
            </a:extLst>
          </p:cNvPr>
          <p:cNvSpPr txBox="1"/>
          <p:nvPr/>
        </p:nvSpPr>
        <p:spPr>
          <a:xfrm>
            <a:off x="2483768" y="1381389"/>
            <a:ext cx="4557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chầm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cheo leo,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im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ngâm se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chim.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Ba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mây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trên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</a:p>
          <a:p>
            <a:pPr algn="just"/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trôi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khua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rung rinh.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1A84D4-8288-6A49-2960-1579CC593077}"/>
              </a:ext>
            </a:extLst>
          </p:cNvPr>
          <p:cNvSpPr txBox="1"/>
          <p:nvPr/>
        </p:nvSpPr>
        <p:spPr>
          <a:xfrm>
            <a:off x="3203848" y="618823"/>
            <a:ext cx="1944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hồ Ba Bể 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041635"/>
            <a:ext cx="932654" cy="20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8" y="3496708"/>
            <a:ext cx="1410187" cy="20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3500749"/>
            <a:ext cx="1434898" cy="19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3592377"/>
            <a:ext cx="1592716" cy="18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3" y="3717971"/>
            <a:ext cx="1373981" cy="18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3924299"/>
            <a:ext cx="1659340" cy="15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2" y="3433176"/>
            <a:ext cx="12427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2546"/>
            <a:ext cx="1583524" cy="217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210972"/>
            <a:ext cx="7328054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118871"/>
            <a:ext cx="4558915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4668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438150"/>
            <a:ext cx="56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</a:t>
            </a:r>
            <a:r>
              <a:rPr lang="en-US" sz="2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 defTabSz="914378"/>
            <a:r>
              <a:rPr lang="en-US" sz="2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CỬ BÍ MẬT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442615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97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81" y="504223"/>
            <a:ext cx="309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lòng 2 khổ thơ đầu</a:t>
            </a:r>
            <a:r>
              <a:rPr lang="vi-VN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1A84D4-8288-6A49-2960-1579CC593077}"/>
              </a:ext>
            </a:extLst>
          </p:cNvPr>
          <p:cNvSpPr txBox="1"/>
          <p:nvPr/>
        </p:nvSpPr>
        <p:spPr>
          <a:xfrm>
            <a:off x="2483768" y="1381389"/>
            <a:ext cx="4557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600" b="1" i="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vi-VN" sz="1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 </a:t>
            </a:r>
            <a:r>
              <a:rPr lang="vi-VN" sz="1600" b="1" i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 rừng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 tiếng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 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1600" b="1" i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 </a:t>
            </a:r>
            <a:r>
              <a:rPr lang="vi-VN" sz="1600" b="1" i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0" smtClean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i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 </a:t>
            </a:r>
            <a:r>
              <a:rPr lang="vi-VN" sz="1600" b="1" i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vi-VN" sz="1600" b="1" i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1A84D4-8288-6A49-2960-1579CC593077}"/>
              </a:ext>
            </a:extLst>
          </p:cNvPr>
          <p:cNvSpPr txBox="1"/>
          <p:nvPr/>
        </p:nvSpPr>
        <p:spPr>
          <a:xfrm>
            <a:off x="3203848" y="618823"/>
            <a:ext cx="1944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hồ Ba Bể </a:t>
            </a:r>
            <a:endParaRPr lang="vi-VN" sz="1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419622"/>
            <a:ext cx="6858000" cy="144016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8119"/>
                </a:solidFill>
              </a:rPr>
              <a:t/>
            </a:r>
            <a:br>
              <a:rPr lang="en-US" sz="3600" b="1" dirty="0">
                <a:solidFill>
                  <a:srgbClr val="FF8119"/>
                </a:solidFill>
              </a:rPr>
            </a:b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Hoc10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chúc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364536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7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4" y="3021472"/>
            <a:ext cx="1157369" cy="17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053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5101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6972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402409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2573111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707204"/>
            <a:ext cx="5941454" cy="33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16109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1636218"/>
            <a:ext cx="1981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</a:t>
            </a:r>
            <a:r>
              <a:rPr lang="en-US" sz="2400" smtClean="0">
                <a:solidFill>
                  <a:srgbClr val="0000FF"/>
                </a:solidFill>
                <a:latin typeface="Calibri"/>
                <a:sym typeface="Arial"/>
              </a:rPr>
              <a:t>Hồ Gươm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816" y="16362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</a:t>
            </a:r>
            <a:r>
              <a:rPr lang="en-US" sz="2400" smtClean="0">
                <a:solidFill>
                  <a:srgbClr val="0000FF"/>
                </a:solidFill>
                <a:latin typeface="Calibri"/>
                <a:sym typeface="Arial"/>
              </a:rPr>
              <a:t>Hồ Tây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400" y="16109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D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0686" y="155484"/>
            <a:ext cx="5560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100" smtClean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Hồ gì ở giữa thủ đô</a:t>
            </a:r>
          </a:p>
          <a:p>
            <a:pPr algn="ctr" defTabSz="914378"/>
            <a:r>
              <a:rPr lang="en-US" sz="2100" smtClean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Nước xanh biêng biếc,</a:t>
            </a:r>
            <a:r>
              <a:rPr lang="en-US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2100" smtClean="0">
                <a:solidFill>
                  <a:prstClr val="white"/>
                </a:solidFill>
                <a:latin typeface="Calibri"/>
                <a:cs typeface="Arial"/>
                <a:sym typeface="Arial"/>
              </a:rPr>
              <a:t>Tháp Rùa nghiêng soi?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3810000" y="326753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599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2864040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0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4668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35344" y="276041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 gì cao nhất nước ta</a:t>
            </a:r>
          </a:p>
          <a:p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ai cũng gọi nóc nhà Đông Dương?</a:t>
            </a:r>
            <a:endParaRPr 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412631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329261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15525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576750" y="1593056"/>
            <a:ext cx="2443265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smtClean="0">
                <a:solidFill>
                  <a:srgbClr val="0000FF"/>
                </a:solidFill>
              </a:rPr>
              <a:t>B.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 Phan Xi păng</a:t>
            </a:r>
          </a:p>
          <a:p>
            <a:pPr algn="ctr" defTabSz="914378"/>
            <a:r>
              <a:rPr lang="en-US" sz="2400" smtClean="0">
                <a:solidFill>
                  <a:srgbClr val="0000FF"/>
                </a:solidFill>
              </a:rPr>
              <a:t> 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4316" y="157787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15525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D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379743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78D5C8-0FFE-E4A1-B4E0-4FBB8A0C2FD3}"/>
              </a:ext>
            </a:extLst>
          </p:cNvPr>
          <p:cNvSpPr txBox="1"/>
          <p:nvPr/>
        </p:nvSpPr>
        <p:spPr>
          <a:xfrm>
            <a:off x="2337082" y="339857"/>
            <a:ext cx="722750" cy="985838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 defTabSz="914378"/>
            <a:r>
              <a:rPr lang="en-US" sz="1800">
                <a:solidFill>
                  <a:srgbClr val="0000FF"/>
                </a:solidFill>
                <a:latin typeface="Calibri"/>
              </a:rPr>
              <a:t>Là</a:t>
            </a:r>
          </a:p>
          <a:p>
            <a:pPr algn="ctr" defTabSz="914378"/>
            <a:r>
              <a:rPr lang="en-US" sz="1800" smtClean="0">
                <a:solidFill>
                  <a:srgbClr val="0000FF"/>
                </a:solidFill>
                <a:latin typeface="Calibri"/>
              </a:rPr>
              <a:t>Núi nào?</a:t>
            </a:r>
            <a:endParaRPr lang="en-US" sz="1800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870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2864040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0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4668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35344" y="276041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đâu có cảng Nhà Rồng?</a:t>
            </a:r>
          </a:p>
          <a:p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đâu sương phủ rừng thông sớm chiều?</a:t>
            </a:r>
            <a:endParaRPr 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412631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329261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15525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576750" y="1593056"/>
            <a:ext cx="2443265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0000FF"/>
                </a:solidFill>
              </a:rPr>
              <a:t>B.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Hồ Chí Minh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4316" y="157787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>
                <a:solidFill>
                  <a:srgbClr val="0000FF"/>
                </a:solidFill>
              </a:rPr>
              <a:t>C</a:t>
            </a:r>
            <a:r>
              <a:rPr lang="en-US" sz="2400" smtClean="0">
                <a:solidFill>
                  <a:srgbClr val="0000FF"/>
                </a:solidFill>
              </a:rPr>
              <a:t>. Đà Lạt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15525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D</a:t>
            </a:r>
            <a:r>
              <a:rPr lang="en-US" sz="2400">
                <a:solidFill>
                  <a:srgbClr val="0000FF"/>
                </a:solidFill>
              </a:rPr>
              <a:t>. 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379743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78D5C8-0FFE-E4A1-B4E0-4FBB8A0C2FD3}"/>
              </a:ext>
            </a:extLst>
          </p:cNvPr>
          <p:cNvSpPr txBox="1"/>
          <p:nvPr/>
        </p:nvSpPr>
        <p:spPr>
          <a:xfrm>
            <a:off x="2337082" y="339857"/>
            <a:ext cx="722750" cy="985838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 defTabSz="914378"/>
            <a:r>
              <a:rPr lang="en-US" sz="1800" smtClean="0">
                <a:solidFill>
                  <a:srgbClr val="0000FF"/>
                </a:solidFill>
                <a:latin typeface="Calibri"/>
              </a:rPr>
              <a:t>Là ở đâu ?</a:t>
            </a:r>
            <a:endParaRPr lang="en-US" sz="1800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2989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2864040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0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35344" y="276041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Hs nghe bài hát </a:t>
            </a:r>
            <a:r>
              <a:rPr lang="en-US"/>
              <a:t>Huyền thoại Hồ Bể dân ca Tày</a:t>
            </a:r>
            <a:endParaRPr 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412631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379743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278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4E5F59-507C-40DD-9BB1-E2190178D95C}"/>
              </a:ext>
            </a:extLst>
          </p:cNvPr>
          <p:cNvSpPr txBox="1"/>
          <p:nvPr/>
        </p:nvSpPr>
        <p:spPr>
          <a:xfrm>
            <a:off x="1403648" y="267494"/>
            <a:ext cx="7056784" cy="707842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 </a:t>
            </a:r>
            <a:r>
              <a:rPr lang="en-US" sz="28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 11: Trên hồ Ba Bể </a:t>
            </a:r>
          </a:p>
          <a:p>
            <a:pPr algn="ctr"/>
            <a:r>
              <a:rPr lang="en-US" sz="12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(Trích)</a:t>
            </a:r>
            <a:endParaRPr lang="vi-VN" sz="12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4E5F59-507C-40DD-9BB1-E2190178D95C}"/>
              </a:ext>
            </a:extLst>
          </p:cNvPr>
          <p:cNvSpPr txBox="1"/>
          <p:nvPr/>
        </p:nvSpPr>
        <p:spPr>
          <a:xfrm>
            <a:off x="395536" y="1129945"/>
            <a:ext cx="3960440" cy="3785607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ta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chầm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chậm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vào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Ba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Bể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</a:p>
          <a:p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Núi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dựng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cheo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leo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hồ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lặng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im</a:t>
            </a:r>
            <a:endParaRPr lang="en-US" sz="1600" b="1" dirty="0" smtClean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Lá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rừng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với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gió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ngâm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se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sẽ</a:t>
            </a:r>
            <a:endParaRPr lang="en-US" sz="1600" b="1" dirty="0" smtClean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Họa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tiếng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lòng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ta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với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tiếng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chim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.</a:t>
            </a:r>
          </a:p>
          <a:p>
            <a:endParaRPr lang="en-US" sz="1600" b="1" dirty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ta </a:t>
            </a:r>
            <a:r>
              <a:rPr lang="vi-VN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lướt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nhẹ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trên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Ba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Bể</a:t>
            </a:r>
            <a:endParaRPr lang="en-US" sz="1600" b="1" dirty="0" smtClean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Trên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cả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mây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trời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trên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núi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xanh</a:t>
            </a:r>
            <a:endParaRPr lang="en-US" sz="1600" b="1" dirty="0" smtClean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Mây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trắng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bồng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bềnh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trôi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lặng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lẽ</a:t>
            </a:r>
            <a:endParaRPr lang="en-US" sz="1600" b="1" dirty="0" smtClean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Mái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chèo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khua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bóng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núi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rung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rinh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.</a:t>
            </a:r>
          </a:p>
          <a:p>
            <a:endParaRPr lang="en-US" sz="1600" b="1" dirty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vi-VN" sz="1600" b="1" dirty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a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quanh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quất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trên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Ba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Bể</a:t>
            </a:r>
            <a:endParaRPr lang="en-US" sz="1600" b="1" dirty="0" smtClean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Đỏ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ối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vườn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cam,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thắm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bãi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ngô</a:t>
            </a:r>
            <a:endParaRPr lang="en-US" sz="1600" b="1" dirty="0" smtClean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ơi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chầm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chậm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chờ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ta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nhé</a:t>
            </a:r>
            <a:endParaRPr lang="en-US" sz="1600" b="1" dirty="0" smtClean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Muốn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ở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đây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thôi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chẳng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muốn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về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!</a:t>
            </a:r>
          </a:p>
          <a:p>
            <a:r>
              <a:rPr lang="vi-VN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                      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HOÀNG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TRUNG</a:t>
            </a:r>
            <a:r>
              <a:rPr lang="en-US" sz="1600" b="1" dirty="0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THÔNG</a:t>
            </a:r>
            <a:endParaRPr lang="vi-VN" sz="1600" b="1" dirty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4E5F59-507C-40DD-9BB1-E2190178D95C}"/>
              </a:ext>
            </a:extLst>
          </p:cNvPr>
          <p:cNvSpPr txBox="1"/>
          <p:nvPr/>
        </p:nvSpPr>
        <p:spPr>
          <a:xfrm>
            <a:off x="1403648" y="267494"/>
            <a:ext cx="7056784" cy="707842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 </a:t>
            </a:r>
            <a:r>
              <a:rPr lang="en-US" sz="28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 11: Trên hồ Ba Bể </a:t>
            </a:r>
          </a:p>
          <a:p>
            <a:pPr algn="ctr"/>
            <a:r>
              <a:rPr lang="en-US" sz="1200" b="1" smtClean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(Trích)</a:t>
            </a:r>
            <a:endParaRPr lang="vi-VN" sz="12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4E5F59-507C-40DD-9BB1-E2190178D95C}"/>
              </a:ext>
            </a:extLst>
          </p:cNvPr>
          <p:cNvSpPr txBox="1"/>
          <p:nvPr/>
        </p:nvSpPr>
        <p:spPr>
          <a:xfrm>
            <a:off x="395536" y="1129945"/>
            <a:ext cx="3960440" cy="3785607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 ta chầm chậm vào Ba Bể 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Núi dựng cheo leo, hồ lặng im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Lá rrừng với gió ngâm se sẽ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Họa tiếng lòng ta với tiếng chim.</a:t>
            </a:r>
          </a:p>
          <a:p>
            <a:endParaRPr lang="en-US" sz="1600" b="1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 ta l</a:t>
            </a:r>
            <a:r>
              <a:rPr lang="vi-VN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ướt</a:t>
            </a:r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 nhẹ trên Ba Bể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Trên cả mây trời, trên núi xanh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Mây trắng bồng bềnh trôi lặng lẽ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Mái chèo khua bóng núi rung rinh.</a:t>
            </a:r>
          </a:p>
          <a:p>
            <a:endParaRPr lang="en-US" sz="1600" b="1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 qua quanh quất trên Ba Bể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Đỏ ối vườn cam, thắm bãi ngô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Thuyền ơi, chầm chậm chờ ta nhé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Muốn ở đây thôi chẳng muốn về !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#9Slide03 Arima Madurai" charset="0"/>
                <a:ea typeface="Tahoma" pitchFamily="34" charset="0"/>
                <a:cs typeface="#9Slide03 Arima Madurai" charset="0"/>
              </a:rPr>
              <a:t>HOÀNG TRUNG THÔNG</a:t>
            </a:r>
            <a:endParaRPr lang="vi-VN" sz="1600" b="1" dirty="0">
              <a:solidFill>
                <a:srgbClr val="FF0000"/>
              </a:solidFill>
              <a:latin typeface="#9Slide03 Arima Madurai" charset="0"/>
              <a:ea typeface="Tahoma" pitchFamily="34" charset="0"/>
              <a:cs typeface="#9Slide03 Arima Madura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10649"/>
            <a:ext cx="4023765" cy="36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3338</TotalTime>
  <Words>1203</Words>
  <Application>Microsoft Office PowerPoint</Application>
  <PresentationFormat>On-screen Show (16:9)</PresentationFormat>
  <Paragraphs>212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Times New Roman</vt:lpstr>
      <vt:lpstr>Arial</vt:lpstr>
      <vt:lpstr>UTM Avo</vt:lpstr>
      <vt:lpstr>Tahoma</vt:lpstr>
      <vt:lpstr>宋体</vt:lpstr>
      <vt:lpstr>Arial-Rounded</vt:lpstr>
      <vt:lpstr>Calibri</vt:lpstr>
      <vt:lpstr>#9Slide03 Arima Madurai</vt:lpstr>
      <vt:lpstr>1_Office Theme</vt:lpstr>
      <vt:lpstr>3_Office Theme</vt:lpstr>
      <vt:lpstr>4_Office Theme</vt:lpstr>
      <vt:lpstr>5_Office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Hoc10 chúc các em học tốt!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ADMIN</cp:lastModifiedBy>
  <cp:revision>308</cp:revision>
  <dcterms:created xsi:type="dcterms:W3CDTF">2015-09-25T00:55:29Z</dcterms:created>
  <dcterms:modified xsi:type="dcterms:W3CDTF">2025-01-20T03:44:10Z</dcterms:modified>
  <cp:category>9Slide.vn</cp:category>
</cp:coreProperties>
</file>