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93" r:id="rId2"/>
    <p:sldId id="273" r:id="rId3"/>
    <p:sldId id="314" r:id="rId4"/>
    <p:sldId id="308" r:id="rId5"/>
    <p:sldId id="315" r:id="rId6"/>
    <p:sldId id="309" r:id="rId7"/>
    <p:sldId id="310" r:id="rId8"/>
    <p:sldId id="268" r:id="rId9"/>
    <p:sldId id="275" r:id="rId10"/>
    <p:sldId id="316" r:id="rId11"/>
    <p:sldId id="279" r:id="rId12"/>
    <p:sldId id="280" r:id="rId13"/>
    <p:sldId id="294" r:id="rId14"/>
    <p:sldId id="269" r:id="rId15"/>
    <p:sldId id="270" r:id="rId16"/>
    <p:sldId id="256" r:id="rId17"/>
    <p:sldId id="295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0C8BB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9831" autoAdjust="0"/>
  </p:normalViewPr>
  <p:slideViewPr>
    <p:cSldViewPr snapToGrid="0">
      <p:cViewPr>
        <p:scale>
          <a:sx n="300" d="100"/>
          <a:sy n="300" d="100"/>
        </p:scale>
        <p:origin x="104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0FCC-5A26-4B89-817E-87A99AC3911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6C04-CEDC-457D-8196-097499DC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54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14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9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80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07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49" r:id="rId7"/>
    <p:sldLayoutId id="2147483650" r:id="rId8"/>
    <p:sldLayoutId id="2147483651" r:id="rId9"/>
    <p:sldLayoutId id="2147483652" r:id="rId10"/>
    <p:sldLayoutId id="2147483655" r:id="rId11"/>
    <p:sldLayoutId id="214748366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0.jp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66420" y="2260571"/>
            <a:ext cx="6059159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Trâu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7319A-E0B7-7AA1-A098-1DDA31345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FE0918-2948-D862-8679-F152206C8EDF}"/>
              </a:ext>
            </a:extLst>
          </p:cNvPr>
          <p:cNvSpPr txBox="1"/>
          <p:nvPr/>
        </p:nvSpPr>
        <p:spPr>
          <a:xfrm>
            <a:off x="109766" y="1271809"/>
            <a:ext cx="61253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dirty="0">
                <a:latin typeface="+mj-lt"/>
                <a:cs typeface="Times New Roman" panose="02020603050405020304" pitchFamily="18" charset="0"/>
              </a:rPr>
              <a:t>                                              Ca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367D3-FE9B-FB29-E9AF-B97D94A9B0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984" y="638110"/>
            <a:ext cx="4048125" cy="649287"/>
          </a:xfrm>
        </p:spPr>
        <p:txBody>
          <a:bodyPr anchor="ctr">
            <a:noAutofit/>
          </a:bodyPr>
          <a:lstStyle/>
          <a:p>
            <a:pPr indent="401638"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FB1421-909A-6717-7E73-BA6899F45806}"/>
              </a:ext>
            </a:extLst>
          </p:cNvPr>
          <p:cNvCxnSpPr>
            <a:cxnSpLocks/>
          </p:cNvCxnSpPr>
          <p:nvPr/>
        </p:nvCxnSpPr>
        <p:spPr>
          <a:xfrm>
            <a:off x="6148667" y="80356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06C51BA-B276-A0C0-B320-D76414F72C96}"/>
              </a:ext>
            </a:extLst>
          </p:cNvPr>
          <p:cNvCxnSpPr>
            <a:cxnSpLocks/>
          </p:cNvCxnSpPr>
          <p:nvPr/>
        </p:nvCxnSpPr>
        <p:spPr>
          <a:xfrm>
            <a:off x="3469896" y="4465899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27A593B-7C59-00CC-F185-533D6446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76" y="4253948"/>
            <a:ext cx="3420249" cy="260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62831-9089-6584-F0EC-6BB7F7C5E3C3}"/>
              </a:ext>
            </a:extLst>
          </p:cNvPr>
          <p:cNvSpPr txBox="1"/>
          <p:nvPr/>
        </p:nvSpPr>
        <p:spPr>
          <a:xfrm>
            <a:off x="7313421" y="1883956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ruộng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7496AD7-0CE8-AE21-6878-A41C3FB58782}"/>
              </a:ext>
            </a:extLst>
          </p:cNvPr>
          <p:cNvSpPr/>
          <p:nvPr/>
        </p:nvSpPr>
        <p:spPr>
          <a:xfrm>
            <a:off x="7727072" y="884419"/>
            <a:ext cx="286023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7967A-23FB-6130-961F-FDB4770E9B46}"/>
              </a:ext>
            </a:extLst>
          </p:cNvPr>
          <p:cNvSpPr txBox="1"/>
          <p:nvPr/>
        </p:nvSpPr>
        <p:spPr>
          <a:xfrm>
            <a:off x="7313421" y="2536434"/>
            <a:ext cx="38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95755-7E75-5CC5-2D00-C717DAB99CF6}"/>
              </a:ext>
            </a:extLst>
          </p:cNvPr>
          <p:cNvSpPr txBox="1"/>
          <p:nvPr/>
        </p:nvSpPr>
        <p:spPr>
          <a:xfrm>
            <a:off x="7313421" y="3133581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quản 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9756A-E61B-B929-D513-5B16989B2F5C}"/>
              </a:ext>
            </a:extLst>
          </p:cNvPr>
          <p:cNvSpPr txBox="1"/>
          <p:nvPr/>
        </p:nvSpPr>
        <p:spPr>
          <a:xfrm>
            <a:off x="7313421" y="3730728"/>
            <a:ext cx="291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9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21446" y="1113934"/>
            <a:ext cx="3890259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68572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122" y="524569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925415" y="3547205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02460">
            <a:off x="105499" y="2164941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16260" y="2682149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439800" y="2715765"/>
            <a:ext cx="4232280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266586" y="2854708"/>
            <a:ext cx="3405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9" y="2602676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413085" y="497235"/>
            <a:ext cx="5365827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44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51E6F-2C81-4160-B92F-F1DB4A0E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39" y="422178"/>
            <a:ext cx="8109122" cy="64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43F0D2-079F-4D97-838D-796EDFDA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9" y="518984"/>
            <a:ext cx="11321144" cy="4920344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FD8950D-4D36-4794-B237-53D07BE9561F}"/>
              </a:ext>
            </a:extLst>
          </p:cNvPr>
          <p:cNvSpPr/>
          <p:nvPr/>
        </p:nvSpPr>
        <p:spPr>
          <a:xfrm>
            <a:off x="3787778" y="2979156"/>
            <a:ext cx="967409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</a:t>
            </a:r>
            <a:r>
              <a:rPr lang="en-US" sz="2400" dirty="0" err="1">
                <a:solidFill>
                  <a:schemeClr val="tx1"/>
                </a:solidFill>
              </a:rPr>
              <a:t>uốt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8B1E788-AE2B-409B-83EB-1ABBA3297777}"/>
              </a:ext>
            </a:extLst>
          </p:cNvPr>
          <p:cNvSpPr/>
          <p:nvPr/>
        </p:nvSpPr>
        <p:spPr>
          <a:xfrm>
            <a:off x="5802108" y="3442519"/>
            <a:ext cx="1325218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chemeClr val="tx1"/>
                </a:solidFill>
              </a:rPr>
              <a:t>ướng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3004EF0-C155-4E5B-91D8-A835A80B096C}"/>
              </a:ext>
            </a:extLst>
          </p:cNvPr>
          <p:cNvSpPr/>
          <p:nvPr/>
        </p:nvSpPr>
        <p:spPr>
          <a:xfrm>
            <a:off x="8310556" y="3715765"/>
            <a:ext cx="2569029" cy="537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Con ve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88F86B8-505F-4D04-A8C8-5A6F10F5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7" y="3962508"/>
            <a:ext cx="11006322" cy="3008076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26217C3-501D-44AE-BAF1-3D248C3285D6}"/>
              </a:ext>
            </a:extLst>
          </p:cNvPr>
          <p:cNvSpPr/>
          <p:nvPr/>
        </p:nvSpPr>
        <p:spPr>
          <a:xfrm>
            <a:off x="5418789" y="4945287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</a:t>
            </a:r>
            <a:r>
              <a:rPr lang="en-US" sz="2800" dirty="0" err="1">
                <a:solidFill>
                  <a:srgbClr val="FF0000"/>
                </a:solidFill>
              </a:rPr>
              <a:t>iết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87A8D389-8623-4CA2-8815-FA0BB15A19D0}"/>
              </a:ext>
            </a:extLst>
          </p:cNvPr>
          <p:cNvSpPr/>
          <p:nvPr/>
        </p:nvSpPr>
        <p:spPr>
          <a:xfrm>
            <a:off x="5219013" y="5413924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 err="1">
                <a:solidFill>
                  <a:srgbClr val="FF0000"/>
                </a:solidFill>
              </a:rPr>
              <a:t>iếc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8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C6114A3-8AC6-4359-AAA1-073DE413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64"/>
            <a:ext cx="12049836" cy="333879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7DECBB8-1F6E-4DE1-A78F-E2E7836D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8" y="3296557"/>
            <a:ext cx="13009064" cy="2772227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2E021C2C-3FF1-433A-922D-6ED716CC06E0}"/>
              </a:ext>
            </a:extLst>
          </p:cNvPr>
          <p:cNvSpPr/>
          <p:nvPr/>
        </p:nvSpPr>
        <p:spPr>
          <a:xfrm>
            <a:off x="4899647" y="2033560"/>
            <a:ext cx="284816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846774A-DA1D-47EE-8C19-5F70D3AA333C}"/>
              </a:ext>
            </a:extLst>
          </p:cNvPr>
          <p:cNvSpPr/>
          <p:nvPr/>
        </p:nvSpPr>
        <p:spPr>
          <a:xfrm>
            <a:off x="1982686" y="2033559"/>
            <a:ext cx="284816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3A7AA34-AC33-4DDD-8168-19F4C53C4839}"/>
              </a:ext>
            </a:extLst>
          </p:cNvPr>
          <p:cNvSpPr/>
          <p:nvPr/>
        </p:nvSpPr>
        <p:spPr>
          <a:xfrm>
            <a:off x="6267918" y="2033558"/>
            <a:ext cx="284816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9AF9021-4CAC-4CF3-A97F-948D5930671C}"/>
              </a:ext>
            </a:extLst>
          </p:cNvPr>
          <p:cNvSpPr/>
          <p:nvPr/>
        </p:nvSpPr>
        <p:spPr>
          <a:xfrm>
            <a:off x="8606176" y="2033558"/>
            <a:ext cx="284816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F0ABF15-A583-4846-AB2D-6F3DBD31F480}"/>
              </a:ext>
            </a:extLst>
          </p:cNvPr>
          <p:cNvSpPr/>
          <p:nvPr/>
        </p:nvSpPr>
        <p:spPr>
          <a:xfrm>
            <a:off x="1701800" y="4374051"/>
            <a:ext cx="889135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0B2E5209-4473-45DF-99B0-D801B7757426}"/>
              </a:ext>
            </a:extLst>
          </p:cNvPr>
          <p:cNvSpPr/>
          <p:nvPr/>
        </p:nvSpPr>
        <p:spPr>
          <a:xfrm>
            <a:off x="5021944" y="4374880"/>
            <a:ext cx="985155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FE69C2-2D29-4F32-8D52-5E34B3FCBC8F}"/>
              </a:ext>
            </a:extLst>
          </p:cNvPr>
          <p:cNvSpPr/>
          <p:nvPr/>
        </p:nvSpPr>
        <p:spPr>
          <a:xfrm>
            <a:off x="7402153" y="4374052"/>
            <a:ext cx="985155" cy="394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EE3D753-FC94-4611-A64E-8AD7B119BBD0}"/>
              </a:ext>
            </a:extLst>
          </p:cNvPr>
          <p:cNvSpPr/>
          <p:nvPr/>
        </p:nvSpPr>
        <p:spPr>
          <a:xfrm>
            <a:off x="9151258" y="4360365"/>
            <a:ext cx="783772" cy="394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background&#10;&#10;Description automatically generated">
            <a:extLst>
              <a:ext uri="{FF2B5EF4-FFF2-40B4-BE49-F238E27FC236}">
                <a16:creationId xmlns:a16="http://schemas.microsoft.com/office/drawing/2014/main" id="{CDE67E86-7362-C598-3169-419DD040F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green hill&#10;&#10;Description automatically generated">
            <a:extLst>
              <a:ext uri="{FF2B5EF4-FFF2-40B4-BE49-F238E27FC236}">
                <a16:creationId xmlns:a16="http://schemas.microsoft.com/office/drawing/2014/main" id="{AFED48EB-B60D-0B12-D0DE-0817DFEA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930" y="5795770"/>
            <a:ext cx="9144000" cy="1066800"/>
          </a:xfrm>
          <a:prstGeom prst="rect">
            <a:avLst/>
          </a:prstGeom>
        </p:spPr>
      </p:pic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0263" y="3102179"/>
            <a:ext cx="3176267" cy="4495800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907712" y="1653702"/>
            <a:ext cx="4296585" cy="2015554"/>
          </a:xfrm>
          <a:prstGeom prst="wedgeRoundRectCallout">
            <a:avLst>
              <a:gd name="adj1" fmla="val -32380"/>
              <a:gd name="adj2" fmla="val 678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Chào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thỏ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con, </a:t>
            </a:r>
            <a:r>
              <a:rPr lang="en-US" dirty="0" err="1">
                <a:solidFill>
                  <a:prstClr val="black"/>
                </a:solidFill>
                <a:latin typeface="UTM Avo"/>
                <a:sym typeface="Arial"/>
              </a:rPr>
              <a:t>hôm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nay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lấy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những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củ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rốt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ngon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8105" y="1401658"/>
            <a:ext cx="61752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/>
                <a:cs typeface="Arial"/>
                <a:sym typeface="Arial"/>
              </a:rPr>
              <a:t>Thỏ</a:t>
            </a:r>
            <a:endParaRPr lang="en-US" sz="88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/>
                <a:cs typeface="Arial"/>
                <a:sym typeface="Arial"/>
              </a:rPr>
              <a:t>kiếm</a:t>
            </a:r>
            <a:r>
              <a:rPr lang="en-US" sz="88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/>
                <a:cs typeface="Arial"/>
                <a:sym typeface="Arial"/>
              </a:rPr>
              <a:t>ăn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3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A0E37995-55D1-8D95-DAB3-69CC2AF00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79383" y="-265371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green hill&#10;&#10;Description automatically generated">
            <a:extLst>
              <a:ext uri="{FF2B5EF4-FFF2-40B4-BE49-F238E27FC236}">
                <a16:creationId xmlns:a16="http://schemas.microsoft.com/office/drawing/2014/main" id="{49FFE386-7A5B-B5C7-741F-665BA483B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17F4B7-E3E7-2F11-C19D-6038D6866942}"/>
              </a:ext>
            </a:extLst>
          </p:cNvPr>
          <p:cNvSpPr/>
          <p:nvPr/>
        </p:nvSpPr>
        <p:spPr>
          <a:xfrm>
            <a:off x="1260223" y="1509926"/>
            <a:ext cx="9671554" cy="4102085"/>
          </a:xfrm>
          <a:prstGeom prst="roundRect">
            <a:avLst>
              <a:gd name="adj" fmla="val 375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Click 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”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Sau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xong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, GV click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quay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màn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Click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thỏ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rốt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920F3-D469-8382-8235-C46309DEB410}"/>
              </a:ext>
            </a:extLst>
          </p:cNvPr>
          <p:cNvSpPr/>
          <p:nvPr/>
        </p:nvSpPr>
        <p:spPr>
          <a:xfrm>
            <a:off x="4077683" y="986706"/>
            <a:ext cx="39698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5050"/>
                </a:solidFill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5050"/>
                </a:solidFill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DẪN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5050"/>
              </a:solidFill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09954"/>
            <a:ext cx="1894190" cy="268110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672CBEFC-1E51-EF3C-18B5-6DBC3BAA2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001" y="5163165"/>
            <a:ext cx="1828959" cy="169483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216F839-8FAB-E238-68F0-1B0A1F2E8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green hill&#10;&#10;Description automatically generated">
            <a:extLst>
              <a:ext uri="{FF2B5EF4-FFF2-40B4-BE49-F238E27FC236}">
                <a16:creationId xmlns:a16="http://schemas.microsoft.com/office/drawing/2014/main" id="{075A65D3-1E96-86AD-67DD-622E8C9A4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7700" y="760413"/>
            <a:ext cx="4739149" cy="7315200"/>
          </a:xfrm>
          <a:prstGeom prst="rect">
            <a:avLst/>
          </a:prstGeom>
        </p:spPr>
      </p:pic>
      <p:pic>
        <p:nvPicPr>
          <p:cNvPr id="7" name="Picture 6" descr="bd81bbb18139c6b7a3c3be45a0b5eaa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id="{CE254560-CD84-FCBA-C6D1-E648CB47646A}"/>
              </a:ext>
            </a:extLst>
          </p:cNvPr>
          <p:cNvSpPr/>
          <p:nvPr/>
        </p:nvSpPr>
        <p:spPr>
          <a:xfrm>
            <a:off x="3651813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02754637-5179-AF15-B9ED-3B34F7966A0C}"/>
              </a:ext>
            </a:extLst>
          </p:cNvPr>
          <p:cNvSpPr/>
          <p:nvPr/>
        </p:nvSpPr>
        <p:spPr>
          <a:xfrm>
            <a:off x="4849042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4" name="Oval 23">
            <a:hlinkClick r:id="rId15" action="ppaction://hlinksldjump"/>
            <a:extLst>
              <a:ext uri="{FF2B5EF4-FFF2-40B4-BE49-F238E27FC236}">
                <a16:creationId xmlns:a16="http://schemas.microsoft.com/office/drawing/2014/main" id="{570EC777-0B8F-6171-0E3D-2B638CBEE8DC}"/>
              </a:ext>
            </a:extLst>
          </p:cNvPr>
          <p:cNvSpPr/>
          <p:nvPr/>
        </p:nvSpPr>
        <p:spPr>
          <a:xfrm>
            <a:off x="5839642" y="4562187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FFE40214-A58C-7643-3C4E-66B62985C61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0625 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0949 L 0.20625 0.0094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3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25 0.00949 L 0.32383 0.0048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83 0.00486 L 0.6 -0.0011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reen hill&#10;&#10;Description automatically generated">
            <a:extLst>
              <a:ext uri="{FF2B5EF4-FFF2-40B4-BE49-F238E27FC236}">
                <a16:creationId xmlns:a16="http://schemas.microsoft.com/office/drawing/2014/main" id="{6CB89AE7-E571-49E3-6DAE-24B184BFA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1472D02-6C77-8C25-4F36-4042DC500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AE1772AE-4965-DE36-3210-6A6AD2620B5C}"/>
              </a:ext>
            </a:extLst>
          </p:cNvPr>
          <p:cNvSpPr/>
          <p:nvPr/>
        </p:nvSpPr>
        <p:spPr>
          <a:xfrm>
            <a:off x="841150" y="2801790"/>
            <a:ext cx="4142232" cy="142646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495330">
              <a:lnSpc>
                <a:spcPct val="114000"/>
              </a:lnSpc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92586EA1-D23C-81B8-5F3A-0319F795F5C7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495330">
              <a:lnSpc>
                <a:spcPct val="114000"/>
              </a:lnSpc>
              <a:defRPr/>
            </a:pPr>
            <a:r>
              <a:rPr lang="en-US" sz="2400" ker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C. Viết hoa chữ cái đầu tiên của tên.</a:t>
            </a:r>
            <a:endParaRPr lang="en-US" sz="2400" kern="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CC6A34FA-4E51-C056-AF2A-C704AA71B6A5}"/>
              </a:ext>
            </a:extLst>
          </p:cNvPr>
          <p:cNvSpPr/>
          <p:nvPr/>
        </p:nvSpPr>
        <p:spPr>
          <a:xfrm>
            <a:off x="6395650" y="2801790"/>
            <a:ext cx="4142232" cy="142646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495330">
              <a:lnSpc>
                <a:spcPct val="114000"/>
              </a:lnSpc>
              <a:defRPr/>
            </a:pPr>
            <a:r>
              <a:rPr lang="en-US" sz="2400" ker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B. Không cần viết hoa.</a:t>
            </a:r>
            <a:endParaRPr lang="en-US" sz="2400" kern="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22CCBADC-5E62-6A97-6ED0-F22F4DC2F8E6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495330">
              <a:lnSpc>
                <a:spcPct val="114000"/>
              </a:lnSpc>
              <a:defRPr/>
            </a:pP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algn="ctr" defTabSz="495330">
              <a:lnSpc>
                <a:spcPct val="114000"/>
              </a:lnSpc>
              <a:defRPr/>
            </a:pP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0C48994E-DAE5-58C4-65BC-C411C344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48228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E8282569-EE5B-ED24-93AB-A3920A7E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01510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C0005-69DE-2B85-DFA0-72FDE228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27" y="351344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2077BC-373E-3337-E021-5AF89F1C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798BEE-4E1A-5FF9-136F-40E306DC8844}"/>
              </a:ext>
            </a:extLst>
          </p:cNvPr>
          <p:cNvSpPr/>
          <p:nvPr/>
        </p:nvSpPr>
        <p:spPr>
          <a:xfrm>
            <a:off x="841150" y="323705"/>
            <a:ext cx="9725593" cy="2201276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vi-VN" sz="2400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Khi viết tên tác giả của một bài văn, bài thơ, </a:t>
            </a:r>
            <a:endParaRPr lang="en-US" sz="2400" b="1" kern="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400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ta cần lưu ý điều gì?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green hill&#10;&#10;Description automatically generated">
            <a:extLst>
              <a:ext uri="{FF2B5EF4-FFF2-40B4-BE49-F238E27FC236}">
                <a16:creationId xmlns:a16="http://schemas.microsoft.com/office/drawing/2014/main" id="{9F21296C-5C41-A5E0-64B6-DF28AE00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F4495775-F277-DBBF-E8C8-9A6EF012A8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3" name="Picture 2" descr="6131d3148657a26e1bfe386e7ba65811.png">
            <a:hlinkClick r:id="rId4" action="ppaction://hlinksldjump"/>
            <a:extLst>
              <a:ext uri="{FF2B5EF4-FFF2-40B4-BE49-F238E27FC236}">
                <a16:creationId xmlns:a16="http://schemas.microsoft.com/office/drawing/2014/main" id="{4B611506-A2C8-53BA-2122-54D192D198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DC339B6E-BC9C-3A12-4399-74BD46285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07B26B00-8E9D-BA47-B125-AD341DA50DFB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 defTabSz="495330">
              <a:lnSpc>
                <a:spcPct val="114000"/>
              </a:lnSpc>
              <a:buAutoNum type="alphaUcPeriod"/>
              <a:defRPr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14000"/>
              </a:lnSpc>
              <a:defRPr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 ô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8FFF143D-5744-6B1D-D6A4-73E98C0BF76F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14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 ô</a:t>
            </a:r>
          </a:p>
          <a:p>
            <a:pPr algn="ctr" defTabSz="495330">
              <a:lnSpc>
                <a:spcPct val="114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 ô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1EAE41CB-15B4-A6C7-AE07-AD4BB80A15F9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14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 ô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3849FF7B-63A6-A9B1-FF9D-D6FB47527D2A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14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do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F4DDCC89-B66B-93C5-A3FF-11B22CB2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77" y="5313187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9408963-1985-07C7-08B1-7FC74AC7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27" y="5292708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D2F14-55EB-3ED9-9BC5-9F47F08E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927" y="36219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835247-60E2-DBDD-0797-CA8EC90F6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36" y="3579351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22C7FC-0936-BFC1-91D8-E19CCFEAD150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 trình bày bài thơ lục bát, ta cần lưu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17717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green hill&#10;&#10;Description automatically generated">
            <a:extLst>
              <a:ext uri="{FF2B5EF4-FFF2-40B4-BE49-F238E27FC236}">
                <a16:creationId xmlns:a16="http://schemas.microsoft.com/office/drawing/2014/main" id="{ECC9CA01-415C-C2FD-6F30-B1227AA36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3f7e749c750b79cbde134e7bcf00a140.png">
            <a:extLst>
              <a:ext uri="{FF2B5EF4-FFF2-40B4-BE49-F238E27FC236}">
                <a16:creationId xmlns:a16="http://schemas.microsoft.com/office/drawing/2014/main" id="{644E8453-2E9E-1792-A355-F50FB2AF4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51447" y="2317722"/>
            <a:ext cx="5217625" cy="5599402"/>
          </a:xfrm>
          <a:prstGeom prst="rect">
            <a:avLst/>
          </a:prstGeom>
        </p:spPr>
      </p:pic>
      <p:pic>
        <p:nvPicPr>
          <p:cNvPr id="11" name="Picture 10" descr="6131d3148657a26e1bfe386e7ba65811.png">
            <a:hlinkClick r:id="rId4" action="ppaction://hlinksldjump"/>
            <a:extLst>
              <a:ext uri="{FF2B5EF4-FFF2-40B4-BE49-F238E27FC236}">
                <a16:creationId xmlns:a16="http://schemas.microsoft.com/office/drawing/2014/main" id="{BA4D4A9F-A61E-FCDD-BCD5-19D420F5EB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2830" y="4818095"/>
            <a:ext cx="1394703" cy="2216725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DD9C0BDD-712C-CD45-7C36-03499367EC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786" cy="797668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C6FD23D1-532D-773D-B1D4-DF16E8A87DF4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pl-PL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a, ă, â, o,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ô,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ơ,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u,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ư,…</a:t>
            </a:r>
          </a:p>
        </p:txBody>
      </p:sp>
      <p:sp>
        <p:nvSpPr>
          <p:cNvPr id="5" name="c">
            <a:extLst>
              <a:ext uri="{FF2B5EF4-FFF2-40B4-BE49-F238E27FC236}">
                <a16:creationId xmlns:a16="http://schemas.microsoft.com/office/drawing/2014/main" id="{4C0EA2B1-B462-A799-D885-2ECF381F50A4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Tất cả các âm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495330"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đều được.</a:t>
            </a: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813485AA-136A-B59D-D331-7D1F9782E23C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vi-VN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e, ê, i, u, ư.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371ABF20-91C5-23D5-4111-F6F1B761EC6B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e; ê;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08F67A8-87F0-8ED4-CCF5-A721C67D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053" y="496904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FF33FF19-A254-1281-632C-B4AB2F34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33" y="3253969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D7083-B4AA-E341-AA6A-9221EA98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105" y="326577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BB0BF6-D781-62F2-7AE0-CBBBB529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63" y="500648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2E7875-042B-F749-EB09-7463D26916E1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Chữ k chỉ được đứng trước những âm nào?</a:t>
            </a:r>
          </a:p>
        </p:txBody>
      </p:sp>
    </p:spTree>
    <p:extLst>
      <p:ext uri="{BB962C8B-B14F-4D97-AF65-F5344CB8AC3E}">
        <p14:creationId xmlns:p14="http://schemas.microsoft.com/office/powerpoint/2010/main" val="2348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BD195D4-BDB1-42C7-9CDE-220384D1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20"/>
            <a:ext cx="12192000" cy="64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83538C-EBF2-4234-906A-2086D5607E56}"/>
              </a:ext>
            </a:extLst>
          </p:cNvPr>
          <p:cNvSpPr txBox="1"/>
          <p:nvPr/>
        </p:nvSpPr>
        <p:spPr>
          <a:xfrm>
            <a:off x="109766" y="1271809"/>
            <a:ext cx="61253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dirty="0">
                <a:latin typeface="+mj-lt"/>
                <a:cs typeface="Times New Roman" panose="02020603050405020304" pitchFamily="18" charset="0"/>
              </a:rPr>
              <a:t>                                              Ca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3C3BD-8B63-444A-9F08-A5BC9C8C10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984" y="638110"/>
            <a:ext cx="4048125" cy="649287"/>
          </a:xfrm>
        </p:spPr>
        <p:txBody>
          <a:bodyPr anchor="ctr">
            <a:noAutofit/>
          </a:bodyPr>
          <a:lstStyle/>
          <a:p>
            <a:pPr indent="401638"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148667" y="80356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6262015" y="1282689"/>
            <a:ext cx="568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6287414" y="821023"/>
            <a:ext cx="4049433" cy="4616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Bài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ca dao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i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ết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về điều 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287414" y="779338"/>
            <a:ext cx="440245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6262015" y="1362474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6290941" y="1918340"/>
            <a:ext cx="3576959" cy="5895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6290941" y="2644665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262020" y="3251846"/>
            <a:ext cx="3862976" cy="5681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Mỗi dòng có mấy tiếng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317818" y="3848069"/>
            <a:ext cx="604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317818" y="5073522"/>
            <a:ext cx="4796553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5.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6335124" y="5758453"/>
            <a:ext cx="568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+mj-lt"/>
                <a:cs typeface="Times New Roman" panose="02020603050405020304" pitchFamily="18" charset="0"/>
              </a:rPr>
              <a:t>- Viết hoa. Câu 6 tiếng lùi vào 2 ô, câu 8 tiếng lùi vào 1 ô.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69C71B-22FB-42AB-A558-FD4BB7B0A1CC}"/>
              </a:ext>
            </a:extLst>
          </p:cNvPr>
          <p:cNvCxnSpPr>
            <a:cxnSpLocks/>
          </p:cNvCxnSpPr>
          <p:nvPr/>
        </p:nvCxnSpPr>
        <p:spPr>
          <a:xfrm>
            <a:off x="660871" y="1687422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656E9D-E0E9-48F3-86D8-0BA081C071CF}"/>
              </a:ext>
            </a:extLst>
          </p:cNvPr>
          <p:cNvCxnSpPr>
            <a:cxnSpLocks/>
          </p:cNvCxnSpPr>
          <p:nvPr/>
        </p:nvCxnSpPr>
        <p:spPr>
          <a:xfrm>
            <a:off x="244617" y="2098216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1DF184-97AC-401D-BA75-7A376D0D8517}"/>
              </a:ext>
            </a:extLst>
          </p:cNvPr>
          <p:cNvCxnSpPr>
            <a:cxnSpLocks/>
          </p:cNvCxnSpPr>
          <p:nvPr/>
        </p:nvCxnSpPr>
        <p:spPr>
          <a:xfrm>
            <a:off x="687374" y="2560306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935227-53CC-4488-A7AF-20083918C9AF}"/>
              </a:ext>
            </a:extLst>
          </p:cNvPr>
          <p:cNvCxnSpPr>
            <a:cxnSpLocks/>
          </p:cNvCxnSpPr>
          <p:nvPr/>
        </p:nvCxnSpPr>
        <p:spPr>
          <a:xfrm>
            <a:off x="176503" y="2964083"/>
            <a:ext cx="34248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CCC952-B313-4BD0-BDA6-450D1852C5CA}"/>
              </a:ext>
            </a:extLst>
          </p:cNvPr>
          <p:cNvCxnSpPr>
            <a:cxnSpLocks/>
          </p:cNvCxnSpPr>
          <p:nvPr/>
        </p:nvCxnSpPr>
        <p:spPr>
          <a:xfrm>
            <a:off x="669604" y="3404789"/>
            <a:ext cx="458744" cy="109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B30340-2559-4E51-93A5-C8C7DD33AD01}"/>
              </a:ext>
            </a:extLst>
          </p:cNvPr>
          <p:cNvCxnSpPr>
            <a:cxnSpLocks/>
          </p:cNvCxnSpPr>
          <p:nvPr/>
        </p:nvCxnSpPr>
        <p:spPr>
          <a:xfrm>
            <a:off x="168993" y="3834767"/>
            <a:ext cx="4365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38FDD6-171A-4DE9-81E8-22EDDE53793B}"/>
              </a:ext>
            </a:extLst>
          </p:cNvPr>
          <p:cNvCxnSpPr>
            <a:cxnSpLocks/>
          </p:cNvCxnSpPr>
          <p:nvPr/>
        </p:nvCxnSpPr>
        <p:spPr>
          <a:xfrm>
            <a:off x="3469896" y="4465899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7D50816-AFE8-491A-BF05-E0497D14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76" y="4253948"/>
            <a:ext cx="3420249" cy="2604051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247837EA-DBD4-4BAA-A589-E544C12EEF9B}"/>
              </a:ext>
            </a:extLst>
          </p:cNvPr>
          <p:cNvCxnSpPr/>
          <p:nvPr/>
        </p:nvCxnSpPr>
        <p:spPr>
          <a:xfrm>
            <a:off x="6433871" y="4657339"/>
            <a:ext cx="5331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B134382F-029E-4DB6-A7DD-F865C0869220}"/>
              </a:ext>
            </a:extLst>
          </p:cNvPr>
          <p:cNvSpPr/>
          <p:nvPr/>
        </p:nvSpPr>
        <p:spPr>
          <a:xfrm>
            <a:off x="7093581" y="4451232"/>
            <a:ext cx="2199854" cy="4122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lục bát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3" grpId="1"/>
      <p:bldP spid="8" grpId="0" animBg="1"/>
      <p:bldP spid="8" grpId="1" animBg="1"/>
      <p:bldP spid="9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634</Words>
  <Application>Microsoft Office PowerPoint</Application>
  <PresentationFormat>Widescreen</PresentationFormat>
  <Paragraphs>85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UTM Avo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Trâu ơi</vt:lpstr>
      <vt:lpstr>Trâu 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nt Hoa</cp:lastModifiedBy>
  <cp:revision>80</cp:revision>
  <dcterms:created xsi:type="dcterms:W3CDTF">2021-11-01T08:16:43Z</dcterms:created>
  <dcterms:modified xsi:type="dcterms:W3CDTF">2024-12-23T07:08:12Z</dcterms:modified>
</cp:coreProperties>
</file>