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65" r:id="rId2"/>
    <p:sldId id="259" r:id="rId3"/>
    <p:sldId id="280" r:id="rId4"/>
    <p:sldId id="266" r:id="rId5"/>
    <p:sldId id="427" r:id="rId6"/>
    <p:sldId id="434" r:id="rId7"/>
    <p:sldId id="426" r:id="rId8"/>
    <p:sldId id="436" r:id="rId9"/>
    <p:sldId id="435" r:id="rId10"/>
    <p:sldId id="325" r:id="rId11"/>
    <p:sldId id="439" r:id="rId12"/>
    <p:sldId id="423" r:id="rId13"/>
    <p:sldId id="425" r:id="rId14"/>
    <p:sldId id="424" r:id="rId15"/>
    <p:sldId id="281" r:id="rId16"/>
    <p:sldId id="417" r:id="rId17"/>
    <p:sldId id="2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2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6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4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9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2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6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34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8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9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38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26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9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4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3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9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7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2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1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2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0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6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45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1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7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0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9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5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7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80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2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0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0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93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3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8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6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1" r:id="rId2"/>
    <p:sldLayoutId id="2147483664" r:id="rId3"/>
    <p:sldLayoutId id="2147483663" r:id="rId4"/>
    <p:sldLayoutId id="2147483662" r:id="rId5"/>
    <p:sldLayoutId id="2147483661" r:id="rId6"/>
    <p:sldLayoutId id="2147483650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737" r:id="rId29"/>
    <p:sldLayoutId id="2147483724" r:id="rId30"/>
    <p:sldLayoutId id="2147483723" r:id="rId31"/>
    <p:sldLayoutId id="2147483722" r:id="rId32"/>
    <p:sldLayoutId id="2147483721" r:id="rId33"/>
    <p:sldLayoutId id="2147483720" r:id="rId34"/>
    <p:sldLayoutId id="2147483719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95" r:id="rId48"/>
    <p:sldLayoutId id="2147483694" r:id="rId49"/>
    <p:sldLayoutId id="2147483693" r:id="rId50"/>
    <p:sldLayoutId id="2147483692" r:id="rId51"/>
    <p:sldLayoutId id="2147483691" r:id="rId52"/>
    <p:sldLayoutId id="2147483690" r:id="rId53"/>
    <p:sldLayoutId id="2147483689" r:id="rId54"/>
    <p:sldLayoutId id="2147483688" r:id="rId55"/>
    <p:sldLayoutId id="2147483687" r:id="rId56"/>
    <p:sldLayoutId id="2147483686" r:id="rId57"/>
    <p:sldLayoutId id="2147483685" r:id="rId58"/>
    <p:sldLayoutId id="2147483684" r:id="rId59"/>
    <p:sldLayoutId id="2147483683" r:id="rId60"/>
    <p:sldLayoutId id="2147483682" r:id="rId61"/>
    <p:sldLayoutId id="2147483681" r:id="rId62"/>
    <p:sldLayoutId id="2147483680" r:id="rId63"/>
    <p:sldLayoutId id="2147483679" r:id="rId64"/>
    <p:sldLayoutId id="2147483678" r:id="rId65"/>
    <p:sldLayoutId id="2147483677" r:id="rId66"/>
    <p:sldLayoutId id="2147483676" r:id="rId67"/>
    <p:sldLayoutId id="2147483675" r:id="rId68"/>
    <p:sldLayoutId id="2147483674" r:id="rId69"/>
    <p:sldLayoutId id="2147483673" r:id="rId70"/>
    <p:sldLayoutId id="2147483672" r:id="rId71"/>
    <p:sldLayoutId id="2147483671" r:id="rId72"/>
    <p:sldLayoutId id="2147483670" r:id="rId73"/>
    <p:sldLayoutId id="2147483656" r:id="rId74"/>
    <p:sldLayoutId id="2147483657" r:id="rId75"/>
    <p:sldLayoutId id="2147483658" r:id="rId76"/>
    <p:sldLayoutId id="2147483659" r:id="rId77"/>
    <p:sldLayoutId id="2147483660" r:id="rId78"/>
    <p:sldLayoutId id="2147483718" r:id="rId79"/>
    <p:sldLayoutId id="2147483717" r:id="rId80"/>
    <p:sldLayoutId id="2147483716" r:id="rId81"/>
    <p:sldLayoutId id="2147483715" r:id="rId82"/>
    <p:sldLayoutId id="2147483714" r:id="rId83"/>
    <p:sldLayoutId id="2147483713" r:id="rId84"/>
    <p:sldLayoutId id="2147483712" r:id="rId85"/>
    <p:sldLayoutId id="2147483711" r:id="rId86"/>
    <p:sldLayoutId id="2147483710" r:id="rId87"/>
    <p:sldLayoutId id="2147483709" r:id="rId88"/>
    <p:sldLayoutId id="2147483708" r:id="rId89"/>
    <p:sldLayoutId id="2147483738" r:id="rId9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microsoft.com/office/2007/relationships/hdphoto" Target="../media/hdphoto9.wdp"/><Relationship Id="rId3" Type="http://schemas.openxmlformats.org/officeDocument/2006/relationships/image" Target="../media/image25.png"/><Relationship Id="rId21" Type="http://schemas.openxmlformats.org/officeDocument/2006/relationships/image" Target="../media/image38.png"/><Relationship Id="rId7" Type="http://schemas.microsoft.com/office/2007/relationships/hdphoto" Target="../media/hdphoto7.wdp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microsoft.com/office/2007/relationships/hdphoto" Target="../media/hdphoto6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3.wdp"/><Relationship Id="rId18" Type="http://schemas.openxmlformats.org/officeDocument/2006/relationships/image" Target="../media/image32.png"/><Relationship Id="rId26" Type="http://schemas.openxmlformats.org/officeDocument/2006/relationships/image" Target="../media/image44.jpg"/><Relationship Id="rId3" Type="http://schemas.openxmlformats.org/officeDocument/2006/relationships/audio" Target="../media/audio2.wav"/><Relationship Id="rId21" Type="http://schemas.openxmlformats.org/officeDocument/2006/relationships/image" Target="../media/image37.png"/><Relationship Id="rId34" Type="http://schemas.openxmlformats.org/officeDocument/2006/relationships/image" Target="../media/image47.png"/><Relationship Id="rId7" Type="http://schemas.openxmlformats.org/officeDocument/2006/relationships/audio" Target="../media/audio6.wav"/><Relationship Id="rId12" Type="http://schemas.openxmlformats.org/officeDocument/2006/relationships/image" Target="../media/image41.png"/><Relationship Id="rId17" Type="http://schemas.openxmlformats.org/officeDocument/2006/relationships/image" Target="../media/image30.png"/><Relationship Id="rId25" Type="http://schemas.openxmlformats.org/officeDocument/2006/relationships/image" Target="../media/image43.jpg"/><Relationship Id="rId33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microsoft.com/office/2007/relationships/hdphoto" Target="../media/hdphoto14.wdp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0.png"/><Relationship Id="rId24" Type="http://schemas.microsoft.com/office/2007/relationships/hdphoto" Target="../media/hdphoto11.wdp"/><Relationship Id="rId32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23" Type="http://schemas.openxmlformats.org/officeDocument/2006/relationships/image" Target="../media/image38.png"/><Relationship Id="rId28" Type="http://schemas.openxmlformats.org/officeDocument/2006/relationships/image" Target="../media/image34.png"/><Relationship Id="rId10" Type="http://schemas.microsoft.com/office/2007/relationships/hdphoto" Target="../media/hdphoto12.wdp"/><Relationship Id="rId19" Type="http://schemas.openxmlformats.org/officeDocument/2006/relationships/image" Target="../media/image42.png"/><Relationship Id="rId31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27.png"/><Relationship Id="rId22" Type="http://schemas.microsoft.com/office/2007/relationships/hdphoto" Target="../media/hdphoto10.wdp"/><Relationship Id="rId27" Type="http://schemas.openxmlformats.org/officeDocument/2006/relationships/image" Target="../media/image45.gif"/><Relationship Id="rId30" Type="http://schemas.microsoft.com/office/2007/relationships/hdphoto" Target="../media/hdphoto8.wdp"/><Relationship Id="rId35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165882" y="109042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2AB-C706-4F77-9985-6C256F209E01}"/>
              </a:ext>
            </a:extLst>
          </p:cNvPr>
          <p:cNvSpPr txBox="1"/>
          <p:nvPr/>
        </p:nvSpPr>
        <p:spPr>
          <a:xfrm>
            <a:off x="92764" y="1767007"/>
            <a:ext cx="12337773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4800" b="1" dirty="0">
                <a:solidFill>
                  <a:srgbClr val="0070C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20 </a:t>
            </a:r>
          </a:p>
          <a:p>
            <a:pPr marL="0" marR="0" algn="ctr">
              <a:spcAft>
                <a:spcPts val="120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  </a:t>
            </a:r>
            <a:r>
              <a:rPr lang="pt-BR" sz="45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Làm quen với phép chia, dấu chia</a:t>
            </a:r>
            <a:endParaRPr lang="en-US" sz="4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CB3C8-8B85-449E-B29F-B1EDA9397426}"/>
              </a:ext>
            </a:extLst>
          </p:cNvPr>
          <p:cNvSpPr/>
          <p:nvPr/>
        </p:nvSpPr>
        <p:spPr>
          <a:xfrm>
            <a:off x="9812854" y="584775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2CF0FB-077E-4FDB-8140-933E7A8275A3}"/>
              </a:ext>
            </a:extLst>
          </p:cNvPr>
          <p:cNvGrpSpPr/>
          <p:nvPr/>
        </p:nvGrpSpPr>
        <p:grpSpPr>
          <a:xfrm>
            <a:off x="1349333" y="9799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2660653" y="3668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0787" y="11212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007" y="9129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638" y="9129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26F9B5-1126-459D-8EF4-6AB3A5A48853}"/>
              </a:ext>
            </a:extLst>
          </p:cNvPr>
          <p:cNvSpPr txBox="1"/>
          <p:nvPr/>
        </p:nvSpPr>
        <p:spPr>
          <a:xfrm>
            <a:off x="1906394" y="1985188"/>
            <a:ext cx="89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bánh,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797827" y="32087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356543" y="32087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915259" y="32087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473975" y="32087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475541" y="36717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042591" y="36717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09641" y="36717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176691" y="36717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743739" y="36717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1C5A4B6-95A8-48DC-8F64-03CA45CD80A9}"/>
              </a:ext>
            </a:extLst>
          </p:cNvPr>
          <p:cNvSpPr/>
          <p:nvPr/>
        </p:nvSpPr>
        <p:spPr>
          <a:xfrm>
            <a:off x="3510678" y="37912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6A6380C-F573-41AF-BFF4-F928804DAB67}"/>
              </a:ext>
            </a:extLst>
          </p:cNvPr>
          <p:cNvSpPr/>
          <p:nvPr/>
        </p:nvSpPr>
        <p:spPr>
          <a:xfrm>
            <a:off x="3929589" y="33785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C645DB8-5E65-4676-93A7-7839E89439A6}"/>
              </a:ext>
            </a:extLst>
          </p:cNvPr>
          <p:cNvSpPr/>
          <p:nvPr/>
        </p:nvSpPr>
        <p:spPr>
          <a:xfrm>
            <a:off x="4331783" y="38156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823928" y="33596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837299" y="37024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343077" y="32505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565160" y="36460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847747" y="32617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276078" y="37772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423" y="33198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785602" y="35140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13" y="33992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4" y="29542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39" y="33355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14" y="30454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F28D895-654E-4F8D-9ACF-F9574A906A00}"/>
              </a:ext>
            </a:extLst>
          </p:cNvPr>
          <p:cNvCxnSpPr/>
          <p:nvPr/>
        </p:nvCxnSpPr>
        <p:spPr>
          <a:xfrm>
            <a:off x="6031076" y="31542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A1D0E5-C5BE-47C0-8362-09DB19432888}"/>
              </a:ext>
            </a:extLst>
          </p:cNvPr>
          <p:cNvGrpSpPr/>
          <p:nvPr/>
        </p:nvGrpSpPr>
        <p:grpSpPr>
          <a:xfrm>
            <a:off x="231904" y="4539929"/>
            <a:ext cx="5329206" cy="1766830"/>
            <a:chOff x="231904" y="4539929"/>
            <a:chExt cx="5329206" cy="176683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76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2CEA99-488B-4DE4-A806-6EA5CB25E18E}"/>
                </a:ext>
              </a:extLst>
            </p:cNvPr>
            <p:cNvGrpSpPr/>
            <p:nvPr/>
          </p:nvGrpSpPr>
          <p:grpSpPr>
            <a:xfrm>
              <a:off x="2688843" y="5738051"/>
              <a:ext cx="2779579" cy="504589"/>
              <a:chOff x="2688843" y="5738051"/>
              <a:chExt cx="2779579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5FC73F7-03DC-4620-BAD5-DB6743AE80DC}"/>
                  </a:ext>
                </a:extLst>
              </p:cNvPr>
              <p:cNvSpPr/>
              <p:nvPr/>
            </p:nvSpPr>
            <p:spPr>
              <a:xfrm>
                <a:off x="2688843" y="575399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86A4DA5-723A-43D7-BBAE-9A6F0ECB3626}"/>
                  </a:ext>
                </a:extLst>
              </p:cNvPr>
              <p:cNvSpPr/>
              <p:nvPr/>
            </p:nvSpPr>
            <p:spPr>
              <a:xfrm>
                <a:off x="3939115" y="576256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873E61B-47EB-444F-8843-043E595C8B07}"/>
                  </a:ext>
                </a:extLst>
              </p:cNvPr>
              <p:cNvSpPr/>
              <p:nvPr/>
            </p:nvSpPr>
            <p:spPr>
              <a:xfrm>
                <a:off x="3311913" y="573805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086EDA7-E9D7-4C6D-A72F-22C292E1C370}"/>
                  </a:ext>
                </a:extLst>
              </p:cNvPr>
              <p:cNvSpPr/>
              <p:nvPr/>
            </p:nvSpPr>
            <p:spPr>
              <a:xfrm>
                <a:off x="4951877" y="5747656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6B9F61F-C63E-4CF4-A735-B9CE3DB05A73}"/>
              </a:ext>
            </a:extLst>
          </p:cNvPr>
          <p:cNvGrpSpPr/>
          <p:nvPr/>
        </p:nvGrpSpPr>
        <p:grpSpPr>
          <a:xfrm>
            <a:off x="6469006" y="4546926"/>
            <a:ext cx="5799191" cy="1766830"/>
            <a:chOff x="231903" y="4539929"/>
            <a:chExt cx="5799191" cy="176683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76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rốt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rốt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75D0E3-FCB7-4A6B-AE26-E84CF01FDF2A}"/>
                </a:ext>
              </a:extLst>
            </p:cNvPr>
            <p:cNvGrpSpPr/>
            <p:nvPr/>
          </p:nvGrpSpPr>
          <p:grpSpPr>
            <a:xfrm>
              <a:off x="2665003" y="5716932"/>
              <a:ext cx="2803419" cy="513583"/>
              <a:chOff x="2665003" y="5716932"/>
              <a:chExt cx="2803419" cy="513583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3E36FBF3-50D1-405C-9D6B-82010E74B346}"/>
                  </a:ext>
                </a:extLst>
              </p:cNvPr>
              <p:cNvSpPr/>
              <p:nvPr/>
            </p:nvSpPr>
            <p:spPr>
              <a:xfrm>
                <a:off x="2665003" y="5773315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E77B80DC-BF21-46F4-B2A7-725806DDE7D4}"/>
                  </a:ext>
                </a:extLst>
              </p:cNvPr>
              <p:cNvSpPr/>
              <p:nvPr/>
            </p:nvSpPr>
            <p:spPr>
              <a:xfrm>
                <a:off x="3994130" y="5740659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A80F653-23A8-4E15-A4B6-C9B9AA3CA4DA}"/>
                  </a:ext>
                </a:extLst>
              </p:cNvPr>
              <p:cNvSpPr/>
              <p:nvPr/>
            </p:nvSpPr>
            <p:spPr>
              <a:xfrm>
                <a:off x="3303749" y="5716932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4A7A5A4-F650-4D54-8E9C-145E15632514}"/>
                  </a:ext>
                </a:extLst>
              </p:cNvPr>
              <p:cNvSpPr/>
              <p:nvPr/>
            </p:nvSpPr>
            <p:spPr>
              <a:xfrm>
                <a:off x="4951877" y="5747656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929B4E9-1818-4209-B349-6056D882EE8B}"/>
              </a:ext>
            </a:extLst>
          </p:cNvPr>
          <p:cNvSpPr/>
          <p:nvPr/>
        </p:nvSpPr>
        <p:spPr>
          <a:xfrm>
            <a:off x="2692869" y="575667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022B8FB-4317-4DFD-B5D6-1FFA0952485B}"/>
              </a:ext>
            </a:extLst>
          </p:cNvPr>
          <p:cNvSpPr/>
          <p:nvPr/>
        </p:nvSpPr>
        <p:spPr>
          <a:xfrm>
            <a:off x="3306120" y="5745237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C376B86-0FB4-450B-97C6-1992F8E3B32C}"/>
              </a:ext>
            </a:extLst>
          </p:cNvPr>
          <p:cNvSpPr/>
          <p:nvPr/>
        </p:nvSpPr>
        <p:spPr>
          <a:xfrm>
            <a:off x="3937965" y="577269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F011566-5904-4A4B-B450-173B3514C484}"/>
              </a:ext>
            </a:extLst>
          </p:cNvPr>
          <p:cNvSpPr/>
          <p:nvPr/>
        </p:nvSpPr>
        <p:spPr>
          <a:xfrm>
            <a:off x="4954551" y="5747656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7AFB927-438C-40C3-8708-FAE4320E87C8}"/>
              </a:ext>
            </a:extLst>
          </p:cNvPr>
          <p:cNvSpPr/>
          <p:nvPr/>
        </p:nvSpPr>
        <p:spPr>
          <a:xfrm>
            <a:off x="8908472" y="5786237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CCEFB5-6368-4C21-8AD6-F2B5050C7859}"/>
              </a:ext>
            </a:extLst>
          </p:cNvPr>
          <p:cNvSpPr/>
          <p:nvPr/>
        </p:nvSpPr>
        <p:spPr>
          <a:xfrm>
            <a:off x="9556863" y="573573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85F9B6A-3F8C-4284-B0F5-201C74D090A1}"/>
              </a:ext>
            </a:extLst>
          </p:cNvPr>
          <p:cNvSpPr/>
          <p:nvPr/>
        </p:nvSpPr>
        <p:spPr>
          <a:xfrm>
            <a:off x="10231121" y="57451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8EF5958-C47A-4404-88ED-6252561CC1B6}"/>
              </a:ext>
            </a:extLst>
          </p:cNvPr>
          <p:cNvSpPr/>
          <p:nvPr/>
        </p:nvSpPr>
        <p:spPr>
          <a:xfrm>
            <a:off x="11189204" y="574864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111209" y="2411024"/>
            <a:ext cx="1499390" cy="218278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B7ABB-FDCE-4BD7-B823-0165DB2C66D5}"/>
              </a:ext>
            </a:extLst>
          </p:cNvPr>
          <p:cNvGrpSpPr/>
          <p:nvPr/>
        </p:nvGrpSpPr>
        <p:grpSpPr>
          <a:xfrm>
            <a:off x="1482518" y="3784634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8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3" y="-124060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810798" y="982138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900771" y="4888234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5104886" y="2746545"/>
            <a:ext cx="4315917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640613" y="922888"/>
            <a:ext cx="5369937" cy="2002900"/>
            <a:chOff x="4221535" y="297101"/>
            <a:chExt cx="5369937" cy="2002900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297101"/>
              <a:ext cx="5369937" cy="2002900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7095" y="486568"/>
              <a:ext cx="2051481" cy="117227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702418" y="523207"/>
            <a:ext cx="5369937" cy="2239945"/>
            <a:chOff x="4159340" y="-106409"/>
            <a:chExt cx="5369937" cy="2239945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-106409"/>
              <a:ext cx="5369937" cy="2239945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r="2177"/>
            <a:stretch/>
          </p:blipFill>
          <p:spPr>
            <a:xfrm>
              <a:off x="4780576" y="271557"/>
              <a:ext cx="4032193" cy="1029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2D3159F-5B0C-495B-8DB6-08BCABF06ABA}"/>
              </a:ext>
            </a:extLst>
          </p:cNvPr>
          <p:cNvSpPr/>
          <p:nvPr/>
        </p:nvSpPr>
        <p:spPr>
          <a:xfrm>
            <a:off x="4681633" y="3483297"/>
            <a:ext cx="2391358" cy="791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7550383" y="3454590"/>
            <a:ext cx="2362019" cy="886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4855404" y="348707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29C15D7-5967-49BB-87DD-04FFD20D973B}"/>
              </a:ext>
            </a:extLst>
          </p:cNvPr>
          <p:cNvSpPr/>
          <p:nvPr/>
        </p:nvSpPr>
        <p:spPr>
          <a:xfrm>
            <a:off x="7524380" y="3474574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2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2" grpId="0" animBg="1"/>
      <p:bldP spid="64" grpId="0" animBg="1"/>
      <p:bldP spid="64" grpId="1" animBg="1"/>
      <p:bldP spid="64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47400" y="2470895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3619481" y="3835255"/>
            <a:ext cx="4580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4106749" y="1982491"/>
            <a:ext cx="71287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5332597" y="3765769"/>
            <a:ext cx="1202138" cy="1323439"/>
            <a:chOff x="8180856" y="3696157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305362" y="3696157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553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Unicode MS</vt:lpstr>
      <vt:lpstr>.VnVogue</vt:lpstr>
      <vt:lpstr>Arial</vt:lpstr>
      <vt:lpstr>Calibri</vt:lpstr>
      <vt:lpstr>Calibri Light</vt:lpstr>
      <vt:lpstr>Century Gothic</vt:lpstr>
      <vt:lpstr>Jokerman</vt:lpstr>
      <vt:lpstr>Plantagenet Cherokee</vt:lpstr>
      <vt:lpstr>Times New Roman</vt:lpstr>
      <vt:lpstr>UTM Avo</vt:lpstr>
      <vt:lpstr>UTM Avo (Headings)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Vũ Trọng Đông</cp:lastModifiedBy>
  <cp:revision>195</cp:revision>
  <dcterms:created xsi:type="dcterms:W3CDTF">2021-07-12T03:44:38Z</dcterms:created>
  <dcterms:modified xsi:type="dcterms:W3CDTF">2021-12-16T08:28:19Z</dcterms:modified>
</cp:coreProperties>
</file>