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65" r:id="rId2"/>
    <p:sldId id="259" r:id="rId3"/>
    <p:sldId id="296" r:id="rId4"/>
    <p:sldId id="300" r:id="rId5"/>
    <p:sldId id="423" r:id="rId6"/>
    <p:sldId id="295" r:id="rId7"/>
    <p:sldId id="294" r:id="rId8"/>
    <p:sldId id="302" r:id="rId9"/>
    <p:sldId id="304" r:id="rId10"/>
    <p:sldId id="303" r:id="rId11"/>
    <p:sldId id="399" r:id="rId12"/>
    <p:sldId id="305" r:id="rId13"/>
    <p:sldId id="424" r:id="rId14"/>
    <p:sldId id="270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425" r:id="rId25"/>
    <p:sldId id="281" r:id="rId26"/>
    <p:sldId id="417" r:id="rId27"/>
    <p:sldId id="256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6600"/>
    <a:srgbClr val="155501"/>
    <a:srgbClr val="E6E6E6"/>
    <a:srgbClr val="4A4A4A"/>
    <a:srgbClr val="FF99FF"/>
    <a:srgbClr val="990000"/>
    <a:srgbClr val="66FF66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2718D-04FD-42C0-9E68-8E3BC94FF00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1F0C9-128D-47F3-B9A6-4656E53E4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16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5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19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62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15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92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25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63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17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12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37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90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76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07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3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07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303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61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78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19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15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39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16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79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81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5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94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70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024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21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4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482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241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018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13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452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7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04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834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277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06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815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404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269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579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102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761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536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3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63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52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035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785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891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109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883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38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182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039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503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48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595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724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893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620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413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022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235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388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322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934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348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9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30" r:id="rId8"/>
    <p:sldLayoutId id="2147483729" r:id="rId9"/>
    <p:sldLayoutId id="2147483728" r:id="rId10"/>
    <p:sldLayoutId id="2147483727" r:id="rId11"/>
    <p:sldLayoutId id="2147483726" r:id="rId12"/>
    <p:sldLayoutId id="2147483725" r:id="rId13"/>
    <p:sldLayoutId id="2147483724" r:id="rId14"/>
    <p:sldLayoutId id="2147483723" r:id="rId15"/>
    <p:sldLayoutId id="2147483722" r:id="rId16"/>
    <p:sldLayoutId id="2147483721" r:id="rId17"/>
    <p:sldLayoutId id="2147483720" r:id="rId18"/>
    <p:sldLayoutId id="2147483719" r:id="rId19"/>
    <p:sldLayoutId id="2147483718" r:id="rId20"/>
    <p:sldLayoutId id="2147483717" r:id="rId21"/>
    <p:sldLayoutId id="2147483716" r:id="rId22"/>
    <p:sldLayoutId id="2147483715" r:id="rId23"/>
    <p:sldLayoutId id="2147483714" r:id="rId24"/>
    <p:sldLayoutId id="2147483713" r:id="rId25"/>
    <p:sldLayoutId id="2147483712" r:id="rId26"/>
    <p:sldLayoutId id="2147483711" r:id="rId27"/>
    <p:sldLayoutId id="2147483710" r:id="rId28"/>
    <p:sldLayoutId id="2147483709" r:id="rId29"/>
    <p:sldLayoutId id="2147483708" r:id="rId30"/>
    <p:sldLayoutId id="2147483707" r:id="rId31"/>
    <p:sldLayoutId id="2147483706" r:id="rId32"/>
    <p:sldLayoutId id="2147483705" r:id="rId33"/>
    <p:sldLayoutId id="2147483704" r:id="rId34"/>
    <p:sldLayoutId id="2147483703" r:id="rId35"/>
    <p:sldLayoutId id="2147483702" r:id="rId36"/>
    <p:sldLayoutId id="2147483701" r:id="rId37"/>
    <p:sldLayoutId id="2147483700" r:id="rId38"/>
    <p:sldLayoutId id="2147483699" r:id="rId39"/>
    <p:sldLayoutId id="2147483698" r:id="rId40"/>
    <p:sldLayoutId id="2147483697" r:id="rId41"/>
    <p:sldLayoutId id="2147483696" r:id="rId42"/>
    <p:sldLayoutId id="2147483695" r:id="rId43"/>
    <p:sldLayoutId id="2147483694" r:id="rId44"/>
    <p:sldLayoutId id="2147483693" r:id="rId45"/>
    <p:sldLayoutId id="2147483692" r:id="rId46"/>
    <p:sldLayoutId id="2147483691" r:id="rId47"/>
    <p:sldLayoutId id="2147483690" r:id="rId48"/>
    <p:sldLayoutId id="2147483689" r:id="rId49"/>
    <p:sldLayoutId id="2147483688" r:id="rId50"/>
    <p:sldLayoutId id="2147483687" r:id="rId51"/>
    <p:sldLayoutId id="2147483686" r:id="rId52"/>
    <p:sldLayoutId id="2147483685" r:id="rId53"/>
    <p:sldLayoutId id="2147483684" r:id="rId54"/>
    <p:sldLayoutId id="2147483683" r:id="rId55"/>
    <p:sldLayoutId id="2147483682" r:id="rId56"/>
    <p:sldLayoutId id="2147483681" r:id="rId57"/>
    <p:sldLayoutId id="2147483680" r:id="rId58"/>
    <p:sldLayoutId id="2147483679" r:id="rId59"/>
    <p:sldLayoutId id="2147483678" r:id="rId60"/>
    <p:sldLayoutId id="2147483677" r:id="rId61"/>
    <p:sldLayoutId id="2147483676" r:id="rId62"/>
    <p:sldLayoutId id="2147483675" r:id="rId63"/>
    <p:sldLayoutId id="2147483674" r:id="rId64"/>
    <p:sldLayoutId id="2147483673" r:id="rId65"/>
    <p:sldLayoutId id="2147483672" r:id="rId66"/>
    <p:sldLayoutId id="2147483671" r:id="rId67"/>
    <p:sldLayoutId id="2147483670" r:id="rId68"/>
    <p:sldLayoutId id="2147483669" r:id="rId69"/>
    <p:sldLayoutId id="2147483668" r:id="rId70"/>
    <p:sldLayoutId id="2147483667" r:id="rId71"/>
    <p:sldLayoutId id="2147483666" r:id="rId72"/>
    <p:sldLayoutId id="2147483665" r:id="rId73"/>
    <p:sldLayoutId id="2147483664" r:id="rId74"/>
    <p:sldLayoutId id="2147483663" r:id="rId75"/>
    <p:sldLayoutId id="2147483662" r:id="rId76"/>
    <p:sldLayoutId id="2147483661" r:id="rId77"/>
    <p:sldLayoutId id="2147483660" r:id="rId78"/>
    <p:sldLayoutId id="2147483656" r:id="rId79"/>
    <p:sldLayoutId id="2147483657" r:id="rId80"/>
    <p:sldLayoutId id="2147483658" r:id="rId81"/>
    <p:sldLayoutId id="2147483659" r:id="rId82"/>
    <p:sldLayoutId id="2147483731" r:id="rId8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audio" Target="NULL" TargetMode="External"/><Relationship Id="rId21" Type="http://schemas.openxmlformats.org/officeDocument/2006/relationships/image" Target="../media/image33.png"/><Relationship Id="rId7" Type="http://schemas.microsoft.com/office/2007/relationships/media" Target="../media/media1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5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microsoft.com/office/2007/relationships/media" Target="../media/media4.mp3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microsoft.com/office/2007/relationships/media" Target="../media/media3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jp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165882" y="109042"/>
            <a:ext cx="1293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992AB-C706-4F77-9985-6C256F209E01}"/>
              </a:ext>
            </a:extLst>
          </p:cNvPr>
          <p:cNvSpPr txBox="1"/>
          <p:nvPr/>
        </p:nvSpPr>
        <p:spPr>
          <a:xfrm>
            <a:off x="0" y="1767007"/>
            <a:ext cx="1243053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Aft>
                <a:spcPts val="1200"/>
              </a:spcAft>
            </a:pPr>
            <a:r>
              <a:rPr lang="pt-BR" sz="5400" b="1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 20 </a:t>
            </a:r>
          </a:p>
          <a:p>
            <a:pPr marL="0" marR="0" algn="ctr">
              <a:spcAft>
                <a:spcPts val="1200"/>
              </a:spcAft>
            </a:pPr>
            <a:r>
              <a:rPr lang="pt-BR" sz="60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Bài 56:  </a:t>
            </a:r>
            <a:r>
              <a:rPr lang="pt-BR" sz="60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Bảng nhân 5 </a:t>
            </a:r>
            <a:r>
              <a:rPr lang="pt-BR" sz="4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(tiết 1)</a:t>
            </a:r>
            <a:endParaRPr lang="en-US" sz="4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0CB3C8-8B85-449E-B29F-B1EDA9397426}"/>
              </a:ext>
            </a:extLst>
          </p:cNvPr>
          <p:cNvSpPr/>
          <p:nvPr/>
        </p:nvSpPr>
        <p:spPr>
          <a:xfrm>
            <a:off x="9812854" y="584775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303155" y="1095286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UTM Swiss 721 Black Condensed" panose="02000500000000000000" pitchFamily="2" charset="0"/>
                <a:cs typeface="Arial" panose="020B0604020202020204" pitchFamily="34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UTM Swiss 721 Black Condensed" panose="02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1 bạn hỏi gọi 1 bạn trả lời các phép tính trong bảng nhân 5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Nếu trả lời đúng thì được đố bạn khác.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043683" y="157958"/>
            <a:ext cx="3069526" cy="890335"/>
            <a:chOff x="1145582" y="356727"/>
            <a:chExt cx="3041950" cy="80465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242965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706F5E-6764-49EA-8462-7EA411A25712}"/>
              </a:ext>
            </a:extLst>
          </p:cNvPr>
          <p:cNvGrpSpPr/>
          <p:nvPr/>
        </p:nvGrpSpPr>
        <p:grpSpPr>
          <a:xfrm>
            <a:off x="452904" y="1127416"/>
            <a:ext cx="3449258" cy="2405549"/>
            <a:chOff x="5279984" y="1719999"/>
            <a:chExt cx="3449258" cy="24055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BC39B7-E617-45BA-82F9-E5FD3C681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/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433DFF-1799-41AC-B8AC-A576DFD5E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/>
          </p:blipFill>
          <p:spPr>
            <a:xfrm rot="5400000">
              <a:off x="6477530" y="1873836"/>
              <a:ext cx="1252867" cy="325055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DF5F66-835E-4577-8653-C60C3990F580}"/>
              </a:ext>
            </a:extLst>
          </p:cNvPr>
          <p:cNvGrpSpPr/>
          <p:nvPr/>
        </p:nvGrpSpPr>
        <p:grpSpPr>
          <a:xfrm>
            <a:off x="4224957" y="1048293"/>
            <a:ext cx="3545999" cy="2484672"/>
            <a:chOff x="4331637" y="1374335"/>
            <a:chExt cx="3545999" cy="24846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AD3212-B9CF-439A-BC75-F63074FD2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99" t="36689" r="62321" b="32531"/>
            <a:stretch/>
          </p:blipFill>
          <p:spPr>
            <a:xfrm rot="5400000">
              <a:off x="5481893" y="224079"/>
              <a:ext cx="1126931" cy="34274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20FDDFC-BB98-4633-B3B8-DD4FB3C19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18" t="35649" r="-62" b="32531"/>
            <a:stretch/>
          </p:blipFill>
          <p:spPr>
            <a:xfrm rot="5400000">
              <a:off x="5427170" y="1408541"/>
              <a:ext cx="1357743" cy="354318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4521F62-20E3-4FF1-9583-0F4782B5866A}"/>
              </a:ext>
            </a:extLst>
          </p:cNvPr>
          <p:cNvGrpSpPr/>
          <p:nvPr/>
        </p:nvGrpSpPr>
        <p:grpSpPr>
          <a:xfrm>
            <a:off x="7700442" y="1066533"/>
            <a:ext cx="3721262" cy="2466432"/>
            <a:chOff x="7807122" y="1392575"/>
            <a:chExt cx="3721262" cy="246643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F71A50-46C0-45AE-AEC0-E3B7E2642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/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D2CE84-756D-4C37-9229-3186BA12E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/>
          </p:blipFill>
          <p:spPr>
            <a:xfrm rot="5400000">
              <a:off x="8930443" y="1261066"/>
              <a:ext cx="1474620" cy="372126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59B6CA-3404-45EC-85AF-288D60326672}"/>
              </a:ext>
            </a:extLst>
          </p:cNvPr>
          <p:cNvGrpSpPr/>
          <p:nvPr/>
        </p:nvGrpSpPr>
        <p:grpSpPr>
          <a:xfrm>
            <a:off x="6450520" y="3754716"/>
            <a:ext cx="3449258" cy="2402247"/>
            <a:chOff x="5279984" y="1719999"/>
            <a:chExt cx="3449258" cy="24022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8BDF3B-EAD0-4C92-A9A2-54C54A86C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/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D199240-798B-48F5-8360-002D2629B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/>
          </p:blipFill>
          <p:spPr>
            <a:xfrm rot="5400000">
              <a:off x="6479181" y="1872185"/>
              <a:ext cx="1249565" cy="325055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A03296-706B-4166-84C8-BA5DF65CA299}"/>
              </a:ext>
            </a:extLst>
          </p:cNvPr>
          <p:cNvSpPr txBox="1"/>
          <p:nvPr/>
        </p:nvSpPr>
        <p:spPr>
          <a:xfrm>
            <a:off x="974400" y="179717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3 =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5192D-D257-49BB-825E-F288A4FE9D1F}"/>
              </a:ext>
            </a:extLst>
          </p:cNvPr>
          <p:cNvSpPr txBox="1"/>
          <p:nvPr/>
        </p:nvSpPr>
        <p:spPr>
          <a:xfrm>
            <a:off x="957775" y="2458291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7 =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CA506B-AEA9-44D5-B36B-C2BF4CCAD770}"/>
              </a:ext>
            </a:extLst>
          </p:cNvPr>
          <p:cNvGrpSpPr/>
          <p:nvPr/>
        </p:nvGrpSpPr>
        <p:grpSpPr>
          <a:xfrm>
            <a:off x="2296590" y="3626456"/>
            <a:ext cx="3721262" cy="2466433"/>
            <a:chOff x="7807122" y="1392575"/>
            <a:chExt cx="3721262" cy="246643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E734431-180F-4B80-900E-086B55EBF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/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4FDCA97-137E-4EC3-A588-3565B0E69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/>
          </p:blipFill>
          <p:spPr>
            <a:xfrm rot="5400000">
              <a:off x="8930442" y="1261067"/>
              <a:ext cx="1474621" cy="3721261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F88774B-2EE9-41D3-B448-2FEADA1B3096}"/>
              </a:ext>
            </a:extLst>
          </p:cNvPr>
          <p:cNvSpPr txBox="1"/>
          <p:nvPr/>
        </p:nvSpPr>
        <p:spPr>
          <a:xfrm>
            <a:off x="4941132" y="174238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6 =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5556C7-E51F-46C8-89C1-4F1A7549676B}"/>
              </a:ext>
            </a:extLst>
          </p:cNvPr>
          <p:cNvSpPr txBox="1"/>
          <p:nvPr/>
        </p:nvSpPr>
        <p:spPr>
          <a:xfrm>
            <a:off x="4924507" y="240350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4 =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FE05B0-2853-4739-A6B9-F99534566063}"/>
              </a:ext>
            </a:extLst>
          </p:cNvPr>
          <p:cNvSpPr txBox="1"/>
          <p:nvPr/>
        </p:nvSpPr>
        <p:spPr>
          <a:xfrm>
            <a:off x="8573357" y="183344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1 =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991A3F-77B3-4938-9474-E78D6FBE6954}"/>
              </a:ext>
            </a:extLst>
          </p:cNvPr>
          <p:cNvSpPr txBox="1"/>
          <p:nvPr/>
        </p:nvSpPr>
        <p:spPr>
          <a:xfrm>
            <a:off x="8556732" y="249456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5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985E1D-EA37-4C0A-A6BC-0D7894F03EE3}"/>
              </a:ext>
            </a:extLst>
          </p:cNvPr>
          <p:cNvSpPr txBox="1"/>
          <p:nvPr/>
        </p:nvSpPr>
        <p:spPr>
          <a:xfrm>
            <a:off x="3148642" y="435225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9  =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06AFDC-D487-4082-B856-117D73C2737B}"/>
              </a:ext>
            </a:extLst>
          </p:cNvPr>
          <p:cNvSpPr txBox="1"/>
          <p:nvPr/>
        </p:nvSpPr>
        <p:spPr>
          <a:xfrm>
            <a:off x="3132017" y="501336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10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4DC136-5B8F-4714-9244-AA24928F44EF}"/>
              </a:ext>
            </a:extLst>
          </p:cNvPr>
          <p:cNvSpPr txBox="1"/>
          <p:nvPr/>
        </p:nvSpPr>
        <p:spPr>
          <a:xfrm>
            <a:off x="7091020" y="440760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=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619C83-C060-4E82-8526-FA5BBE6E2CF1}"/>
              </a:ext>
            </a:extLst>
          </p:cNvPr>
          <p:cNvSpPr txBox="1"/>
          <p:nvPr/>
        </p:nvSpPr>
        <p:spPr>
          <a:xfrm>
            <a:off x="7091020" y="507068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8 =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CEF9C3-D503-46A5-8F8A-3E5B2125D6DA}"/>
              </a:ext>
            </a:extLst>
          </p:cNvPr>
          <p:cNvSpPr txBox="1"/>
          <p:nvPr/>
        </p:nvSpPr>
        <p:spPr>
          <a:xfrm>
            <a:off x="2389414" y="181154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5E3839-B2ED-4EB0-92D7-7A28D8C114C4}"/>
              </a:ext>
            </a:extLst>
          </p:cNvPr>
          <p:cNvSpPr txBox="1"/>
          <p:nvPr/>
        </p:nvSpPr>
        <p:spPr>
          <a:xfrm>
            <a:off x="2372789" y="247265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F811CD-2BD6-4847-A4B8-45237CEF44E5}"/>
              </a:ext>
            </a:extLst>
          </p:cNvPr>
          <p:cNvSpPr txBox="1"/>
          <p:nvPr/>
        </p:nvSpPr>
        <p:spPr>
          <a:xfrm>
            <a:off x="6404274" y="173846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6BD658-A61A-4991-9199-836385B1BFD5}"/>
              </a:ext>
            </a:extLst>
          </p:cNvPr>
          <p:cNvSpPr txBox="1"/>
          <p:nvPr/>
        </p:nvSpPr>
        <p:spPr>
          <a:xfrm>
            <a:off x="6322100" y="2393871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7B295E-BF55-4483-A591-E1E28249F25C}"/>
              </a:ext>
            </a:extLst>
          </p:cNvPr>
          <p:cNvSpPr txBox="1"/>
          <p:nvPr/>
        </p:nvSpPr>
        <p:spPr>
          <a:xfrm>
            <a:off x="9908870" y="180909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81871C-5F10-4A04-88CC-250C9417CAF3}"/>
              </a:ext>
            </a:extLst>
          </p:cNvPr>
          <p:cNvSpPr txBox="1"/>
          <p:nvPr/>
        </p:nvSpPr>
        <p:spPr>
          <a:xfrm>
            <a:off x="9991072" y="2454625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EAE986-B502-40D9-B7EF-D32746EEE066}"/>
              </a:ext>
            </a:extLst>
          </p:cNvPr>
          <p:cNvSpPr txBox="1"/>
          <p:nvPr/>
        </p:nvSpPr>
        <p:spPr>
          <a:xfrm>
            <a:off x="4661530" y="434873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CB0C6D-6D18-4CE8-BE53-1913B41C801D}"/>
              </a:ext>
            </a:extLst>
          </p:cNvPr>
          <p:cNvSpPr txBox="1"/>
          <p:nvPr/>
        </p:nvSpPr>
        <p:spPr>
          <a:xfrm>
            <a:off x="4718255" y="500985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DD0838-B349-4A7E-B6E5-1AD333F90659}"/>
              </a:ext>
            </a:extLst>
          </p:cNvPr>
          <p:cNvSpPr txBox="1"/>
          <p:nvPr/>
        </p:nvSpPr>
        <p:spPr>
          <a:xfrm>
            <a:off x="8437990" y="437226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BFC2C9-6829-4B6D-83FD-742E1E075F32}"/>
              </a:ext>
            </a:extLst>
          </p:cNvPr>
          <p:cNvSpPr txBox="1"/>
          <p:nvPr/>
        </p:nvSpPr>
        <p:spPr>
          <a:xfrm>
            <a:off x="8451792" y="5039124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35033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8600295E-4147-4AC6-B972-F3557552B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FA0B90-DE5A-4DE7-B55D-9F3580DE0C91}"/>
              </a:ext>
            </a:extLst>
          </p:cNvPr>
          <p:cNvSpPr/>
          <p:nvPr/>
        </p:nvSpPr>
        <p:spPr>
          <a:xfrm>
            <a:off x="1968935" y="957781"/>
            <a:ext cx="7977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LÀM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BÁNH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CÙNG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HẠT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ĐẬU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nen">
            <a:hlinkClick r:id="" action="ppaction://media"/>
            <a:extLst>
              <a:ext uri="{FF2B5EF4-FFF2-40B4-BE49-F238E27FC236}">
                <a16:creationId xmlns:a16="http://schemas.microsoft.com/office/drawing/2014/main" id="{B2835CD9-B227-4FF1-8D5F-A71A3C71B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7802" y="-1437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A2972-1E48-4E89-A09F-65E79D33E822}"/>
              </a:ext>
            </a:extLst>
          </p:cNvPr>
          <p:cNvSpPr txBox="1"/>
          <p:nvPr/>
        </p:nvSpPr>
        <p:spPr>
          <a:xfrm>
            <a:off x="1282349" y="3201114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1B47C-F425-4872-A8A5-96CCE27AF75E}"/>
              </a:ext>
            </a:extLst>
          </p:cNvPr>
          <p:cNvSpPr txBox="1"/>
          <p:nvPr/>
        </p:nvSpPr>
        <p:spPr>
          <a:xfrm>
            <a:off x="4420709" y="3230705"/>
            <a:ext cx="849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2383956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436929" y="855732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pic>
        <p:nvPicPr>
          <p:cNvPr id="34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4192A7-F60B-4BAF-8B2C-4E41016B2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nen">
            <a:hlinkClick r:id="" action="ppaction://media"/>
            <a:extLst>
              <a:ext uri="{FF2B5EF4-FFF2-40B4-BE49-F238E27FC236}">
                <a16:creationId xmlns:a16="http://schemas.microsoft.com/office/drawing/2014/main" id="{5F3057AE-1B3F-4FCC-ADF2-5414F7B11C9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77802" y="-1437103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C0B5C-A212-42DF-BEA4-A753610027E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AAB640-9332-436D-94CE-456313E98E7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75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75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75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75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43737 0.216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083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4427 0.245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35" y="12269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40909" numSld="999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A2972-1E48-4E89-A09F-65E79D33E822}"/>
              </a:ext>
            </a:extLst>
          </p:cNvPr>
          <p:cNvSpPr txBox="1"/>
          <p:nvPr/>
        </p:nvSpPr>
        <p:spPr>
          <a:xfrm>
            <a:off x="1329142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1B47C-F425-4872-A8A5-96CCE27AF75E}"/>
              </a:ext>
            </a:extLst>
          </p:cNvPr>
          <p:cNvSpPr txBox="1"/>
          <p:nvPr/>
        </p:nvSpPr>
        <p:spPr>
          <a:xfrm>
            <a:off x="4341082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602797" y="856457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2496617" y="856457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6457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3143249" y="5327002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39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75153CE-B923-4245-B92A-04552B416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21971E2-28BC-41F9-AF7F-6043EDCB07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5FCD47-FFCE-4F5B-BB58-9E78E2A149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4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36302 0.2861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430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3664 0.3101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1550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A2972-1E48-4E89-A09F-65E79D33E822}"/>
              </a:ext>
            </a:extLst>
          </p:cNvPr>
          <p:cNvSpPr txBox="1"/>
          <p:nvPr/>
        </p:nvSpPr>
        <p:spPr>
          <a:xfrm>
            <a:off x="1333500" y="3324225"/>
            <a:ext cx="86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1B47C-F425-4872-A8A5-96CCE27AF75E}"/>
              </a:ext>
            </a:extLst>
          </p:cNvPr>
          <p:cNvSpPr txBox="1"/>
          <p:nvPr/>
        </p:nvSpPr>
        <p:spPr>
          <a:xfrm>
            <a:off x="4343400" y="3324225"/>
            <a:ext cx="86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9520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2360" y="1494205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.VnCooper" panose="020B7200000000000000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4294558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.VnCooper" panose="020B7200000000000000" pitchFamily="34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2440321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.VnCooper" panose="020B7200000000000000" pitchFamily="34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4051047" y="4955349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42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D49640-3042-44E5-B826-9A748C38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4B58C37-BF9F-48B4-A5FC-9C4DD623A14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9C5CD02-59C3-432C-B947-3300B1766DF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28568 0.2261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1129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28255 0.2527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1263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9520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2496617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4917936" y="5320224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48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8C1D23A-BE01-4A30-A438-7EE82EDCB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CDBC1F6-5614-4859-B959-0665CAA0E4B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B84168C-20A2-4CB4-A006-E6DE99393E6D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E58662-81DD-45A7-B395-0A33927F6E4D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BED176F-7FD1-4EEB-8536-9BB06A42397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21693 0.283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1414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21718 0.3060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1530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1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8567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4029438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2285490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5832341" y="4960060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48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768E41-3E10-4E31-A770-6D7C39778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4D356DD-1BCA-441A-AD73-B487484B304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A840258-B6E8-47A9-A96E-D9C52E0E21E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6A2E187-50F1-44D5-B54B-AC763E7975B2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A65F405-EB21-4014-9656-F84839BCD9D3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3081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14037 0.2333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8" y="11667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14492 0.2557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1277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7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2433575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665809" y="858718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6658340" y="5298277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5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44AD12-2788-4DD3-9B45-4D7D1D760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2972179-568A-46E2-A0BB-95CD2A83A4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0171E48-B5D2-43C0-AE25-D00FB62F3F57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6C8F084-2751-4440-861C-56E071CA709E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3B58721-3734-469C-9100-12DFF3E33F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0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07331 0.2638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2" y="1319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07669 0.2886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1442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0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730692" y="2528081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2976147" y="3816860"/>
            <a:ext cx="57342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2433575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706288" y="853315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7654917" y="4976712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05F159-0B4C-4F3D-B95F-B22589648F61}"/>
              </a:ext>
            </a:extLst>
          </p:cNvPr>
          <p:cNvGrpSpPr/>
          <p:nvPr/>
        </p:nvGrpSpPr>
        <p:grpSpPr>
          <a:xfrm>
            <a:off x="6630449" y="5306450"/>
            <a:ext cx="922163" cy="479029"/>
            <a:chOff x="2212142" y="4969271"/>
            <a:chExt cx="922163" cy="479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549527-A1E1-4C46-9360-E9887A270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9440E0C-60CA-4B74-BFF2-DBF59154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53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3CF9E6-EC18-43D0-92A3-9DA8D3FDC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EF66F7C-090F-4510-BAAB-F9A626F15C2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013D9FB-12E1-4C9F-B9A2-BA0A5F19AEA4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0254926-A1CC-419F-89F2-8A21CDBB86EF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248B23D-5FE7-4E91-835D-DCD10AEC927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2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443 0.2326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1162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0547 0.2557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1277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9520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4364516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2408686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8436383" y="5319959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05F159-0B4C-4F3D-B95F-B22589648F61}"/>
              </a:ext>
            </a:extLst>
          </p:cNvPr>
          <p:cNvGrpSpPr/>
          <p:nvPr/>
        </p:nvGrpSpPr>
        <p:grpSpPr>
          <a:xfrm>
            <a:off x="6630449" y="5306450"/>
            <a:ext cx="922163" cy="479029"/>
            <a:chOff x="2212142" y="4969271"/>
            <a:chExt cx="922163" cy="479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549527-A1E1-4C46-9360-E9887A270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9440E0C-60CA-4B74-BFF2-DBF59154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548EAE7-BE1A-4214-B354-42BA4AC3E6F0}"/>
              </a:ext>
            </a:extLst>
          </p:cNvPr>
          <p:cNvGrpSpPr/>
          <p:nvPr/>
        </p:nvGrpSpPr>
        <p:grpSpPr>
          <a:xfrm>
            <a:off x="7636749" y="4973063"/>
            <a:ext cx="922163" cy="479029"/>
            <a:chOff x="2212142" y="4969271"/>
            <a:chExt cx="922163" cy="47902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A5C648B-7758-4549-A7B2-5922F6047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04A61AC-230D-4BB4-856C-1A3E7F120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57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831572-A59D-4E5D-B2AA-44DA8F080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D8905E1-430E-49CD-BCB8-6BA498D2B75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BCDCFFD-A136-404B-945B-C120EEED9E94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ACE8148-E330-4825-A9A7-2C482BCA3079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4F15A4A-78A8-4F8F-BF1B-B582A0C3AA8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7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6875 0.27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1375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6732 0.3016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1506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6" grpId="0"/>
      <p:bldP spid="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2309020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538718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9411884" y="4954910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05F159-0B4C-4F3D-B95F-B22589648F61}"/>
              </a:ext>
            </a:extLst>
          </p:cNvPr>
          <p:cNvGrpSpPr/>
          <p:nvPr/>
        </p:nvGrpSpPr>
        <p:grpSpPr>
          <a:xfrm>
            <a:off x="6630449" y="5306450"/>
            <a:ext cx="922163" cy="479029"/>
            <a:chOff x="2212142" y="4969271"/>
            <a:chExt cx="922163" cy="479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549527-A1E1-4C46-9360-E9887A270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9440E0C-60CA-4B74-BFF2-DBF59154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548EAE7-BE1A-4214-B354-42BA4AC3E6F0}"/>
              </a:ext>
            </a:extLst>
          </p:cNvPr>
          <p:cNvGrpSpPr/>
          <p:nvPr/>
        </p:nvGrpSpPr>
        <p:grpSpPr>
          <a:xfrm>
            <a:off x="7636749" y="4973063"/>
            <a:ext cx="922163" cy="479029"/>
            <a:chOff x="2212142" y="4969271"/>
            <a:chExt cx="922163" cy="47902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A5C648B-7758-4549-A7B2-5922F6047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04A61AC-230D-4BB4-856C-1A3E7F120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C0558EC-F00D-4331-8F37-96BE89D07E39}"/>
              </a:ext>
            </a:extLst>
          </p:cNvPr>
          <p:cNvGrpSpPr/>
          <p:nvPr/>
        </p:nvGrpSpPr>
        <p:grpSpPr>
          <a:xfrm>
            <a:off x="8403651" y="5298792"/>
            <a:ext cx="922163" cy="479029"/>
            <a:chOff x="2212142" y="4969271"/>
            <a:chExt cx="922163" cy="47902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A3C5B5A-F455-446E-90B4-B645E9446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746A893-FFC2-4DAC-BECF-1FF2ADCFD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60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668A45-18F9-41B9-B598-F20E07526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A25BBC0-E669-4BFD-87E3-BD831B70397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91612B0-EC06-427D-9AA0-DD03192365F8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1801780-A423-4B87-86F8-EFB3674EDFB4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34FBF8CC-75AF-4FD7-9476-9B71C20A443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8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15247 0.2148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1074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4909 0.245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1226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9" grpId="0"/>
      <p:bldP spid="6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9520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2496617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50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10176584" y="5316350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05F159-0B4C-4F3D-B95F-B22589648F61}"/>
              </a:ext>
            </a:extLst>
          </p:cNvPr>
          <p:cNvGrpSpPr/>
          <p:nvPr/>
        </p:nvGrpSpPr>
        <p:grpSpPr>
          <a:xfrm>
            <a:off x="6630449" y="5306450"/>
            <a:ext cx="922163" cy="479029"/>
            <a:chOff x="2212142" y="4969271"/>
            <a:chExt cx="922163" cy="479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549527-A1E1-4C46-9360-E9887A270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9440E0C-60CA-4B74-BFF2-DBF59154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548EAE7-BE1A-4214-B354-42BA4AC3E6F0}"/>
              </a:ext>
            </a:extLst>
          </p:cNvPr>
          <p:cNvGrpSpPr/>
          <p:nvPr/>
        </p:nvGrpSpPr>
        <p:grpSpPr>
          <a:xfrm>
            <a:off x="7636749" y="4973063"/>
            <a:ext cx="922163" cy="479029"/>
            <a:chOff x="2212142" y="4969271"/>
            <a:chExt cx="922163" cy="47902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A5C648B-7758-4549-A7B2-5922F6047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04A61AC-230D-4BB4-856C-1A3E7F120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C0558EC-F00D-4331-8F37-96BE89D07E39}"/>
              </a:ext>
            </a:extLst>
          </p:cNvPr>
          <p:cNvGrpSpPr/>
          <p:nvPr/>
        </p:nvGrpSpPr>
        <p:grpSpPr>
          <a:xfrm>
            <a:off x="8403651" y="5298792"/>
            <a:ext cx="922163" cy="479029"/>
            <a:chOff x="2212142" y="4969271"/>
            <a:chExt cx="922163" cy="47902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A3C5B5A-F455-446E-90B4-B645E9446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746A893-FFC2-4DAC-BECF-1FF2ADCFD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B4B5CB-C7A0-4A3B-A72F-C4FCB1E16CD6}"/>
              </a:ext>
            </a:extLst>
          </p:cNvPr>
          <p:cNvGrpSpPr/>
          <p:nvPr/>
        </p:nvGrpSpPr>
        <p:grpSpPr>
          <a:xfrm>
            <a:off x="9381564" y="4973450"/>
            <a:ext cx="922163" cy="479029"/>
            <a:chOff x="2212142" y="4969271"/>
            <a:chExt cx="922163" cy="47902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FB80CB7-65E8-4FB6-B8FA-3E3C7C2B6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CB4AAA4-14BF-4DD8-847D-1F84C8FB7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63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78EE3B-B932-418F-81CB-A11AB1093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DB9CCFD-0E12-4D5D-8E56-582CA9F05A9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BA1B98CA-C2FC-4275-8154-47B31D59127F}"/>
              </a:ext>
            </a:extLst>
          </p:cNvPr>
          <p:cNvSpPr txBox="1"/>
          <p:nvPr/>
        </p:nvSpPr>
        <p:spPr>
          <a:xfrm>
            <a:off x="1249927" y="3165047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7E3D27-29FC-4610-8415-8CA896FBE686}"/>
              </a:ext>
            </a:extLst>
          </p:cNvPr>
          <p:cNvSpPr txBox="1"/>
          <p:nvPr/>
        </p:nvSpPr>
        <p:spPr>
          <a:xfrm>
            <a:off x="4145201" y="3251656"/>
            <a:ext cx="1195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DD7B0302-88B2-4C96-A4FA-2018BE94678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8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21823 0.27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1375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21485 0.3039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15185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2" grpId="0"/>
      <p:bldP spid="6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8600295E-4147-4AC6-B972-F3557552B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nen">
            <a:hlinkClick r:id="" action="ppaction://media"/>
            <a:extLst>
              <a:ext uri="{FF2B5EF4-FFF2-40B4-BE49-F238E27FC236}">
                <a16:creationId xmlns:a16="http://schemas.microsoft.com/office/drawing/2014/main" id="{B2835CD9-B227-4FF1-8D5F-A71A3C71B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7802" y="-1437103"/>
            <a:ext cx="609600" cy="609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EF4F3C-B4FC-4E07-BC47-E3B11ABAFEAF}"/>
              </a:ext>
            </a:extLst>
          </p:cNvPr>
          <p:cNvGrpSpPr/>
          <p:nvPr/>
        </p:nvGrpSpPr>
        <p:grpSpPr>
          <a:xfrm>
            <a:off x="2687402" y="596901"/>
            <a:ext cx="5719998" cy="1676400"/>
            <a:chOff x="6425360" y="779278"/>
            <a:chExt cx="4824533" cy="1552609"/>
          </a:xfrm>
          <a:solidFill>
            <a:srgbClr val="990000"/>
          </a:solidFill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9A653348-181B-44C8-A559-DC6D9A0A0D29}"/>
                </a:ext>
              </a:extLst>
            </p:cNvPr>
            <p:cNvSpPr/>
            <p:nvPr/>
          </p:nvSpPr>
          <p:spPr>
            <a:xfrm>
              <a:off x="6425360" y="779278"/>
              <a:ext cx="4824533" cy="1552609"/>
            </a:xfrm>
            <a:prstGeom prst="cloud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C8083C-98CD-4812-B43B-1474056D3593}"/>
                </a:ext>
              </a:extLst>
            </p:cNvPr>
            <p:cNvSpPr txBox="1"/>
            <p:nvPr/>
          </p:nvSpPr>
          <p:spPr>
            <a:xfrm>
              <a:off x="7110091" y="999736"/>
              <a:ext cx="3455072" cy="1111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700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388558" y="1215479"/>
            <a:ext cx="36952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C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660620" y="1028087"/>
            <a:ext cx="7471063" cy="427137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bắt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đầu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50.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10,       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10, 15, 20, 25, 30, 35, 40, 45, 50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95CE25D-F983-43CE-88D9-0857FC882C8B}"/>
              </a:ext>
            </a:extLst>
          </p:cNvPr>
          <p:cNvSpPr/>
          <p:nvPr/>
        </p:nvSpPr>
        <p:spPr>
          <a:xfrm>
            <a:off x="3801106" y="5164716"/>
            <a:ext cx="5116602" cy="1417508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8951C07-4588-4CD2-81E5-8F3F1CDDB3B7}"/>
              </a:ext>
            </a:extLst>
          </p:cNvPr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3F734D02-5809-4CF3-B5AD-43525218E6A7}"/>
                </a:ext>
              </a:extLst>
            </p:cNvPr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55E7BB8-C378-4D33-BD2C-2A8C678125AE}"/>
                </a:ext>
              </a:extLst>
            </p:cNvPr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106C489-B755-4EA7-91EB-81439695AE52}"/>
                </a:ext>
              </a:extLst>
            </p:cNvPr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B5A16B39-0F48-4DA3-9541-E9A2ECA830E3}"/>
                  </a:ext>
                </a:extLst>
              </p:cNvPr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4CBB1C94-233B-4C3B-A1E2-D6796E69C674}"/>
                  </a:ext>
                </a:extLst>
              </p:cNvPr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F2F865F8-6103-498A-B583-931EB7186185}"/>
                  </a:ext>
                </a:extLst>
              </p:cNvPr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6ABA1234-DC76-4D27-B574-78F0819A7ED8}"/>
                  </a:ext>
                </a:extLst>
              </p:cNvPr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296D7337-F81A-456B-8FF4-B36506D6DAA2}"/>
                  </a:ext>
                </a:extLst>
              </p:cNvPr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97BC0C7-7F9C-4F34-8B2F-73969473D0F3}"/>
                  </a:ext>
                </a:extLst>
              </p:cNvPr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3FF51249-F6F2-4859-8975-B3A7AF0BE437}"/>
                  </a:ext>
                </a:extLst>
              </p:cNvPr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68D1ACB-D413-4FAB-B11A-D1218E177C04}"/>
                  </a:ext>
                </a:extLst>
              </p:cNvPr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E1D7B7E-5D82-433B-B8C6-F4C88B031D51}"/>
                  </a:ext>
                </a:extLst>
              </p:cNvPr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4F84C2C-8209-4B97-B519-D9B234F8B924}"/>
                  </a:ext>
                </a:extLst>
              </p:cNvPr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4F90C0-B641-426E-BA77-DB0743003404}"/>
                  </a:ext>
                </a:extLst>
              </p:cNvPr>
              <p:cNvSpPr txBox="1"/>
              <p:nvPr/>
            </p:nvSpPr>
            <p:spPr>
              <a:xfrm>
                <a:off x="5135457" y="171189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5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326440-1E77-4E44-9239-6AB39FEE9B7B}"/>
                  </a:ext>
                </a:extLst>
              </p:cNvPr>
              <p:cNvSpPr txBox="1"/>
              <p:nvPr/>
            </p:nvSpPr>
            <p:spPr>
              <a:xfrm>
                <a:off x="5789929" y="1735299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10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A43772-F62E-424B-B2B1-CC0958CF5196}"/>
                  </a:ext>
                </a:extLst>
              </p:cNvPr>
              <p:cNvSpPr txBox="1"/>
              <p:nvPr/>
            </p:nvSpPr>
            <p:spPr>
              <a:xfrm rot="3213770">
                <a:off x="6369789" y="2221567"/>
                <a:ext cx="560035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15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4DD803-6BD0-49A3-AF26-A393DB0D54DD}"/>
                  </a:ext>
                </a:extLst>
              </p:cNvPr>
              <p:cNvSpPr txBox="1"/>
              <p:nvPr/>
            </p:nvSpPr>
            <p:spPr>
              <a:xfrm rot="6539200">
                <a:off x="6616717" y="353493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20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6D8DDD-8C28-4316-9622-F0150FFDF3A3}"/>
                  </a:ext>
                </a:extLst>
              </p:cNvPr>
              <p:cNvSpPr txBox="1"/>
              <p:nvPr/>
            </p:nvSpPr>
            <p:spPr>
              <a:xfrm rot="7969173">
                <a:off x="6202111" y="4123837"/>
                <a:ext cx="756836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25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912C1F-4DB7-4BC1-8E76-586AF127B19B}"/>
                  </a:ext>
                </a:extLst>
              </p:cNvPr>
              <p:cNvSpPr txBox="1"/>
              <p:nvPr/>
            </p:nvSpPr>
            <p:spPr>
              <a:xfrm rot="9506287">
                <a:off x="5644858" y="4429305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30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15B7034-5A72-4A9A-8EB3-54E2B25C3F63}"/>
                  </a:ext>
                </a:extLst>
              </p:cNvPr>
              <p:cNvSpPr txBox="1"/>
              <p:nvPr/>
            </p:nvSpPr>
            <p:spPr>
              <a:xfrm rot="15087830">
                <a:off x="4060592" y="3368243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40</a:t>
                </a:r>
              </a:p>
            </p:txBody>
          </p:sp>
          <p:sp>
            <p:nvSpPr>
              <p:cNvPr id="23" name="Star: 5 Points 22">
                <a:extLst>
                  <a:ext uri="{FF2B5EF4-FFF2-40B4-BE49-F238E27FC236}">
                    <a16:creationId xmlns:a16="http://schemas.microsoft.com/office/drawing/2014/main" id="{3A9A710E-F67F-4F8A-903E-4A0DCD70949C}"/>
                  </a:ext>
                </a:extLst>
              </p:cNvPr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Star: 5 Points 23">
                <a:extLst>
                  <a:ext uri="{FF2B5EF4-FFF2-40B4-BE49-F238E27FC236}">
                    <a16:creationId xmlns:a16="http://schemas.microsoft.com/office/drawing/2014/main" id="{1A1A302F-A201-4729-B49B-6E3A42E5A368}"/>
                  </a:ext>
                </a:extLst>
              </p:cNvPr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03B2BD-1700-4E55-BC02-1F86C4652EEA}"/>
                  </a:ext>
                </a:extLst>
              </p:cNvPr>
              <p:cNvSpPr txBox="1"/>
              <p:nvPr/>
            </p:nvSpPr>
            <p:spPr>
              <a:xfrm rot="11895880">
                <a:off x="4945356" y="435171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35</a:t>
                </a:r>
              </a:p>
            </p:txBody>
          </p:sp>
          <p:pic>
            <p:nvPicPr>
              <p:cNvPr id="29" name="Graphic 28" descr="Sad face with solid fill">
                <a:extLst>
                  <a:ext uri="{FF2B5EF4-FFF2-40B4-BE49-F238E27FC236}">
                    <a16:creationId xmlns:a16="http://schemas.microsoft.com/office/drawing/2014/main" id="{8F687600-8909-4C5D-A8AC-4F221DDE4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0275C39-7A0B-4C30-BA81-975036CAB04F}"/>
                  </a:ext>
                </a:extLst>
              </p:cNvPr>
              <p:cNvSpPr txBox="1"/>
              <p:nvPr/>
            </p:nvSpPr>
            <p:spPr>
              <a:xfrm rot="17064680">
                <a:off x="4032094" y="267408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45</a:t>
                </a:r>
              </a:p>
            </p:txBody>
          </p:sp>
        </p:grp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717F0270-FB90-4DE5-BEF8-89B1F35B86AA}"/>
              </a:ext>
            </a:extLst>
          </p:cNvPr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35DCA17E-F81F-48CD-8432-40353BC33A55}"/>
              </a:ext>
            </a:extLst>
          </p:cNvPr>
          <p:cNvSpPr/>
          <p:nvPr/>
        </p:nvSpPr>
        <p:spPr>
          <a:xfrm>
            <a:off x="3910514" y="9781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3A6A6B6-FB91-4A0E-AADD-BC342D503191}"/>
              </a:ext>
            </a:extLst>
          </p:cNvPr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A33D66-C06F-49A3-8BD2-16E6B316AB18}"/>
              </a:ext>
            </a:extLst>
          </p:cNvPr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60149CB-A6E2-4EA7-8DBA-C6DAC865BA93}"/>
              </a:ext>
            </a:extLst>
          </p:cNvPr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7D2CBF0-F9A2-4543-ACB0-09A8D8987F68}"/>
              </a:ext>
            </a:extLst>
          </p:cNvPr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D95B9CC-0DA3-43F1-B2FB-50A14DCC23C6}"/>
              </a:ext>
            </a:extLst>
          </p:cNvPr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5C871E8-ED89-4629-A414-1F2AA956871E}"/>
              </a:ext>
            </a:extLst>
          </p:cNvPr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B9DD3F0-8503-4D5E-B2E3-470FDE4CDAE8}"/>
              </a:ext>
            </a:extLst>
          </p:cNvPr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CA45876-26F7-4CB8-841A-C7C4D8EACB4F}"/>
              </a:ext>
            </a:extLst>
          </p:cNvPr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8228A5E-EA59-486C-9D42-D526F04B9783}"/>
              </a:ext>
            </a:extLst>
          </p:cNvPr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1C6B2F8-8FBC-40B5-BA08-C1B408DD6DAA}"/>
              </a:ext>
            </a:extLst>
          </p:cNvPr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7680BAE-6A3D-452D-80FD-54CE31BF818F}"/>
              </a:ext>
            </a:extLst>
          </p:cNvPr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B498522-E545-4753-B085-15C196DD8B1F}"/>
              </a:ext>
            </a:extLst>
          </p:cNvPr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797AF2-F5B4-426D-A0E4-15241AAAF0A5}"/>
              </a:ext>
            </a:extLst>
          </p:cNvPr>
          <p:cNvGrpSpPr/>
          <p:nvPr/>
        </p:nvGrpSpPr>
        <p:grpSpPr>
          <a:xfrm>
            <a:off x="6133909" y="4785778"/>
            <a:ext cx="310281" cy="1144987"/>
            <a:chOff x="6133909" y="4785778"/>
            <a:chExt cx="310281" cy="114498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0D19914-F0BF-4C19-9784-AA3F4B2DC07E}"/>
                </a:ext>
              </a:extLst>
            </p:cNvPr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07FAE16-E92B-458F-A9C9-4C0D1D22FBFA}"/>
                </a:ext>
              </a:extLst>
            </p:cNvPr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CF0399AA-3E7B-4EBE-8262-61DE6FF9F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B14CA47-DA5A-4F25-B5FC-811260640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6" y="3160278"/>
            <a:ext cx="2583068" cy="353681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629F5C59-3908-4036-8030-0B6DBC2177C1}"/>
              </a:ext>
            </a:extLst>
          </p:cNvPr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0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3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0" grpId="0"/>
      <p:bldP spid="6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42F26D-9E3C-456D-B50E-120A099E35B8}"/>
              </a:ext>
            </a:extLst>
          </p:cNvPr>
          <p:cNvSpPr/>
          <p:nvPr/>
        </p:nvSpPr>
        <p:spPr>
          <a:xfrm>
            <a:off x="1988255" y="339134"/>
            <a:ext cx="93568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cap="none" spc="0" dirty="0">
              <a:ln w="12700">
                <a:noFill/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7600BD-DB62-4F6E-B474-37A45E1A0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315" y="995681"/>
            <a:ext cx="4283806" cy="5484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349F71-1767-4BD5-AD4F-42FCB786BA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97" b="96200" l="10000" r="90000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97"/>
          <a:stretch/>
        </p:blipFill>
        <p:spPr>
          <a:xfrm>
            <a:off x="4342764" y="3283203"/>
            <a:ext cx="3474720" cy="1118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93C779-6EAA-4F90-9CA7-2A2C244362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1" b="96198" l="9895" r="89895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  <a14:foregroundMark x1="10737" y1="44297" x2="10737" y2="44297"/>
                        <a14:foregroundMark x1="11789" y1="44297" x2="12842" y2="55133"/>
                        <a14:foregroundMark x1="30316" y1="43916" x2="36421" y2="58555"/>
                        <a14:foregroundMark x1="36421" y1="58555" x2="36421" y2="58555"/>
                        <a14:foregroundMark x1="49053" y1="40875" x2="52421" y2="53042"/>
                        <a14:foregroundMark x1="52421" y1="53042" x2="52421" y2="53042"/>
                        <a14:foregroundMark x1="66316" y1="40875" x2="70105" y2="54943"/>
                        <a14:foregroundMark x1="70105" y1="54943" x2="70105" y2="54943"/>
                        <a14:foregroundMark x1="87158" y1="38783" x2="83158" y2="64259"/>
                        <a14:foregroundMark x1="52211" y1="38213" x2="52211" y2="38213"/>
                        <a14:foregroundMark x1="51789" y1="35361" x2="51789" y2="35361"/>
                        <a14:foregroundMark x1="31579" y1="60076" x2="31579" y2="60076"/>
                        <a14:foregroundMark x1="36421" y1="60266" x2="36421" y2="60266"/>
                        <a14:foregroundMark x1="81053" y1="40304" x2="81053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42" t="24924" r="4042" b="37073"/>
          <a:stretch/>
        </p:blipFill>
        <p:spPr>
          <a:xfrm>
            <a:off x="4180796" y="2102386"/>
            <a:ext cx="3474720" cy="11181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2E84D4-BC9F-40AC-9EE4-5590145FC4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3" b="96198" l="9895" r="89895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  <a14:foregroundMark x1="13684" y1="22624" x2="13684" y2="22624"/>
                        <a14:foregroundMark x1="13263" y1="11217" x2="14947" y2="17490"/>
                        <a14:foregroundMark x1="31158" y1="8935" x2="31158" y2="8935"/>
                        <a14:foregroundMark x1="49263" y1="8745" x2="49263" y2="8745"/>
                        <a14:foregroundMark x1="84421" y1="8365" x2="84421" y2="8365"/>
                        <a14:foregroundMark x1="70526" y1="12738" x2="70526" y2="12738"/>
                        <a14:foregroundMark x1="68842" y1="4753" x2="68842" y2="4753"/>
                        <a14:foregroundMark x1="36211" y1="24144" x2="36211" y2="24144"/>
                        <a14:foregroundMark x1="18947" y1="30038" x2="18947" y2="30038"/>
                        <a14:foregroundMark x1="14737" y1="30608" x2="14737" y2="30608"/>
                        <a14:foregroundMark x1="36211" y1="30989" x2="36211" y2="30989"/>
                        <a14:foregroundMark x1="55368" y1="28707" x2="55368" y2="28707"/>
                        <a14:foregroundMark x1="48000" y1="30038" x2="48000" y2="30038"/>
                        <a14:foregroundMark x1="50737" y1="30038" x2="50737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" t="1165" r="-1145" b="60832"/>
          <a:stretch/>
        </p:blipFill>
        <p:spPr>
          <a:xfrm>
            <a:off x="4342764" y="1229453"/>
            <a:ext cx="3474720" cy="11181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FEB9B18-8107-4641-9434-0AA6B1EADE64}"/>
              </a:ext>
            </a:extLst>
          </p:cNvPr>
          <p:cNvGrpSpPr/>
          <p:nvPr/>
        </p:nvGrpSpPr>
        <p:grpSpPr>
          <a:xfrm>
            <a:off x="322133" y="1204553"/>
            <a:ext cx="3332245" cy="1711367"/>
            <a:chOff x="812309" y="1325918"/>
            <a:chExt cx="2538822" cy="1943756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E1418284-1367-4FAB-BC46-6B0BAC9D729D}"/>
                </a:ext>
              </a:extLst>
            </p:cNvPr>
            <p:cNvSpPr/>
            <p:nvPr/>
          </p:nvSpPr>
          <p:spPr>
            <a:xfrm>
              <a:off x="812309" y="1325918"/>
              <a:ext cx="2538822" cy="1943756"/>
            </a:xfrm>
            <a:prstGeom prst="wedgeEllipseCallout">
              <a:avLst>
                <a:gd name="adj1" fmla="val 54577"/>
                <a:gd name="adj2" fmla="val 30615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DAD163-DB11-4691-8CD3-F3843B304A35}"/>
                </a:ext>
              </a:extLst>
            </p:cNvPr>
            <p:cNvSpPr txBox="1"/>
            <p:nvPr/>
          </p:nvSpPr>
          <p:spPr>
            <a:xfrm>
              <a:off x="885072" y="1675184"/>
              <a:ext cx="2301210" cy="10137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dục</a:t>
              </a:r>
              <a:endPara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7764552-DCED-45CE-AAF4-39DFC5F6F334}"/>
              </a:ext>
            </a:extLst>
          </p:cNvPr>
          <p:cNvGrpSpPr/>
          <p:nvPr/>
        </p:nvGrpSpPr>
        <p:grpSpPr>
          <a:xfrm>
            <a:off x="8650091" y="1190591"/>
            <a:ext cx="3332244" cy="963329"/>
            <a:chOff x="7917649" y="779278"/>
            <a:chExt cx="3332244" cy="963329"/>
          </a:xfrm>
          <a:solidFill>
            <a:srgbClr val="990000"/>
          </a:solidFill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2FBB3461-7902-4F98-B135-861BD6C28B2E}"/>
                </a:ext>
              </a:extLst>
            </p:cNvPr>
            <p:cNvSpPr/>
            <p:nvPr/>
          </p:nvSpPr>
          <p:spPr>
            <a:xfrm>
              <a:off x="7917649" y="779278"/>
              <a:ext cx="3332244" cy="963329"/>
            </a:xfrm>
            <a:prstGeom prst="wedgeRoundRectCallout">
              <a:avLst>
                <a:gd name="adj1" fmla="val -60757"/>
                <a:gd name="adj2" fmla="val 39226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1F09D4-B02B-4CA3-81C1-99F3D04303B2}"/>
                </a:ext>
              </a:extLst>
            </p:cNvPr>
            <p:cNvSpPr txBox="1"/>
            <p:nvPr/>
          </p:nvSpPr>
          <p:spPr>
            <a:xfrm>
              <a:off x="8013170" y="998186"/>
              <a:ext cx="31242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CD37B04-ADB9-48A0-A8AF-F468FD4D78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671967" y="3842300"/>
            <a:ext cx="2247850" cy="236727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D8E183A-B4F2-4F8A-B5FC-EBDDD3C3BBA9}"/>
              </a:ext>
            </a:extLst>
          </p:cNvPr>
          <p:cNvGrpSpPr/>
          <p:nvPr/>
        </p:nvGrpSpPr>
        <p:grpSpPr>
          <a:xfrm>
            <a:off x="46028" y="1204553"/>
            <a:ext cx="3756819" cy="2439854"/>
            <a:chOff x="1189170" y="86439"/>
            <a:chExt cx="4711063" cy="243985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C466695-E182-4364-8CF8-4FE0939D1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189170" y="86439"/>
              <a:ext cx="4711063" cy="243985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C80530-011E-420D-B471-2D81DC112459}"/>
                </a:ext>
              </a:extLst>
            </p:cNvPr>
            <p:cNvSpPr txBox="1"/>
            <p:nvPr/>
          </p:nvSpPr>
          <p:spPr>
            <a:xfrm>
              <a:off x="1781215" y="670436"/>
              <a:ext cx="39188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DECFA69-E765-4352-9198-0BE6EEA682EF}"/>
              </a:ext>
            </a:extLst>
          </p:cNvPr>
          <p:cNvSpPr txBox="1"/>
          <p:nvPr/>
        </p:nvSpPr>
        <p:spPr>
          <a:xfrm>
            <a:off x="8627690" y="2172586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3 = 15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D4DDAF-E869-406D-B0AE-B3A2FAD97DF0}"/>
              </a:ext>
            </a:extLst>
          </p:cNvPr>
          <p:cNvGrpSpPr/>
          <p:nvPr/>
        </p:nvGrpSpPr>
        <p:grpSpPr>
          <a:xfrm>
            <a:off x="113768" y="1337807"/>
            <a:ext cx="3903363" cy="2315888"/>
            <a:chOff x="1189170" y="266248"/>
            <a:chExt cx="3434391" cy="195166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3254CCA-F04B-4B9C-97F3-CB7767392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189170" y="266248"/>
              <a:ext cx="3434391" cy="195166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988D7E-ECCB-4246-BCD8-F325B347F807}"/>
                </a:ext>
              </a:extLst>
            </p:cNvPr>
            <p:cNvSpPr txBox="1"/>
            <p:nvPr/>
          </p:nvSpPr>
          <p:spPr>
            <a:xfrm>
              <a:off x="1514418" y="763323"/>
              <a:ext cx="2932482" cy="101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BF6146C-6F9F-4357-9CFC-27F0AEFF0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97" b="96200" l="10000" r="90000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97"/>
          <a:stretch/>
        </p:blipFill>
        <p:spPr>
          <a:xfrm>
            <a:off x="4358640" y="4291217"/>
            <a:ext cx="3474720" cy="111819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3090B37-022E-453D-BFFE-DED6AD379164}"/>
              </a:ext>
            </a:extLst>
          </p:cNvPr>
          <p:cNvSpPr txBox="1"/>
          <p:nvPr/>
        </p:nvSpPr>
        <p:spPr>
          <a:xfrm>
            <a:off x="8627690" y="2776671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4 = 20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1D886F4-BBBB-4CFE-B334-84CED5385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97" b="96200" l="10000" r="90000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97"/>
          <a:stretch/>
        </p:blipFill>
        <p:spPr>
          <a:xfrm>
            <a:off x="4374516" y="5270538"/>
            <a:ext cx="3474720" cy="111819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0DA775-28C5-44C3-825D-AC1F2729A8E6}"/>
              </a:ext>
            </a:extLst>
          </p:cNvPr>
          <p:cNvGrpSpPr/>
          <p:nvPr/>
        </p:nvGrpSpPr>
        <p:grpSpPr>
          <a:xfrm>
            <a:off x="-79935" y="1204552"/>
            <a:ext cx="4112304" cy="2439854"/>
            <a:chOff x="1005333" y="161778"/>
            <a:chExt cx="3618229" cy="205613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FFE3D09-4859-4EC0-8523-3F140D2A4D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005333" y="161778"/>
              <a:ext cx="3618229" cy="205613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C972E9C-09E8-40AA-BEB4-A084C79175D5}"/>
                </a:ext>
              </a:extLst>
            </p:cNvPr>
            <p:cNvSpPr txBox="1"/>
            <p:nvPr/>
          </p:nvSpPr>
          <p:spPr>
            <a:xfrm>
              <a:off x="1443123" y="763323"/>
              <a:ext cx="3003776" cy="101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C872CC6-B0DE-47BA-A813-06B6856EFE19}"/>
              </a:ext>
            </a:extLst>
          </p:cNvPr>
          <p:cNvSpPr txBox="1"/>
          <p:nvPr/>
        </p:nvSpPr>
        <p:spPr>
          <a:xfrm>
            <a:off x="8650091" y="3434999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5 = 25</a:t>
            </a:r>
          </a:p>
        </p:txBody>
      </p:sp>
    </p:spTree>
    <p:extLst>
      <p:ext uri="{BB962C8B-B14F-4D97-AF65-F5344CB8AC3E}">
        <p14:creationId xmlns:p14="http://schemas.microsoft.com/office/powerpoint/2010/main" val="396803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32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90;p7">
            <a:extLst>
              <a:ext uri="{FF2B5EF4-FFF2-40B4-BE49-F238E27FC236}">
                <a16:creationId xmlns:a16="http://schemas.microsoft.com/office/drawing/2014/main" id="{B2FB0AB9-4896-463B-ABEA-7369E53D2A74}"/>
              </a:ext>
            </a:extLst>
          </p:cNvPr>
          <p:cNvSpPr txBox="1"/>
          <p:nvPr/>
        </p:nvSpPr>
        <p:spPr>
          <a:xfrm>
            <a:off x="2856418" y="1982491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0156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703DAE91-C5D3-4BE6-828E-2CE778426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4558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E122C71-CADB-4B72-9AED-2EF65494B0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2102" r="1200" b="3143"/>
          <a:stretch/>
        </p:blipFill>
        <p:spPr>
          <a:xfrm>
            <a:off x="1219200" y="270212"/>
            <a:ext cx="10683653" cy="57772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013BCD-4FB1-4D02-B3BB-9E0FBFCEA649}"/>
              </a:ext>
            </a:extLst>
          </p:cNvPr>
          <p:cNvGrpSpPr/>
          <p:nvPr/>
        </p:nvGrpSpPr>
        <p:grpSpPr>
          <a:xfrm>
            <a:off x="2919373" y="744194"/>
            <a:ext cx="1515462" cy="475488"/>
            <a:chOff x="3108960" y="5147744"/>
            <a:chExt cx="1914879" cy="606353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2EA0C22-9975-40D0-BAFE-328DF608AFD0}"/>
                </a:ext>
              </a:extLst>
            </p:cNvPr>
            <p:cNvSpPr/>
            <p:nvPr/>
          </p:nvSpPr>
          <p:spPr>
            <a:xfrm>
              <a:off x="3108960" y="5147744"/>
              <a:ext cx="1914879" cy="60635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3C2D66D-93E5-432D-9881-8F10D860D109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222D320-7430-4AC7-B5B0-F54CF21CF5DC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35AAF63-63FD-49C8-870B-408D423E5413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397E1C8-27B5-4C67-AF8F-AF4E411A6940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061213D-4081-46A3-B789-60A3FB97687F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08661B8-0CC0-47E4-AC88-B6843DD40CD6}"/>
              </a:ext>
            </a:extLst>
          </p:cNvPr>
          <p:cNvSpPr txBox="1"/>
          <p:nvPr/>
        </p:nvSpPr>
        <p:spPr>
          <a:xfrm>
            <a:off x="8548311" y="651482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x  1  =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21F04-B8E4-48CE-8CE3-B33E0638FD0A}"/>
              </a:ext>
            </a:extLst>
          </p:cNvPr>
          <p:cNvSpPr txBox="1"/>
          <p:nvPr/>
        </p:nvSpPr>
        <p:spPr>
          <a:xfrm>
            <a:off x="2845906" y="1396017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4110DE2-A668-47A0-9794-3827EBE568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601"/>
          <a:stretch/>
        </p:blipFill>
        <p:spPr>
          <a:xfrm>
            <a:off x="51315" y="2438703"/>
            <a:ext cx="3592757" cy="401719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F9C6D89-794C-43F9-8B82-63B118585E3E}"/>
              </a:ext>
            </a:extLst>
          </p:cNvPr>
          <p:cNvGrpSpPr/>
          <p:nvPr/>
        </p:nvGrpSpPr>
        <p:grpSpPr>
          <a:xfrm>
            <a:off x="2951605" y="2160738"/>
            <a:ext cx="1515462" cy="476003"/>
            <a:chOff x="3108960" y="5156130"/>
            <a:chExt cx="1914879" cy="607011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52CADA4-AD98-4D71-877B-BD50708608F8}"/>
                </a:ext>
              </a:extLst>
            </p:cNvPr>
            <p:cNvSpPr/>
            <p:nvPr/>
          </p:nvSpPr>
          <p:spPr>
            <a:xfrm>
              <a:off x="3108960" y="5156130"/>
              <a:ext cx="1914879" cy="60701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0D12204-1BDD-4622-8EA7-7167C5B68F68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7163B03-E1D1-41F0-A2C0-37C6FA416FCD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2FD709C-528C-4B36-B9D6-E01315057646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2F590BE-508C-499C-8F6D-78B6E024D5E1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E98B8D9-7B6F-417E-8B31-39DE23A97202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AF35CCC-84F5-46CC-AD4E-9A88D5FA28C5}"/>
              </a:ext>
            </a:extLst>
          </p:cNvPr>
          <p:cNvSpPr txBox="1"/>
          <p:nvPr/>
        </p:nvSpPr>
        <p:spPr>
          <a:xfrm>
            <a:off x="8580543" y="2061459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x  2  = 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B95C41-DC03-4863-8B51-71C996E1FC28}"/>
              </a:ext>
            </a:extLst>
          </p:cNvPr>
          <p:cNvSpPr txBox="1"/>
          <p:nvPr/>
        </p:nvSpPr>
        <p:spPr>
          <a:xfrm>
            <a:off x="2878138" y="2805994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371AA53-B8CB-4D3C-8530-A16EB73ED1F0}"/>
              </a:ext>
            </a:extLst>
          </p:cNvPr>
          <p:cNvGrpSpPr/>
          <p:nvPr/>
        </p:nvGrpSpPr>
        <p:grpSpPr>
          <a:xfrm>
            <a:off x="4699355" y="2177618"/>
            <a:ext cx="1515462" cy="476003"/>
            <a:chOff x="3108960" y="5169087"/>
            <a:chExt cx="1914879" cy="60701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E6DA65C-D90A-4364-B498-685778AA2B51}"/>
                </a:ext>
              </a:extLst>
            </p:cNvPr>
            <p:cNvSpPr/>
            <p:nvPr/>
          </p:nvSpPr>
          <p:spPr>
            <a:xfrm>
              <a:off x="3108960" y="5169087"/>
              <a:ext cx="1914879" cy="6070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AB1147F-F263-4566-819A-7E95DB018930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98AAAF0-4684-465D-84C2-3A154E687738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5FD6474-3139-49F4-8EAC-AA00F0C36399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2E6D3AB-0DB0-4FC2-A990-1BD9F5A0FC31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D175686-984A-42BB-B585-DC9C6C1E3437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B4875EB-FABE-42B2-9F74-18B291E95D78}"/>
              </a:ext>
            </a:extLst>
          </p:cNvPr>
          <p:cNvGrpSpPr/>
          <p:nvPr/>
        </p:nvGrpSpPr>
        <p:grpSpPr>
          <a:xfrm>
            <a:off x="2978399" y="3716825"/>
            <a:ext cx="1515462" cy="471866"/>
            <a:chOff x="3108960" y="5161408"/>
            <a:chExt cx="1914879" cy="601735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935713C-9A65-4E26-B015-9295ED70C909}"/>
                </a:ext>
              </a:extLst>
            </p:cNvPr>
            <p:cNvSpPr/>
            <p:nvPr/>
          </p:nvSpPr>
          <p:spPr>
            <a:xfrm>
              <a:off x="3108960" y="5161408"/>
              <a:ext cx="1914879" cy="6017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1EB8451-50B7-4D76-A29A-8B298393BD87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B86CB48-0992-4F05-BFB2-45BDFC28A263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68F2F2F-F21B-40F2-8634-386891AC240F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53CD08F-0DA1-451A-B6A0-C519DEBF4E54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FCBAACD-1FAE-4327-811F-A5533935D7DB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A48F0212-2C98-4DC5-B3B2-B4620A29AB23}"/>
              </a:ext>
            </a:extLst>
          </p:cNvPr>
          <p:cNvSpPr txBox="1"/>
          <p:nvPr/>
        </p:nvSpPr>
        <p:spPr>
          <a:xfrm>
            <a:off x="8607337" y="3613405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x  3  = 15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4C56B61-7965-4EFA-9EFD-9C41B9C9422B}"/>
              </a:ext>
            </a:extLst>
          </p:cNvPr>
          <p:cNvSpPr txBox="1"/>
          <p:nvPr/>
        </p:nvSpPr>
        <p:spPr>
          <a:xfrm>
            <a:off x="2904932" y="4357940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81E2DF3-6CFA-43D4-9BE5-40D94E6077FD}"/>
              </a:ext>
            </a:extLst>
          </p:cNvPr>
          <p:cNvGrpSpPr/>
          <p:nvPr/>
        </p:nvGrpSpPr>
        <p:grpSpPr>
          <a:xfrm>
            <a:off x="4726149" y="3723544"/>
            <a:ext cx="1515462" cy="471866"/>
            <a:chOff x="3108960" y="5161408"/>
            <a:chExt cx="1914879" cy="6017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0AD5782-ECD1-4266-BB22-C6F2EC6F7753}"/>
                </a:ext>
              </a:extLst>
            </p:cNvPr>
            <p:cNvSpPr/>
            <p:nvPr/>
          </p:nvSpPr>
          <p:spPr>
            <a:xfrm>
              <a:off x="3108960" y="5161408"/>
              <a:ext cx="1914879" cy="6017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DBAE8AD-3971-49F1-88F5-B041A9D55077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21B334F-408D-4685-93A4-A605ABEAA45C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9E10436-6987-4E5D-B1FF-0D58933C69D7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83BEA45-F08F-4200-A1C6-76C9D6E76CE9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5A12DC4-EAF9-44E0-AD77-D52B58FFD379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5EBC46C-8977-4FC2-BA2F-A8637F60E8A2}"/>
              </a:ext>
            </a:extLst>
          </p:cNvPr>
          <p:cNvGrpSpPr/>
          <p:nvPr/>
        </p:nvGrpSpPr>
        <p:grpSpPr>
          <a:xfrm>
            <a:off x="6451645" y="3733704"/>
            <a:ext cx="1515462" cy="471866"/>
            <a:chOff x="3108960" y="5174364"/>
            <a:chExt cx="1914879" cy="6017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8B89923-3D1A-4DD5-AF04-C1E182009306}"/>
                </a:ext>
              </a:extLst>
            </p:cNvPr>
            <p:cNvSpPr/>
            <p:nvPr/>
          </p:nvSpPr>
          <p:spPr>
            <a:xfrm>
              <a:off x="3108960" y="5174364"/>
              <a:ext cx="1914879" cy="6017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AAB8EF2-75DC-41AD-B20E-3742D6E4ABF7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B01DF7B-24CE-49A7-9A6F-825C171E8C70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CF6F6E8-2280-4C26-9E81-7A7E6FB4CE37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9985C57-6116-44EB-8A16-64E44346DEA8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97D3B84-03A8-4DF2-9B98-3E8B0943AEED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97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8" grpId="0"/>
      <p:bldP spid="49" grpId="0"/>
      <p:bldP spid="64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5017855" y="752042"/>
            <a:ext cx="281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1   =  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5017856" y="132372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2   =   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5017855" y="1895416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3   =   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5017855" y="2467103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4357589" y="164725"/>
            <a:ext cx="39619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 BẢNG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5017855" y="3038790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5   = 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981624" y="361047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6   = 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5023063" y="418216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7   = 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5017855" y="4753851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8   = 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5017856" y="5325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9   = 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5017856" y="589722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10  = 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7045783" y="2418636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7045783" y="3014556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7045783" y="3558414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7045783" y="4074673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7045783" y="4728588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7045783" y="5251808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7045783" y="5805806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AFB787-A5CF-49E5-9F94-CB9FAB44EE6E}"/>
              </a:ext>
            </a:extLst>
          </p:cNvPr>
          <p:cNvGrpSpPr/>
          <p:nvPr/>
        </p:nvGrpSpPr>
        <p:grpSpPr>
          <a:xfrm>
            <a:off x="772587" y="2419737"/>
            <a:ext cx="3729050" cy="2396117"/>
            <a:chOff x="820150" y="2560876"/>
            <a:chExt cx="3729050" cy="239611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C90A639-5576-4DCF-B6CB-AF7C6D9F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3A39D09-24AE-409B-81D5-92F26584ECD5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8319507" y="3979746"/>
            <a:ext cx="2187617" cy="255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058E29A-0FB5-4369-B5C8-FB72DBA44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838" r="1084" b="3142"/>
          <a:stretch/>
        </p:blipFill>
        <p:spPr>
          <a:xfrm>
            <a:off x="0" y="-101274"/>
            <a:ext cx="12192000" cy="6553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86898" y="791192"/>
            <a:ext cx="281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1   =   </a:t>
            </a:r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712452" y="127627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2   =  </a:t>
            </a:r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707281" y="1750742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3   =  </a:t>
            </a:r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720219" y="2247875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4  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4279176" y="138823"/>
            <a:ext cx="31486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BẢNG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712452" y="2821865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5   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720219" y="341431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6  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91560" y="4031862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7  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91560" y="462819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8  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86898" y="5202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9  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86898" y="577687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10  =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543504" y="233986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543504" y="279526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543504" y="335944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543504" y="402899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506756" y="4610171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524909" y="517221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561171" y="579412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9408210" y="3932523"/>
            <a:ext cx="2268640" cy="264481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2CABC87-2B76-4480-951F-AB34EA2AA05B}"/>
              </a:ext>
            </a:extLst>
          </p:cNvPr>
          <p:cNvSpPr/>
          <p:nvPr/>
        </p:nvSpPr>
        <p:spPr>
          <a:xfrm>
            <a:off x="4596705" y="756168"/>
            <a:ext cx="568410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E882AF9-74DB-4EC1-87DC-5C18F5A5A6D8}"/>
              </a:ext>
            </a:extLst>
          </p:cNvPr>
          <p:cNvSpPr/>
          <p:nvPr/>
        </p:nvSpPr>
        <p:spPr>
          <a:xfrm>
            <a:off x="5701293" y="755112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AF78600-E965-4533-A18A-3BF4D5E2E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757653"/>
            <a:ext cx="543918" cy="5439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09FE1F4-E63A-4EA2-9144-C293BB6CB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4116" y="1824711"/>
            <a:ext cx="505272" cy="5052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D56A5C-E432-454E-BDDC-5A6E78A73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2838393"/>
            <a:ext cx="543918" cy="543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2D40FF-2EE8-4302-8467-3629A7ABD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657" y="3980825"/>
            <a:ext cx="532191" cy="5321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21BB321-4941-45D6-A0ED-E2C79D9E0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934" y="5175708"/>
            <a:ext cx="534105" cy="5341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2859D70-3695-4FA0-9080-C259DEA94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1280983"/>
            <a:ext cx="543918" cy="5439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2011888-C503-492E-BC2D-9554C56CFA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434" y="2323024"/>
            <a:ext cx="544637" cy="5446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3DDBAD-BF84-47EB-A268-573A903A3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1581" y="3378818"/>
            <a:ext cx="510342" cy="51034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61C4E22-55EE-4044-8F28-8689850E8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1105" y="4593252"/>
            <a:ext cx="534105" cy="5341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A684F7B-8C21-49FF-9DEC-4FE304832D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934" y="5805560"/>
            <a:ext cx="534105" cy="53410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5001FDB-8B9A-4A1F-882D-9A19238CD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8494" y="741475"/>
            <a:ext cx="544971" cy="5449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6782142-246E-47E1-BD2A-FDD4575E5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4229" y="1818036"/>
            <a:ext cx="525046" cy="52504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62B7560-B609-41E2-BDE2-FBD6DF221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2838393"/>
            <a:ext cx="543918" cy="54391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3B58E18-E45B-4843-9800-E8124D219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657" y="3980825"/>
            <a:ext cx="532191" cy="5321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BF3A4A8-D2AD-4475-90A8-BFF281F8D9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84843" y="5197096"/>
            <a:ext cx="534105" cy="53410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73CF068-E711-46B8-A2BE-183EE68631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19830" y="1302440"/>
            <a:ext cx="545403" cy="54540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263F608-C3E5-48E7-BAF6-6ACE3A98A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58443" y="2295201"/>
            <a:ext cx="510489" cy="51048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53AB695-1C08-4FF0-95CE-13EBDCBC28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54481" y="3450543"/>
            <a:ext cx="512066" cy="51206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BAB6C85-A241-4FFB-8F94-0854D4CF0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11263" y="4657251"/>
            <a:ext cx="517920" cy="51792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EA93862-C361-410B-A53C-43A7A842FA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6594" y="5796277"/>
            <a:ext cx="573156" cy="57315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3FA4257-F659-4E3B-8A5A-E222187E1D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3175" y="741322"/>
            <a:ext cx="543918" cy="5439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6A10EE5-2CFF-400B-A215-0B83480A63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4229" y="1833656"/>
            <a:ext cx="525046" cy="5250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AE607FF-5C48-4DE3-90E5-6F5B0BA45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2838393"/>
            <a:ext cx="543918" cy="5439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96D9E2A-B304-4ECD-9F3B-53279212D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657" y="3980825"/>
            <a:ext cx="532191" cy="53219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DE1082C-EEDB-4D33-8B45-C4383F43BA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90162" y="5175709"/>
            <a:ext cx="534105" cy="53410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263EA79-C357-4217-8E11-6965687AC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1287233"/>
            <a:ext cx="543918" cy="54391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778B418-410E-4ADB-A681-4B04F7332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3682" y="2334138"/>
            <a:ext cx="526140" cy="52614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A2CB4EF-EA9F-4503-A235-16A12EDDB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1581" y="3378818"/>
            <a:ext cx="510342" cy="51034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4CDDC20-3D7D-430F-92B7-7F91A3609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1105" y="4593252"/>
            <a:ext cx="534105" cy="53410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3AF1CFA-948D-42E3-91BD-A669C9370B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43461" y="5804153"/>
            <a:ext cx="534105" cy="534105"/>
          </a:xfrm>
          <a:prstGeom prst="rect">
            <a:avLst/>
          </a:prstGeom>
        </p:spPr>
      </p:pic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F22BB9A-1DE5-40F2-AB71-D65951764D7F}"/>
              </a:ext>
            </a:extLst>
          </p:cNvPr>
          <p:cNvSpPr/>
          <p:nvPr/>
        </p:nvSpPr>
        <p:spPr>
          <a:xfrm>
            <a:off x="6708598" y="755112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0315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70" grpId="0" animBg="1"/>
      <p:bldP spid="7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40664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2915</TotalTime>
  <Words>533</Words>
  <Application>Microsoft Office PowerPoint</Application>
  <PresentationFormat>Widescreen</PresentationFormat>
  <Paragraphs>165</Paragraphs>
  <Slides>27</Slides>
  <Notes>2</Notes>
  <HiddenSlides>0</HiddenSlides>
  <MMClips>62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.VnBodoniH</vt:lpstr>
      <vt:lpstr>.VnCooper</vt:lpstr>
      <vt:lpstr>Arial</vt:lpstr>
      <vt:lpstr>Calibri</vt:lpstr>
      <vt:lpstr>Calibri Light</vt:lpstr>
      <vt:lpstr>Segoe UI Black</vt:lpstr>
      <vt:lpstr>Times New Roman</vt:lpstr>
      <vt:lpstr>UTM Avo</vt:lpstr>
      <vt:lpstr>UTM Avo (Headings)</vt:lpstr>
      <vt:lpstr>UTM Swiss 721 Black Condensed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Vũ Trọng Đông</cp:lastModifiedBy>
  <cp:revision>173</cp:revision>
  <dcterms:created xsi:type="dcterms:W3CDTF">2021-07-12T03:44:38Z</dcterms:created>
  <dcterms:modified xsi:type="dcterms:W3CDTF">2021-12-16T07:30:52Z</dcterms:modified>
</cp:coreProperties>
</file>