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5" r:id="rId4"/>
    <p:sldId id="257" r:id="rId5"/>
    <p:sldId id="258" r:id="rId6"/>
    <p:sldId id="260" r:id="rId7"/>
    <p:sldId id="259" r:id="rId8"/>
    <p:sldId id="261" r:id="rId9"/>
    <p:sldId id="263" r:id="rId10"/>
    <p:sldId id="262" r:id="rId11"/>
    <p:sldId id="266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-2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6245B-5442-4991-830A-56A2125B7842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AD564-43D4-43D7-808F-07183009AE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766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5C83-A656-45DB-9B23-79E06AF58B8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56DB-C2C5-454C-A1E8-244F5731F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59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5C83-A656-45DB-9B23-79E06AF58B8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56DB-C2C5-454C-A1E8-244F5731F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022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5C83-A656-45DB-9B23-79E06AF58B8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56DB-C2C5-454C-A1E8-244F5731F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685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5C83-A656-45DB-9B23-79E06AF58B8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56DB-C2C5-454C-A1E8-244F5731F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965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5C83-A656-45DB-9B23-79E06AF58B8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56DB-C2C5-454C-A1E8-244F5731F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401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5C83-A656-45DB-9B23-79E06AF58B8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56DB-C2C5-454C-A1E8-244F5731F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49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5C83-A656-45DB-9B23-79E06AF58B8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56DB-C2C5-454C-A1E8-244F5731F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090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5C83-A656-45DB-9B23-79E06AF58B8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56DB-C2C5-454C-A1E8-244F5731F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912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5C83-A656-45DB-9B23-79E06AF58B8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56DB-C2C5-454C-A1E8-244F5731F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209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5C83-A656-45DB-9B23-79E06AF58B8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56DB-C2C5-454C-A1E8-244F5731F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879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5C83-A656-45DB-9B23-79E06AF58B8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56DB-C2C5-454C-A1E8-244F5731F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266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35C83-A656-45DB-9B23-79E06AF58B89}" type="datetimeFigureOut">
              <a:rPr lang="vi-VN" smtClean="0"/>
              <a:t>01/09/2022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156DB-C2C5-454C-A1E8-244F5731F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61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04800" y="1484784"/>
            <a:ext cx="8763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LỚP 3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 17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1" y="98110"/>
            <a:ext cx="9144000" cy="66693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8" name="Double Wave 7"/>
          <p:cNvSpPr/>
          <p:nvPr/>
        </p:nvSpPr>
        <p:spPr>
          <a:xfrm>
            <a:off x="1283169" y="1400105"/>
            <a:ext cx="6553200" cy="1344612"/>
          </a:xfrm>
          <a:prstGeom prst="doubleWave">
            <a:avLst>
              <a:gd name="adj1" fmla="val 6250"/>
              <a:gd name="adj2" fmla="val -767"/>
            </a:avLst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 err="1" smtClean="0"/>
              <a:t>Giới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thiệu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và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biểu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diễn</a:t>
            </a:r>
            <a:endParaRPr lang="en-GB" sz="3200" b="1" dirty="0"/>
          </a:p>
          <a:p>
            <a:pPr algn="ctr">
              <a:defRPr/>
            </a:pPr>
            <a:r>
              <a:rPr lang="en-GB" sz="3200" b="1" dirty="0" err="1"/>
              <a:t>Chúng</a:t>
            </a:r>
            <a:r>
              <a:rPr lang="en-GB" sz="3200" b="1" dirty="0"/>
              <a:t> </a:t>
            </a:r>
            <a:r>
              <a:rPr lang="en-GB" sz="3200" b="1" dirty="0" err="1"/>
              <a:t>mình</a:t>
            </a:r>
            <a:r>
              <a:rPr lang="en-GB" sz="3200" b="1" dirty="0"/>
              <a:t> </a:t>
            </a:r>
            <a:r>
              <a:rPr lang="en-GB" sz="3200" b="1" dirty="0" err="1"/>
              <a:t>cùng</a:t>
            </a:r>
            <a:r>
              <a:rPr lang="en-GB" sz="3200" b="1" dirty="0"/>
              <a:t> </a:t>
            </a:r>
            <a:r>
              <a:rPr lang="en-GB" sz="3200" b="1" dirty="0" err="1" smtClean="0"/>
              <a:t>diễn</a:t>
            </a:r>
            <a:r>
              <a:rPr lang="en-GB" sz="3200" b="1" dirty="0" smtClean="0"/>
              <a:t> </a:t>
            </a:r>
            <a:r>
              <a:rPr lang="en-GB" sz="3200" b="1" dirty="0" err="1"/>
              <a:t>thật</a:t>
            </a:r>
            <a:r>
              <a:rPr lang="en-GB" sz="3200" b="1" dirty="0"/>
              <a:t> hay!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3402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1" y="98110"/>
            <a:ext cx="9144000" cy="66693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8" name="Double Wave 7"/>
          <p:cNvSpPr/>
          <p:nvPr/>
        </p:nvSpPr>
        <p:spPr>
          <a:xfrm>
            <a:off x="1283169" y="1400105"/>
            <a:ext cx="6553200" cy="1344612"/>
          </a:xfrm>
          <a:prstGeom prst="doubleWave">
            <a:avLst>
              <a:gd name="adj1" fmla="val 6250"/>
              <a:gd name="adj2" fmla="val -767"/>
            </a:avLst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 err="1" smtClean="0"/>
              <a:t>Dặn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dò</a:t>
            </a:r>
            <a:endParaRPr lang="en-GB" sz="3200" b="1" dirty="0" smtClean="0"/>
          </a:p>
          <a:p>
            <a:pPr algn="ctr">
              <a:defRPr/>
            </a:pPr>
            <a:r>
              <a:rPr lang="en-GB" sz="3200" b="1" dirty="0" err="1" smtClean="0"/>
              <a:t>Tự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đánh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giá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sau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bài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học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9449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50"/>
            <a:ext cx="9144000" cy="66693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4" name="Double Wave 3"/>
          <p:cNvSpPr/>
          <p:nvPr/>
        </p:nvSpPr>
        <p:spPr>
          <a:xfrm>
            <a:off x="1187624" y="0"/>
            <a:ext cx="6553200" cy="1344612"/>
          </a:xfrm>
          <a:prstGeom prst="doubleWave">
            <a:avLst>
              <a:gd name="adj1" fmla="val 6250"/>
              <a:gd name="adj2" fmla="val -767"/>
            </a:avLst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 err="1" smtClean="0"/>
              <a:t>Khởi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động</a:t>
            </a:r>
            <a:endParaRPr lang="en-GB" sz="3200" b="1" dirty="0" smtClean="0"/>
          </a:p>
          <a:p>
            <a:pPr algn="ctr">
              <a:defRPr/>
            </a:pPr>
            <a:r>
              <a:rPr lang="en-GB" sz="3200" b="1" dirty="0" err="1" smtClean="0"/>
              <a:t>Mỗi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hình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ảnh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sau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đây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nói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về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điều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gì</a:t>
            </a:r>
            <a:r>
              <a:rPr lang="en-GB" sz="3200" b="1" dirty="0" smtClean="0"/>
              <a:t>?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86" y="1052055"/>
            <a:ext cx="8064896" cy="5376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8" y="1146798"/>
            <a:ext cx="8024440" cy="5295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46798"/>
            <a:ext cx="8024440" cy="5621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34" y="1142544"/>
            <a:ext cx="7991894" cy="56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0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04800" y="1484784"/>
            <a:ext cx="8763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 SÁNG TẠO 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8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6408712" cy="3537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91240"/>
            <a:ext cx="4865997" cy="342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1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1022479" y="834457"/>
            <a:ext cx="756084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err="1" smtClean="0"/>
              <a:t>Chọn</a:t>
            </a:r>
            <a:r>
              <a:rPr lang="en-US" sz="2400" dirty="0" smtClean="0"/>
              <a:t> 1 </a:t>
            </a:r>
            <a:r>
              <a:rPr lang="en-US" sz="2400" dirty="0" err="1" smtClean="0"/>
              <a:t>trong</a:t>
            </a:r>
            <a:r>
              <a:rPr lang="en-US" sz="2400" dirty="0" smtClean="0"/>
              <a:t> 2 </a:t>
            </a:r>
            <a:r>
              <a:rPr lang="en-US" sz="2400" dirty="0" err="1" smtClean="0"/>
              <a:t>đề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a. </a:t>
            </a: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đoạn</a:t>
            </a:r>
            <a:r>
              <a:rPr lang="en-US" sz="2400" dirty="0" smtClean="0"/>
              <a:t> </a:t>
            </a:r>
            <a:r>
              <a:rPr lang="en-US" sz="2400" dirty="0" err="1" smtClean="0"/>
              <a:t>văn</a:t>
            </a:r>
            <a:r>
              <a:rPr lang="en-US" sz="2400" dirty="0" smtClean="0"/>
              <a:t> </a:t>
            </a:r>
            <a:r>
              <a:rPr lang="en-US" sz="2400" dirty="0" err="1" smtClean="0"/>
              <a:t>giới</a:t>
            </a:r>
            <a:r>
              <a:rPr lang="en-US" sz="2400" dirty="0" smtClean="0"/>
              <a:t> </a:t>
            </a:r>
            <a:r>
              <a:rPr lang="en-US" sz="2400" dirty="0" err="1" smtClean="0"/>
              <a:t>thiệu</a:t>
            </a:r>
            <a:r>
              <a:rPr lang="en-US" sz="2400" dirty="0" smtClean="0"/>
              <a:t> </a:t>
            </a:r>
            <a:r>
              <a:rPr lang="en-US" sz="2400" dirty="0" err="1" smtClean="0"/>
              <a:t>tiết</a:t>
            </a:r>
            <a:r>
              <a:rPr lang="en-US" sz="2400" dirty="0" smtClean="0"/>
              <a:t> </a:t>
            </a:r>
            <a:r>
              <a:rPr lang="en-US" sz="2400" dirty="0" err="1" smtClean="0"/>
              <a:t>mục</a:t>
            </a:r>
            <a:r>
              <a:rPr lang="en-US" sz="2400" dirty="0" smtClean="0"/>
              <a:t> </a:t>
            </a:r>
            <a:r>
              <a:rPr lang="en-US" sz="2400" dirty="0" err="1" smtClean="0"/>
              <a:t>hát</a:t>
            </a:r>
            <a:r>
              <a:rPr lang="en-US" sz="2400" dirty="0" smtClean="0"/>
              <a:t> ( </a:t>
            </a:r>
            <a:r>
              <a:rPr lang="en-US" sz="2400" dirty="0" err="1" smtClean="0"/>
              <a:t>múa</a:t>
            </a:r>
            <a:r>
              <a:rPr lang="en-US" sz="2400" dirty="0" smtClean="0"/>
              <a:t>, </a:t>
            </a:r>
            <a:r>
              <a:rPr lang="en-US" sz="2400" dirty="0" err="1" smtClean="0"/>
              <a:t>đóng</a:t>
            </a:r>
            <a:r>
              <a:rPr lang="en-US" sz="2400" dirty="0" smtClean="0"/>
              <a:t> </a:t>
            </a:r>
            <a:r>
              <a:rPr lang="en-US" sz="2400" dirty="0" err="1" smtClean="0"/>
              <a:t>vai</a:t>
            </a:r>
            <a:r>
              <a:rPr lang="en-US" sz="2400" dirty="0" smtClean="0"/>
              <a:t>) </a:t>
            </a:r>
            <a:r>
              <a:rPr lang="en-US" sz="2400" dirty="0" err="1" smtClean="0"/>
              <a:t>mà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(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)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sẽ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diễn</a:t>
            </a:r>
            <a:r>
              <a:rPr lang="en-US" sz="2400" dirty="0" smtClean="0"/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73783" y="1620795"/>
            <a:ext cx="1584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19063" y="1616061"/>
            <a:ext cx="2613263" cy="47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92064" y="1978219"/>
            <a:ext cx="1872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75896" y="1971869"/>
            <a:ext cx="2410132" cy="84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1560" y="2165955"/>
            <a:ext cx="828092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b. </a:t>
            </a: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đoạn</a:t>
            </a:r>
            <a:r>
              <a:rPr lang="en-US" sz="2400" dirty="0" smtClean="0"/>
              <a:t> </a:t>
            </a:r>
            <a:r>
              <a:rPr lang="en-US" sz="2400" dirty="0" err="1" smtClean="0"/>
              <a:t>văn</a:t>
            </a:r>
            <a:r>
              <a:rPr lang="en-US" sz="2400" dirty="0" smtClean="0"/>
              <a:t> </a:t>
            </a:r>
            <a:r>
              <a:rPr lang="en-US" sz="2400" dirty="0" err="1" smtClean="0"/>
              <a:t>giới</a:t>
            </a:r>
            <a:r>
              <a:rPr lang="en-US" sz="2400" dirty="0" smtClean="0"/>
              <a:t> </a:t>
            </a:r>
            <a:r>
              <a:rPr lang="en-US" sz="2400" dirty="0" err="1" smtClean="0"/>
              <a:t>thiệu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 ( </a:t>
            </a:r>
            <a:r>
              <a:rPr lang="en-US" sz="2400" dirty="0" err="1" smtClean="0"/>
              <a:t>ảnh</a:t>
            </a:r>
            <a:r>
              <a:rPr lang="en-US" sz="2400" dirty="0" smtClean="0"/>
              <a:t>)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tự</a:t>
            </a:r>
            <a:r>
              <a:rPr lang="en-US" sz="2400" dirty="0" smtClean="0"/>
              <a:t> </a:t>
            </a:r>
            <a:r>
              <a:rPr lang="en-US" sz="2400" dirty="0" err="1" smtClean="0"/>
              <a:t>vẽ</a:t>
            </a:r>
            <a:r>
              <a:rPr lang="en-US" sz="2400" dirty="0" smtClean="0"/>
              <a:t> ( </a:t>
            </a:r>
            <a:r>
              <a:rPr lang="en-US" sz="2400" dirty="0" err="1" smtClean="0"/>
              <a:t>tự</a:t>
            </a:r>
            <a:r>
              <a:rPr lang="en-US" sz="2400" dirty="0" smtClean="0"/>
              <a:t> </a:t>
            </a:r>
            <a:r>
              <a:rPr lang="en-US" sz="2400" dirty="0" err="1" smtClean="0"/>
              <a:t>chụp</a:t>
            </a:r>
            <a:r>
              <a:rPr lang="en-US" sz="2400" dirty="0" smtClean="0"/>
              <a:t>, </a:t>
            </a:r>
            <a:r>
              <a:rPr lang="en-US" sz="2400" dirty="0" err="1" smtClean="0"/>
              <a:t>sưu</a:t>
            </a:r>
            <a:r>
              <a:rPr lang="en-US" sz="2400" dirty="0" smtClean="0"/>
              <a:t> </a:t>
            </a:r>
            <a:r>
              <a:rPr lang="en-US" sz="2400" dirty="0" err="1" smtClean="0"/>
              <a:t>tầm</a:t>
            </a:r>
            <a:r>
              <a:rPr lang="en-US" sz="2400" dirty="0" smtClean="0"/>
              <a:t>)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đề</a:t>
            </a:r>
            <a:r>
              <a:rPr lang="en-US" sz="2400" dirty="0" smtClean="0"/>
              <a:t> </a:t>
            </a:r>
            <a:r>
              <a:rPr lang="en-US" sz="2400" dirty="0" err="1" smtClean="0"/>
              <a:t>tài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94879" y="2552422"/>
            <a:ext cx="1584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33142" y="2561933"/>
            <a:ext cx="2448272" cy="47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27498" y="2924820"/>
            <a:ext cx="1872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497438" y="2560883"/>
            <a:ext cx="115212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36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6"/>
          <a:stretch/>
        </p:blipFill>
        <p:spPr>
          <a:xfrm>
            <a:off x="323527" y="359399"/>
            <a:ext cx="8475165" cy="29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4"/>
          <a:stretch/>
        </p:blipFill>
        <p:spPr>
          <a:xfrm>
            <a:off x="305722" y="3255565"/>
            <a:ext cx="8532440" cy="346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" y="116632"/>
            <a:ext cx="9144000" cy="66693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11" name="Cloud Callout 10"/>
          <p:cNvSpPr/>
          <p:nvPr/>
        </p:nvSpPr>
        <p:spPr>
          <a:xfrm>
            <a:off x="611560" y="908720"/>
            <a:ext cx="6048672" cy="2664296"/>
          </a:xfrm>
          <a:prstGeom prst="cloudCallout">
            <a:avLst>
              <a:gd name="adj1" fmla="val -27568"/>
              <a:gd name="adj2" fmla="val 8220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611560" y="908720"/>
            <a:ext cx="6048672" cy="2664296"/>
          </a:xfrm>
          <a:prstGeom prst="cloudCallout">
            <a:avLst>
              <a:gd name="adj1" fmla="val -27868"/>
              <a:gd name="adj2" fmla="val 8458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  <a:p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2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04800" y="908720"/>
            <a:ext cx="876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979712" y="1696523"/>
            <a:ext cx="4752528" cy="23042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38" y="459688"/>
            <a:ext cx="8733274" cy="60401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5816" y="235062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Viết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bài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vào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vở</a:t>
            </a:r>
            <a:endParaRPr lang="vi-VN" sz="3600" dirty="0">
              <a:solidFill>
                <a:schemeClr val="bg1"/>
              </a:solidFill>
              <a:latin typeface="HP001 4 hang 1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04800" y="908720"/>
            <a:ext cx="876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979712" y="1696523"/>
            <a:ext cx="4752528" cy="23042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38" y="459688"/>
            <a:ext cx="8733274" cy="60401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2332" y="235062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Chia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sẻ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với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các</a:t>
            </a:r>
            <a:r>
              <a:rPr lang="en-US" sz="3600" dirty="0" smtClean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ang 1 ô ly" pitchFamily="34" charset="0"/>
              </a:rPr>
              <a:t>bạn</a:t>
            </a:r>
            <a:endParaRPr lang="vi-VN" sz="3600" dirty="0">
              <a:solidFill>
                <a:schemeClr val="bg1"/>
              </a:solidFill>
              <a:latin typeface="HP001 4 hang 1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97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183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2022-08-28T15:11:55Z</dcterms:created>
  <dcterms:modified xsi:type="dcterms:W3CDTF">2022-09-01T09:37:48Z</dcterms:modified>
</cp:coreProperties>
</file>