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138" r:id="rId2"/>
    <p:sldId id="3139" r:id="rId3"/>
    <p:sldId id="3129" r:id="rId4"/>
    <p:sldId id="3142" r:id="rId5"/>
    <p:sldId id="3131" r:id="rId6"/>
    <p:sldId id="3133" r:id="rId7"/>
    <p:sldId id="3143" r:id="rId8"/>
    <p:sldId id="311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5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CDF9B8-DF87-4EDB-980F-A758CDCB36F9}" type="slidenum">
              <a:rPr lang="en-US" altLang="vi-VN" smtClean="0"/>
              <a:pPr eaLnBrk="1" hangingPunct="1"/>
              <a:t>1</a:t>
            </a:fld>
            <a:endParaRPr lang="en-US" altLang="vi-VN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26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Con%20duong%20den%20lop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422901" y="0"/>
            <a:ext cx="6769100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chemeClr val="bg1"/>
              </a:solidFill>
            </a:endParaRPr>
          </a:p>
        </p:txBody>
      </p:sp>
      <p:pic>
        <p:nvPicPr>
          <p:cNvPr id="55299" name="Picture 3" descr="Pictur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66174"/>
            <a:ext cx="5791200" cy="49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WordArt 4"/>
          <p:cNvSpPr>
            <a:spLocks noChangeArrowheads="1" noChangeShapeType="1" noTextEdit="1"/>
          </p:cNvSpPr>
          <p:nvPr/>
        </p:nvSpPr>
        <p:spPr bwMode="auto">
          <a:xfrm>
            <a:off x="914400" y="990600"/>
            <a:ext cx="10699751" cy="3746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8613" name="Con duong den lo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7239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601" y="1798561"/>
            <a:ext cx="6705599" cy="50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334654" y="1858963"/>
            <a:ext cx="9566275" cy="262572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2800" b="1" kern="10" dirty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Chào </a:t>
            </a:r>
            <a:r>
              <a:rPr lang="vi-VN" sz="2800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mừng</a:t>
            </a:r>
            <a:r>
              <a:rPr lang="en-US" sz="2800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sz="2800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các em </a:t>
            </a:r>
          </a:p>
          <a:p>
            <a:pPr algn="ctr"/>
            <a:r>
              <a:rPr lang="en-GB" sz="2800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đến với tiết học</a:t>
            </a:r>
            <a:endParaRPr lang="en-US" sz="2800" b="1" kern="10" dirty="0">
              <a:ln w="9525"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249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12" fill="hold"/>
                                        <p:tgtEl>
                                          <p:spTgt spid="68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9812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1812"/>
                            </p:stCondLst>
                            <p:childTnLst>
                              <p:par>
                                <p:cTn id="16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3"/>
                </p:tgtEl>
              </p:cMediaNode>
            </p:audio>
          </p:childTnLst>
        </p:cTn>
      </p:par>
    </p:tnLst>
    <p:bldLst>
      <p:bldP spid="68612" grpId="0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2147454" y="406509"/>
            <a:ext cx="113214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4400" b="1" cap="all" smtClean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GIÁO DỤC THEO CHỦ ĐỀ</a:t>
            </a:r>
            <a:endParaRPr lang="zh-CN" altLang="en-US" sz="4400" b="1" cap="all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2322" y="1298746"/>
            <a:ext cx="599471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5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ƯƠM CÂY XANH</a:t>
            </a:r>
            <a:endParaRPr lang="en-US" sz="45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07" y="2816650"/>
            <a:ext cx="5643633" cy="38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t="13020" r="5863" b="9108"/>
          <a:stretch/>
        </p:blipFill>
        <p:spPr>
          <a:xfrm>
            <a:off x="2707238" y="1744374"/>
            <a:ext cx="6427237" cy="3985270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85775" y="195263"/>
            <a:ext cx="110827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alt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06" y="1105927"/>
            <a:ext cx="4306790" cy="568180"/>
          </a:xfrm>
        </p:spPr>
        <p:txBody>
          <a:bodyPr>
            <a:noAutofit/>
          </a:bodyPr>
          <a:lstStyle/>
          <a:p>
            <a:r>
              <a:rPr lang="en-GB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Cây bị thiếu dinh dưỡng</a:t>
            </a:r>
            <a:endParaRPr lang="en-US" sz="32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39" y="2459606"/>
            <a:ext cx="2440122" cy="2045094"/>
          </a:xfrm>
          <a:prstGeom prst="rect">
            <a:avLst/>
          </a:prstGeom>
        </p:spPr>
      </p:pic>
      <p:sp>
        <p:nvSpPr>
          <p:cNvPr id="5" name="AutoShape 2" descr="Sâu ăn lá và những kiến thức hữu ích | Công ty TNHH Nông nghiệp Công nghệ  cao Đức Thà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591" y="2493661"/>
            <a:ext cx="2639377" cy="1976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163" y="3870654"/>
            <a:ext cx="4094105" cy="255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296114" y="1425125"/>
            <a:ext cx="56642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/>
        </p:nvSpPr>
        <p:spPr>
          <a:xfrm>
            <a:off x="87106" y="4617863"/>
            <a:ext cx="4000788" cy="568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solidFill>
                  <a:srgbClr val="FF0000"/>
                </a:solidFill>
              </a:rPr>
              <a:t>Cây bị thiếu nước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733457" y="4581554"/>
            <a:ext cx="4000788" cy="568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solidFill>
                  <a:srgbClr val="7030A0"/>
                </a:solidFill>
              </a:rPr>
              <a:t>Cây bị sâu hại</a:t>
            </a:r>
            <a:endParaRPr lang="en-US" sz="3200">
              <a:solidFill>
                <a:srgbClr val="7030A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31" y="123436"/>
            <a:ext cx="2843915" cy="2246604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87106" y="6210533"/>
            <a:ext cx="4000788" cy="568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smtClean="0">
                <a:solidFill>
                  <a:srgbClr val="00B050"/>
                </a:solidFill>
              </a:rPr>
              <a:t>Cây bị thiếu ánh nắng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07786" y="6210533"/>
            <a:ext cx="526472" cy="1731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73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99176" y="190736"/>
            <a:ext cx="86487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331" y="1557666"/>
            <a:ext cx="114164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+ Quản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“Gieo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mặt bàn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+ Quản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“Nảy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+ Quản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“Một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+ Quản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+ Quản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“Thành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775" y="195263"/>
            <a:ext cx="864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ạy trẻ kỹ năng chăm sóc bảo vệ cây xanh - YouTub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75" y="841594"/>
            <a:ext cx="11241004" cy="59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13604" r="3471" b="10603"/>
          <a:stretch/>
        </p:blipFill>
        <p:spPr>
          <a:xfrm>
            <a:off x="252358" y="1172562"/>
            <a:ext cx="4651323" cy="4360615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775" y="195263"/>
            <a:ext cx="864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88518" y="1309548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84812" y="1510141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623696" y="1265883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607387" y="1789103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566853" y="2829650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828789" y="5331618"/>
            <a:ext cx="109728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xới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" y="188"/>
            <a:ext cx="6857624" cy="6857624"/>
          </a:xfrm>
          <a:prstGeom prst="rect">
            <a:avLst/>
          </a:prstGeom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988836" y="1377469"/>
            <a:ext cx="7067039" cy="73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en-US" altLang="zh-CN" sz="4172" b="1" cap="all" dirty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CHÂN THÀNH CẢM ƠN!</a:t>
            </a:r>
            <a:endParaRPr lang="zh-CN" altLang="en-US" sz="4172" b="1" cap="all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274</Words>
  <Application>Microsoft Office PowerPoint</Application>
  <PresentationFormat>Widescreen</PresentationFormat>
  <Paragraphs>26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等线</vt:lpstr>
      <vt:lpstr>Times New Roman</vt:lpstr>
      <vt:lpstr>UVN Huong Que Nang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 - HP</cp:lastModifiedBy>
  <cp:revision>37</cp:revision>
  <dcterms:created xsi:type="dcterms:W3CDTF">2020-08-07T07:15:00Z</dcterms:created>
  <dcterms:modified xsi:type="dcterms:W3CDTF">2026-01-18T16:23:56Z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