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56" r:id="rId4"/>
    <p:sldId id="278" r:id="rId5"/>
    <p:sldId id="279" r:id="rId6"/>
    <p:sldId id="280" r:id="rId7"/>
    <p:sldId id="281" r:id="rId8"/>
    <p:sldId id="257" r:id="rId9"/>
    <p:sldId id="258" r:id="rId10"/>
    <p:sldId id="259" r:id="rId11"/>
    <p:sldId id="261" r:id="rId12"/>
    <p:sldId id="260" r:id="rId13"/>
    <p:sldId id="262" r:id="rId14"/>
    <p:sldId id="264" r:id="rId15"/>
    <p:sldId id="268" r:id="rId16"/>
    <p:sldId id="265" r:id="rId17"/>
    <p:sldId id="269" r:id="rId18"/>
    <p:sldId id="270" r:id="rId19"/>
    <p:sldId id="271" r:id="rId20"/>
    <p:sldId id="272" r:id="rId21"/>
    <p:sldId id="266" r:id="rId22"/>
    <p:sldId id="274" r:id="rId23"/>
    <p:sldId id="275" r:id="rId24"/>
    <p:sldId id="273" r:id="rId25"/>
    <p:sldId id="276" r:id="rId26"/>
    <p:sldId id="282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4EF"/>
    <a:srgbClr val="C3E5EE"/>
    <a:srgbClr val="FFAA73"/>
    <a:srgbClr val="D5CF3E"/>
    <a:srgbClr val="00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0F47-C023-4D77-8E54-F5190BCC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4DED1-7B0F-4A7D-A204-B28155B1E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EB0B5-112B-4D4E-868C-44DDAC62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A8D0-E80F-4679-8E46-5324CC53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07DA-473E-45C2-8E80-49872FA1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B474-A548-4B7B-A393-FE64D53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81C60-47AE-4602-B854-12CCB7E1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FB49-C98C-42F5-AB57-8A714023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1F2A-0266-435A-84B2-760ADE06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828AD-C6BF-4D8A-9C07-BAB56C0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E6E9A-C1A7-45B0-961A-4A389FBDF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8EE-A278-4D14-AE84-015B885DF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96443-EABA-4970-BC16-A46AAEF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8B35-0EE6-4A43-B71A-C990B667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0C15-1F70-449F-859B-B7F82AE0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2DA-6787-49D3-A2AA-F08CE3E1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7B16-9411-4439-A090-A792EB8D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57720-837F-4C2E-A54B-E3084286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3AFA-B3A7-4E96-BB41-5E888731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F687-3055-45B4-8A7C-71C2C88F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3A0D-C751-45AC-844C-08C1B1A8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E78E-6425-4079-8655-558666E2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1A94-5EFD-45A0-83F7-AD1D3097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63B32-1DA0-4EF0-BDC1-BEA77C59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FF286-22F5-4792-B33E-FB40980A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6472-B8DE-4839-A7D8-2F06E431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71E99-7B64-494B-A6E8-F710B340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62671-E0BE-449F-A60B-B75A75EAA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0ADA0-5B92-471F-BC9C-BACC865F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60B46-1D56-4324-A543-C0448326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169F0-325F-4821-8EF9-95AA292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4DA1E-6C18-48BB-97A3-54882F9E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D7271-CDEC-4C9D-8B2D-9F40C352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0BBC5-05F1-4739-91FC-EF24785B0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CC224-4B90-4921-BF82-9E3E09D34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17A2-57EF-42D0-9CDE-C35D4226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CF96-7802-4B72-9982-D2E4670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86D1B-80CB-472F-B1D1-70A49A73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CF9C03-C6E7-4C44-A53B-93C9D47E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F-DAA1-47C2-98A0-42291954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112AF-0485-48A0-A282-06A03183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01439-7855-47F3-B058-3846E48D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F3945-0946-457B-A3CD-52B2E4C2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13B99-C991-449D-90B1-43D43C3D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A1F57-2D45-45E5-A350-C286A53E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63537-5D13-4CBE-992B-0A810E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506C-35DE-4D83-AF4E-E3162E44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200AF-88DC-4B9D-AB4E-24F72075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5E1F1-C883-4F59-95AC-4ECA4AE92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1868-507D-4E28-87B6-B088D1DE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8C16-0D62-4D7B-B3CC-F01E18AC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D1A89-56FE-46DA-B0D6-33528FF5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E5A-E634-4E41-9395-3C15E6FF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129E8-03D9-4EBF-B0EC-53E1CF11F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6B295-DE68-41CB-9545-77623BF3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49C0-EB38-4101-9556-5C6EDF53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5644D-0C9E-4BD5-B3D4-44AF9E05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CA323-DC80-4244-A2A7-BEFCE2A0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4736B-72B8-4389-8895-16F35B19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610A8-B078-4805-B50C-2EF4CD50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C5186-DDB1-4730-8C57-91AC1FD8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1B16-1295-4CEA-A26E-01055E74B14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0B959-602C-4BAB-B952-24B618CE3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BFFF-419C-43C0-9096-5D96854DD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9911-BFB3-46F7-91B7-6EE274A7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343ADD-A2E9-451F-92BC-839D4E007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55B7C-2839-48BB-9644-682767FAD9AF}"/>
              </a:ext>
            </a:extLst>
          </p:cNvPr>
          <p:cNvSpPr txBox="1"/>
          <p:nvPr/>
        </p:nvSpPr>
        <p:spPr>
          <a:xfrm>
            <a:off x="4560711" y="1557867"/>
            <a:ext cx="6536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9D7A3-BCEC-45B3-B209-73AA2077B0BE}"/>
              </a:ext>
            </a:extLst>
          </p:cNvPr>
          <p:cNvSpPr txBox="1"/>
          <p:nvPr/>
        </p:nvSpPr>
        <p:spPr>
          <a:xfrm>
            <a:off x="1343378" y="2692400"/>
            <a:ext cx="101487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uongsacmientay.com/wp-content/uploads/2020/11/cho-noi-nga-nam-soc-trang.jpg">
            <a:extLst>
              <a:ext uri="{FF2B5EF4-FFF2-40B4-BE49-F238E27FC236}">
                <a16:creationId xmlns:a16="http://schemas.microsoft.com/office/drawing/2014/main" id="{BF93D3B3-BE93-4A45-A287-C9814CAB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16" y="263895"/>
            <a:ext cx="5546373" cy="36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uongsacmientay.com/wp-content/uploads/2020/11/cho-noi-nga-bay-hau-giang.jpg">
            <a:extLst>
              <a:ext uri="{FF2B5EF4-FFF2-40B4-BE49-F238E27FC236}">
                <a16:creationId xmlns:a16="http://schemas.microsoft.com/office/drawing/2014/main" id="{0FDE41FA-6778-4201-B881-F3762EEA4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56" y="2848891"/>
            <a:ext cx="5956528" cy="35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0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huongsacmientay.com/wp-content/uploads/2020/11/cho-noi-long-xuyen-an-giang.jpg">
            <a:extLst>
              <a:ext uri="{FF2B5EF4-FFF2-40B4-BE49-F238E27FC236}">
                <a16:creationId xmlns:a16="http://schemas.microsoft.com/office/drawing/2014/main" id="{9DCA6E59-106E-4668-80F2-80D0D6BF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57300"/>
            <a:ext cx="6667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C1ED21-1E8C-48B9-AA8E-86ED1BD351F9}"/>
              </a:ext>
            </a:extLst>
          </p:cNvPr>
          <p:cNvSpPr txBox="1"/>
          <p:nvPr/>
        </p:nvSpPr>
        <p:spPr>
          <a:xfrm>
            <a:off x="2844799" y="361244"/>
            <a:ext cx="800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Xuồng Ba Lá Gỗ Giá Rẻ Đủ Kích Thước Về Hàng - YouTube">
            <a:extLst>
              <a:ext uri="{FF2B5EF4-FFF2-40B4-BE49-F238E27FC236}">
                <a16:creationId xmlns:a16="http://schemas.microsoft.com/office/drawing/2014/main" id="{04C7E20C-A149-4146-837E-E344816E8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15967" r="10278" b="1"/>
          <a:stretch/>
        </p:blipFill>
        <p:spPr bwMode="auto">
          <a:xfrm>
            <a:off x="1501423" y="1416750"/>
            <a:ext cx="8816621" cy="50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8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C41588-6B16-4F90-B1AF-4E933E8D35F9}"/>
              </a:ext>
            </a:extLst>
          </p:cNvPr>
          <p:cNvSpPr txBox="1"/>
          <p:nvPr/>
        </p:nvSpPr>
        <p:spPr>
          <a:xfrm>
            <a:off x="507999" y="2028616"/>
            <a:ext cx="54976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</a:p>
        </p:txBody>
      </p:sp>
      <p:pic>
        <p:nvPicPr>
          <p:cNvPr id="2050" name="Picture 2" descr="Du lịch miệt vườn miền Tây tự túc chi tiết và tiết kiệm">
            <a:extLst>
              <a:ext uri="{FF2B5EF4-FFF2-40B4-BE49-F238E27FC236}">
                <a16:creationId xmlns:a16="http://schemas.microsoft.com/office/drawing/2014/main" id="{F2203CFA-970E-447F-BCD6-55F9443F7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6" y="2354262"/>
            <a:ext cx="5147832" cy="34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9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ười có sở thích ăn dứa cần phải biết những lợi - hại khi ăn - PHÒNG KHÁM  QUỐC TẾ EXSON">
            <a:extLst>
              <a:ext uri="{FF2B5EF4-FFF2-40B4-BE49-F238E27FC236}">
                <a16:creationId xmlns:a16="http://schemas.microsoft.com/office/drawing/2014/main" id="{E41009BC-C715-4199-9BF2-C44A1D6DF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54" y="1467555"/>
            <a:ext cx="6451601" cy="43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1719A-E324-4EC0-91AF-3C324A58E68B}"/>
              </a:ext>
            </a:extLst>
          </p:cNvPr>
          <p:cNvSpPr txBox="1"/>
          <p:nvPr/>
        </p:nvSpPr>
        <p:spPr>
          <a:xfrm>
            <a:off x="575733" y="2571045"/>
            <a:ext cx="386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8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1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862666" y="824089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1792742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62666" y="3148909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1862666" y="4505076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2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7CAA0-925A-46BF-9ACE-DE6BBA71408E}"/>
              </a:ext>
            </a:extLst>
          </p:cNvPr>
          <p:cNvSpPr txBox="1"/>
          <p:nvPr/>
        </p:nvSpPr>
        <p:spPr>
          <a:xfrm>
            <a:off x="1744133" y="1472272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3239577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0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5CBD0C-91E8-4ED3-B15B-9C24F3A02A1A}"/>
              </a:ext>
            </a:extLst>
          </p:cNvPr>
          <p:cNvSpPr txBox="1"/>
          <p:nvPr/>
        </p:nvSpPr>
        <p:spPr>
          <a:xfrm>
            <a:off x="1862666" y="742876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704479" y="2313199"/>
            <a:ext cx="98327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họp trên mặt sông;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 trăm chiếc ghe to nhỏ đậu sát với nhau thành chợ;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 chỉ tập trung bán buôn rau, trái miệt vườn;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treo hàng hoá vào nhánh cây, buộc ở đầu ghe để mọi người biết ghe mình bán gì.</a:t>
            </a:r>
          </a:p>
          <a:p>
            <a:br>
              <a:rPr lang="vi-VN" sz="4400" dirty="0"/>
            </a:b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787553" y="394692"/>
            <a:ext cx="1056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1634247" y="1841242"/>
            <a:ext cx="9890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trăm chiếc ghe to, nhỏ đậu sát vào nhau thành một dãy dài;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bán người mua trùng trình trên sóng nước; chủ ghe tất bật bày biện hàng hoá; rất nhiều rau trái sắc màu tươi tắn được bày bán: chôm chôm đỏ au; khóm, xoài vàng ươm; cóc, ổi xanh riết; cà tím;...</a:t>
            </a:r>
          </a:p>
        </p:txBody>
      </p:sp>
    </p:spTree>
    <p:extLst>
      <p:ext uri="{BB962C8B-B14F-4D97-AF65-F5344CB8AC3E}">
        <p14:creationId xmlns:p14="http://schemas.microsoft.com/office/powerpoint/2010/main" val="752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0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E359F-2BCC-4AC3-90A4-EFE266D1D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EE8224-45F9-418A-A979-4E97C9654517}"/>
              </a:ext>
            </a:extLst>
          </p:cNvPr>
          <p:cNvSpPr txBox="1"/>
          <p:nvPr/>
        </p:nvSpPr>
        <p:spPr>
          <a:xfrm>
            <a:off x="1839516" y="1910417"/>
            <a:ext cx="97467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Trẹm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D4027-44AE-460F-A9AF-0682BB55D392}"/>
              </a:ext>
            </a:extLst>
          </p:cNvPr>
          <p:cNvSpPr txBox="1"/>
          <p:nvPr/>
        </p:nvSpPr>
        <p:spPr>
          <a:xfrm>
            <a:off x="2001562" y="886368"/>
            <a:ext cx="1056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4.Chợ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78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4D68E-2D3C-430D-B37C-523FB9E9A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AA046-4018-4F6D-8123-EFCFE8B44C17}"/>
              </a:ext>
            </a:extLst>
          </p:cNvPr>
          <p:cNvSpPr txBox="1"/>
          <p:nvPr/>
        </p:nvSpPr>
        <p:spPr>
          <a:xfrm>
            <a:off x="3784350" y="2360092"/>
            <a:ext cx="364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D2037-6B5F-4E1B-8763-97EBAECCA61E}"/>
              </a:ext>
            </a:extLst>
          </p:cNvPr>
          <p:cNvSpPr txBox="1"/>
          <p:nvPr/>
        </p:nvSpPr>
        <p:spPr>
          <a:xfrm>
            <a:off x="1932973" y="3286995"/>
            <a:ext cx="8970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3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7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6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9821C-F986-475B-916C-94F73EFF3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7251AE-4B3B-4D6C-942E-DF1152A3F33C}"/>
              </a:ext>
            </a:extLst>
          </p:cNvPr>
          <p:cNvSpPr txBox="1"/>
          <p:nvPr/>
        </p:nvSpPr>
        <p:spPr>
          <a:xfrm>
            <a:off x="3194755" y="1535289"/>
            <a:ext cx="7653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78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C5F68-50CF-4017-BA34-A5B4DD857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6108" r="6111" b="8988"/>
          <a:stretch/>
        </p:blipFill>
        <p:spPr>
          <a:xfrm>
            <a:off x="214488" y="330741"/>
            <a:ext cx="11717867" cy="53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C11797-5514-4248-A083-123FDAC80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9952"/>
              </p:ext>
            </p:extLst>
          </p:nvPr>
        </p:nvGraphicFramePr>
        <p:xfrm>
          <a:off x="666044" y="1157591"/>
          <a:ext cx="11012311" cy="347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578">
                  <a:extLst>
                    <a:ext uri="{9D8B030D-6E8A-4147-A177-3AD203B41FA5}">
                      <a16:colId xmlns:a16="http://schemas.microsoft.com/office/drawing/2014/main" val="392392393"/>
                    </a:ext>
                  </a:extLst>
                </a:gridCol>
                <a:gridCol w="2677348">
                  <a:extLst>
                    <a:ext uri="{9D8B030D-6E8A-4147-A177-3AD203B41FA5}">
                      <a16:colId xmlns:a16="http://schemas.microsoft.com/office/drawing/2014/main" val="1041964216"/>
                    </a:ext>
                  </a:extLst>
                </a:gridCol>
                <a:gridCol w="3740385">
                  <a:extLst>
                    <a:ext uri="{9D8B030D-6E8A-4147-A177-3AD203B41FA5}">
                      <a16:colId xmlns:a16="http://schemas.microsoft.com/office/drawing/2014/main" val="3998747417"/>
                    </a:ext>
                  </a:extLst>
                </a:gridCol>
              </a:tblGrid>
              <a:tr h="965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AF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solidFill>
                      <a:srgbClr val="00AF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02585"/>
                  </a:ext>
                </a:extLst>
              </a:tr>
              <a:tr h="2510633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CF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24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14CA51-DCF6-485D-AD15-A8E72D34DD1D}"/>
              </a:ext>
            </a:extLst>
          </p:cNvPr>
          <p:cNvSpPr txBox="1"/>
          <p:nvPr/>
        </p:nvSpPr>
        <p:spPr>
          <a:xfrm>
            <a:off x="820481" y="2434310"/>
            <a:ext cx="440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60D8C-A955-437A-8058-EB7D11F81313}"/>
              </a:ext>
            </a:extLst>
          </p:cNvPr>
          <p:cNvSpPr txBox="1"/>
          <p:nvPr/>
        </p:nvSpPr>
        <p:spPr>
          <a:xfrm>
            <a:off x="8075998" y="2434310"/>
            <a:ext cx="3527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9D7EA-8BBC-4274-80EB-BADA40B1C1F9}"/>
              </a:ext>
            </a:extLst>
          </p:cNvPr>
          <p:cNvSpPr txBox="1"/>
          <p:nvPr/>
        </p:nvSpPr>
        <p:spPr>
          <a:xfrm>
            <a:off x="5377585" y="2537232"/>
            <a:ext cx="2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18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8BD9E-7BC6-4388-A32D-8814D5365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29234" r="8055" b="36538"/>
          <a:stretch/>
        </p:blipFill>
        <p:spPr>
          <a:xfrm>
            <a:off x="1346226" y="355515"/>
            <a:ext cx="10599339" cy="1464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56180-56DB-42A5-86DD-E5D5050EA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252">
            <a:off x="-222602" y="196144"/>
            <a:ext cx="2228850" cy="2047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2208E-9A32-4E23-AC6C-A29263BBFC1F}"/>
              </a:ext>
            </a:extLst>
          </p:cNvPr>
          <p:cNvSpPr txBox="1"/>
          <p:nvPr/>
        </p:nvSpPr>
        <p:spPr>
          <a:xfrm>
            <a:off x="372319" y="1820475"/>
            <a:ext cx="11447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 từ ngữ diễn tả sự phong phú, hấp dẫn của rau, trái được bày bán ở chợ nổi Cà Mau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ghẽ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riết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)…;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65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E45C15-3431-47F0-8CF0-6500F6B9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C5384-BABD-4AD1-9446-4E99D0638C9C}"/>
              </a:ext>
            </a:extLst>
          </p:cNvPr>
          <p:cNvSpPr txBox="1"/>
          <p:nvPr/>
        </p:nvSpPr>
        <p:spPr>
          <a:xfrm>
            <a:off x="2025570" y="2875002"/>
            <a:ext cx="8322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0"/>
            <a:ext cx="12072025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2B401F-4BB1-4F94-9096-BECD7C91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9" y="178505"/>
            <a:ext cx="3896078" cy="283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77A59-B160-43AE-AE57-9637C51A62C8}"/>
              </a:ext>
            </a:extLst>
          </p:cNvPr>
          <p:cNvSpPr txBox="1"/>
          <p:nvPr/>
        </p:nvSpPr>
        <p:spPr>
          <a:xfrm>
            <a:off x="201789" y="1007389"/>
            <a:ext cx="389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F2609-4AC9-4A74-8192-E44DDFD7CCC2}"/>
              </a:ext>
            </a:extLst>
          </p:cNvPr>
          <p:cNvSpPr txBox="1"/>
          <p:nvPr/>
        </p:nvSpPr>
        <p:spPr>
          <a:xfrm>
            <a:off x="338667" y="1085524"/>
            <a:ext cx="389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5EE17B-AFD2-4586-9C21-D71862E402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4933244" y="151708"/>
            <a:ext cx="7056967" cy="19706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47E538-E8AB-45BC-AF93-EEBE2DDDB7DB}"/>
              </a:ext>
            </a:extLst>
          </p:cNvPr>
          <p:cNvSpPr txBox="1"/>
          <p:nvPr/>
        </p:nvSpPr>
        <p:spPr>
          <a:xfrm>
            <a:off x="6434666" y="698116"/>
            <a:ext cx="38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24200-D928-438A-8DDD-938A3BE8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108222" y="2285853"/>
            <a:ext cx="6881989" cy="23374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FEE82E-932D-4E3F-B301-7C09EC4B6191}"/>
              </a:ext>
            </a:extLst>
          </p:cNvPr>
          <p:cNvSpPr txBox="1"/>
          <p:nvPr/>
        </p:nvSpPr>
        <p:spPr>
          <a:xfrm>
            <a:off x="6096000" y="2890391"/>
            <a:ext cx="4785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71120A-ACE6-4E48-8F8D-17FD67B7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 b="18142"/>
          <a:stretch/>
        </p:blipFill>
        <p:spPr>
          <a:xfrm>
            <a:off x="5384800" y="4705833"/>
            <a:ext cx="6605411" cy="1936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18C18F-C1F7-43C3-92AF-37B1ABE6C4F9}"/>
              </a:ext>
            </a:extLst>
          </p:cNvPr>
          <p:cNvSpPr txBox="1"/>
          <p:nvPr/>
        </p:nvSpPr>
        <p:spPr>
          <a:xfrm>
            <a:off x="6285794" y="5082666"/>
            <a:ext cx="4526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0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17ED7-8ACD-4D1C-B154-68768CBCE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835379" y="0"/>
            <a:ext cx="10120488" cy="676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2858549" y="1127899"/>
            <a:ext cx="7092845" cy="2743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401826" y="2499701"/>
            <a:ext cx="378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1969A-E0AA-49C4-9E18-D55BE81A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14156" r="1112" b="19506"/>
          <a:stretch/>
        </p:blipFill>
        <p:spPr>
          <a:xfrm>
            <a:off x="2959483" y="1220134"/>
            <a:ext cx="5817627" cy="3374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52A00-A272-4FFA-9922-179090C5C380}"/>
              </a:ext>
            </a:extLst>
          </p:cNvPr>
          <p:cNvSpPr txBox="1"/>
          <p:nvPr/>
        </p:nvSpPr>
        <p:spPr>
          <a:xfrm>
            <a:off x="4425244" y="3044279"/>
            <a:ext cx="334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A44CA-EA57-4B5B-9304-D8D5A410FBEF}"/>
              </a:ext>
            </a:extLst>
          </p:cNvPr>
          <p:cNvSpPr txBox="1"/>
          <p:nvPr/>
        </p:nvSpPr>
        <p:spPr>
          <a:xfrm>
            <a:off x="0" y="1354667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hợ nổi Cái Răng Cần Thơ - Trải nghiệm độc đáo tại miền Tây sông nước">
            <a:extLst>
              <a:ext uri="{FF2B5EF4-FFF2-40B4-BE49-F238E27FC236}">
                <a16:creationId xmlns:a16="http://schemas.microsoft.com/office/drawing/2014/main" id="{7A978033-C7A0-4FDA-92B5-A505FF08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6" y="316090"/>
            <a:ext cx="7245653" cy="52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4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uongsacmientay.com/wp-content/uploads/2020/11/cho-noi-cai-rang-can-tho.jpg">
            <a:extLst>
              <a:ext uri="{FF2B5EF4-FFF2-40B4-BE49-F238E27FC236}">
                <a16:creationId xmlns:a16="http://schemas.microsoft.com/office/drawing/2014/main" id="{74FFA906-95A7-4FE1-B605-50839F4E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9" y="425980"/>
            <a:ext cx="5286728" cy="35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huongsacmientay.com/wp-content/uploads/2020/11/cho-noi-cai-be-tieng-giang.jpg">
            <a:extLst>
              <a:ext uri="{FF2B5EF4-FFF2-40B4-BE49-F238E27FC236}">
                <a16:creationId xmlns:a16="http://schemas.microsoft.com/office/drawing/2014/main" id="{80ED17E6-9CCC-4ECF-ABF3-EED99411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26" y="2388412"/>
            <a:ext cx="5664754" cy="40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19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593</Words>
  <Application>Microsoft Office PowerPoint</Application>
  <PresentationFormat>Widescreen</PresentationFormat>
  <Paragraphs>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Thu</cp:lastModifiedBy>
  <cp:revision>58</cp:revision>
  <dcterms:created xsi:type="dcterms:W3CDTF">2022-10-01T16:43:16Z</dcterms:created>
  <dcterms:modified xsi:type="dcterms:W3CDTF">2026-01-18T15:08:48Z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2026-01-18T15:07:12Z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51a8c362-d4d1-4e8d-b40e-89b60aa7e771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