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0" r:id="rId2"/>
    <p:sldId id="269" r:id="rId3"/>
    <p:sldId id="258" r:id="rId4"/>
    <p:sldId id="286" r:id="rId5"/>
    <p:sldId id="287" r:id="rId6"/>
    <p:sldId id="268" r:id="rId7"/>
    <p:sldId id="270" r:id="rId8"/>
    <p:sldId id="271" r:id="rId9"/>
    <p:sldId id="288" r:id="rId10"/>
    <p:sldId id="292" r:id="rId11"/>
    <p:sldId id="272" r:id="rId12"/>
    <p:sldId id="273" r:id="rId13"/>
    <p:sldId id="274" r:id="rId14"/>
    <p:sldId id="275" r:id="rId15"/>
    <p:sldId id="276" r:id="rId16"/>
    <p:sldId id="294" r:id="rId17"/>
    <p:sldId id="301" r:id="rId18"/>
    <p:sldId id="289" r:id="rId19"/>
    <p:sldId id="277" r:id="rId20"/>
    <p:sldId id="278" r:id="rId21"/>
    <p:sldId id="297" r:id="rId22"/>
    <p:sldId id="296" r:id="rId23"/>
    <p:sldId id="280" r:id="rId24"/>
    <p:sldId id="279" r:id="rId25"/>
    <p:sldId id="299" r:id="rId26"/>
    <p:sldId id="285" r:id="rId27"/>
    <p:sldId id="264" r:id="rId2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AF42FE0-29F8-44BE-AC9E-D5A73915B3D3}">
          <p14:sldIdLst>
            <p14:sldId id="260"/>
            <p14:sldId id="269"/>
            <p14:sldId id="258"/>
            <p14:sldId id="286"/>
            <p14:sldId id="287"/>
            <p14:sldId id="268"/>
            <p14:sldId id="270"/>
            <p14:sldId id="271"/>
            <p14:sldId id="288"/>
            <p14:sldId id="292"/>
            <p14:sldId id="272"/>
            <p14:sldId id="273"/>
            <p14:sldId id="274"/>
            <p14:sldId id="275"/>
            <p14:sldId id="276"/>
            <p14:sldId id="294"/>
            <p14:sldId id="301"/>
            <p14:sldId id="289"/>
            <p14:sldId id="277"/>
            <p14:sldId id="278"/>
            <p14:sldId id="297"/>
            <p14:sldId id="296"/>
            <p14:sldId id="280"/>
            <p14:sldId id="279"/>
            <p14:sldId id="299"/>
            <p14:sldId id="285"/>
            <p14:sldId id="26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A3C1"/>
    <a:srgbClr val="000000"/>
    <a:srgbClr val="FFCC63"/>
    <a:srgbClr val="F6A9A9"/>
    <a:srgbClr val="9E8DB1"/>
    <a:srgbClr val="E776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102" d="100"/>
          <a:sy n="102" d="100"/>
        </p:scale>
        <p:origin x="605" y="-2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9277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1.png"/><Relationship Id="rId7" Type="http://schemas.openxmlformats.org/officeDocument/2006/relationships/image" Target="../media/image25.svg"/><Relationship Id="rId12" Type="http://schemas.openxmlformats.org/officeDocument/2006/relationships/image" Target="../media/image5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54.svg"/><Relationship Id="rId5" Type="http://schemas.openxmlformats.org/officeDocument/2006/relationships/image" Target="../media/image23.svg"/><Relationship Id="rId10" Type="http://schemas.openxmlformats.org/officeDocument/2006/relationships/image" Target="../media/image53.png"/><Relationship Id="rId4" Type="http://schemas.openxmlformats.org/officeDocument/2006/relationships/image" Target="../media/image22.png"/><Relationship Id="rId9" Type="http://schemas.openxmlformats.org/officeDocument/2006/relationships/image" Target="../media/image52.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54.svg"/><Relationship Id="rId3" Type="http://schemas.openxmlformats.org/officeDocument/2006/relationships/image" Target="../media/image57.svg"/><Relationship Id="rId7" Type="http://schemas.openxmlformats.org/officeDocument/2006/relationships/image" Target="../media/image23.svg"/><Relationship Id="rId12" Type="http://schemas.openxmlformats.org/officeDocument/2006/relationships/image" Target="../media/image53.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52.png"/><Relationship Id="rId5" Type="http://schemas.openxmlformats.org/officeDocument/2006/relationships/image" Target="../media/image21.png"/><Relationship Id="rId10" Type="http://schemas.openxmlformats.org/officeDocument/2006/relationships/image" Target="../media/image51.png"/><Relationship Id="rId4" Type="http://schemas.openxmlformats.org/officeDocument/2006/relationships/image" Target="../media/image20.png"/><Relationship Id="rId9" Type="http://schemas.openxmlformats.org/officeDocument/2006/relationships/image" Target="../media/image25.sv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9.svg"/><Relationship Id="rId7" Type="http://schemas.openxmlformats.org/officeDocument/2006/relationships/image" Target="../media/image23.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51.png"/><Relationship Id="rId4" Type="http://schemas.openxmlformats.org/officeDocument/2006/relationships/image" Target="../media/image20.png"/><Relationship Id="rId9" Type="http://schemas.openxmlformats.org/officeDocument/2006/relationships/image" Target="../media/image25.sv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9.svg"/><Relationship Id="rId7" Type="http://schemas.openxmlformats.org/officeDocument/2006/relationships/image" Target="../media/image23.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61.png"/><Relationship Id="rId5" Type="http://schemas.openxmlformats.org/officeDocument/2006/relationships/image" Target="../media/image21.png"/><Relationship Id="rId10" Type="http://schemas.openxmlformats.org/officeDocument/2006/relationships/image" Target="../media/image60.png"/><Relationship Id="rId4" Type="http://schemas.openxmlformats.org/officeDocument/2006/relationships/image" Target="../media/image20.png"/><Relationship Id="rId9" Type="http://schemas.openxmlformats.org/officeDocument/2006/relationships/image" Target="../media/image25.sv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65.svg"/><Relationship Id="rId3" Type="http://schemas.openxmlformats.org/officeDocument/2006/relationships/image" Target="../media/image59.svg"/><Relationship Id="rId7" Type="http://schemas.openxmlformats.org/officeDocument/2006/relationships/image" Target="../media/image23.svg"/><Relationship Id="rId12" Type="http://schemas.openxmlformats.org/officeDocument/2006/relationships/image" Target="../media/image64.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63.svg"/><Relationship Id="rId5" Type="http://schemas.openxmlformats.org/officeDocument/2006/relationships/image" Target="../media/image21.png"/><Relationship Id="rId10" Type="http://schemas.openxmlformats.org/officeDocument/2006/relationships/image" Target="../media/image62.png"/><Relationship Id="rId4" Type="http://schemas.openxmlformats.org/officeDocument/2006/relationships/image" Target="../media/image20.png"/><Relationship Id="rId9" Type="http://schemas.openxmlformats.org/officeDocument/2006/relationships/image" Target="../media/image25.svg"/></Relationships>
</file>

<file path=ppt/slides/_rels/slide15.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svg"/><Relationship Id="rId3" Type="http://schemas.openxmlformats.org/officeDocument/2006/relationships/image" Target="../media/image67.svg"/><Relationship Id="rId7" Type="http://schemas.openxmlformats.org/officeDocument/2006/relationships/image" Target="../media/image51.png"/><Relationship Id="rId12" Type="http://schemas.openxmlformats.org/officeDocument/2006/relationships/image" Target="../media/image75.png"/><Relationship Id="rId17" Type="http://schemas.openxmlformats.org/officeDocument/2006/relationships/image" Target="../media/image80.svg"/><Relationship Id="rId2" Type="http://schemas.openxmlformats.org/officeDocument/2006/relationships/image" Target="../media/image66.png"/><Relationship Id="rId16"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4.svg"/><Relationship Id="rId5" Type="http://schemas.openxmlformats.org/officeDocument/2006/relationships/image" Target="../media/image69.svg"/><Relationship Id="rId15" Type="http://schemas.openxmlformats.org/officeDocument/2006/relationships/image" Target="../media/image78.svg"/><Relationship Id="rId10" Type="http://schemas.openxmlformats.org/officeDocument/2006/relationships/image" Target="../media/image73.png"/><Relationship Id="rId4" Type="http://schemas.openxmlformats.org/officeDocument/2006/relationships/image" Target="../media/image68.png"/><Relationship Id="rId9" Type="http://schemas.openxmlformats.org/officeDocument/2006/relationships/image" Target="../media/image72.svg"/><Relationship Id="rId14" Type="http://schemas.openxmlformats.org/officeDocument/2006/relationships/image" Target="../media/image77.png"/></Relationships>
</file>

<file path=ppt/slides/_rels/slide16.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svg"/><Relationship Id="rId3" Type="http://schemas.openxmlformats.org/officeDocument/2006/relationships/image" Target="../media/image67.svg"/><Relationship Id="rId7" Type="http://schemas.openxmlformats.org/officeDocument/2006/relationships/image" Target="../media/image51.png"/><Relationship Id="rId12" Type="http://schemas.openxmlformats.org/officeDocument/2006/relationships/image" Target="../media/image75.png"/><Relationship Id="rId17" Type="http://schemas.openxmlformats.org/officeDocument/2006/relationships/image" Target="../media/image80.svg"/><Relationship Id="rId2" Type="http://schemas.openxmlformats.org/officeDocument/2006/relationships/image" Target="../media/image66.png"/><Relationship Id="rId16"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4.svg"/><Relationship Id="rId5" Type="http://schemas.openxmlformats.org/officeDocument/2006/relationships/image" Target="../media/image69.svg"/><Relationship Id="rId15" Type="http://schemas.openxmlformats.org/officeDocument/2006/relationships/image" Target="../media/image78.svg"/><Relationship Id="rId10" Type="http://schemas.openxmlformats.org/officeDocument/2006/relationships/image" Target="../media/image73.png"/><Relationship Id="rId4" Type="http://schemas.openxmlformats.org/officeDocument/2006/relationships/image" Target="../media/image68.png"/><Relationship Id="rId9" Type="http://schemas.openxmlformats.org/officeDocument/2006/relationships/image" Target="../media/image72.svg"/><Relationship Id="rId14" Type="http://schemas.openxmlformats.org/officeDocument/2006/relationships/image" Target="../media/image77.png"/></Relationships>
</file>

<file path=ppt/slides/_rels/slide1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21.pn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10" Type="http://schemas.openxmlformats.org/officeDocument/2006/relationships/image" Target="../media/image85.png"/><Relationship Id="rId4" Type="http://schemas.openxmlformats.org/officeDocument/2006/relationships/image" Target="../media/image22.png"/><Relationship Id="rId9" Type="http://schemas.openxmlformats.org/officeDocument/2006/relationships/image" Target="../media/image84.sv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sv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5" Type="http://schemas.openxmlformats.org/officeDocument/2006/relationships/image" Target="../media/image2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87.svg"/><Relationship Id="rId7" Type="http://schemas.openxmlformats.org/officeDocument/2006/relationships/image" Target="../media/image23.sv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89.png"/><Relationship Id="rId5" Type="http://schemas.openxmlformats.org/officeDocument/2006/relationships/image" Target="../media/image21.png"/><Relationship Id="rId10" Type="http://schemas.openxmlformats.org/officeDocument/2006/relationships/image" Target="../media/image88.png"/><Relationship Id="rId4" Type="http://schemas.openxmlformats.org/officeDocument/2006/relationships/image" Target="../media/image20.png"/><Relationship Id="rId9" Type="http://schemas.openxmlformats.org/officeDocument/2006/relationships/image" Target="../media/image25.svg"/></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87.svg"/><Relationship Id="rId7" Type="http://schemas.openxmlformats.org/officeDocument/2006/relationships/image" Target="../media/image23.sv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89.png"/><Relationship Id="rId5" Type="http://schemas.openxmlformats.org/officeDocument/2006/relationships/image" Target="../media/image21.png"/><Relationship Id="rId10" Type="http://schemas.openxmlformats.org/officeDocument/2006/relationships/image" Target="../media/image88.png"/><Relationship Id="rId4" Type="http://schemas.openxmlformats.org/officeDocument/2006/relationships/image" Target="../media/image20.png"/><Relationship Id="rId9" Type="http://schemas.openxmlformats.org/officeDocument/2006/relationships/image" Target="../media/image25.svg"/></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87.svg"/><Relationship Id="rId7" Type="http://schemas.openxmlformats.org/officeDocument/2006/relationships/image" Target="../media/image23.sv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89.png"/><Relationship Id="rId5" Type="http://schemas.openxmlformats.org/officeDocument/2006/relationships/image" Target="../media/image21.png"/><Relationship Id="rId10" Type="http://schemas.openxmlformats.org/officeDocument/2006/relationships/image" Target="../media/image88.png"/><Relationship Id="rId4" Type="http://schemas.openxmlformats.org/officeDocument/2006/relationships/image" Target="../media/image20.png"/><Relationship Id="rId9" Type="http://schemas.openxmlformats.org/officeDocument/2006/relationships/image" Target="../media/image25.svg"/></Relationships>
</file>

<file path=ppt/slides/_rels/slide2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23.svg"/><Relationship Id="rId7" Type="http://schemas.openxmlformats.org/officeDocument/2006/relationships/image" Target="../media/image84.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20.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10" Type="http://schemas.openxmlformats.org/officeDocument/2006/relationships/image" Target="../media/image95.png"/><Relationship Id="rId4" Type="http://schemas.openxmlformats.org/officeDocument/2006/relationships/image" Target="../media/image32.png"/><Relationship Id="rId9" Type="http://schemas.openxmlformats.org/officeDocument/2006/relationships/image" Target="../media/image94.svg"/></Relationships>
</file>

<file path=ppt/slides/_rels/slide2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97.svg"/><Relationship Id="rId7" Type="http://schemas.openxmlformats.org/officeDocument/2006/relationships/image" Target="../media/image101.sv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3.png"/><Relationship Id="rId5" Type="http://schemas.openxmlformats.org/officeDocument/2006/relationships/image" Target="../media/image99.svg"/><Relationship Id="rId10" Type="http://schemas.openxmlformats.org/officeDocument/2006/relationships/image" Target="../media/image102.png"/><Relationship Id="rId4" Type="http://schemas.openxmlformats.org/officeDocument/2006/relationships/image" Target="../media/image98.png"/><Relationship Id="rId9" Type="http://schemas.openxmlformats.org/officeDocument/2006/relationships/image" Target="../media/image54.svg"/></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 Id="rId14" Type="http://schemas.openxmlformats.org/officeDocument/2006/relationships/image" Target="../media/image42.svg"/></Relationships>
</file>

<file path=ppt/slides/_rels/slide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6.svg"/><Relationship Id="rId7" Type="http://schemas.openxmlformats.org/officeDocument/2006/relationships/image" Target="../media/image21.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47.png"/><Relationship Id="rId4" Type="http://schemas.openxmlformats.org/officeDocument/2006/relationships/image" Target="../media/image20.png"/><Relationship Id="rId9" Type="http://schemas.openxmlformats.org/officeDocument/2006/relationships/image" Target="../media/image25.sv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1.pn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49.svg"/></Relationships>
</file>

<file path=ppt/slides/_rels/slide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7E9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67000" y="782431"/>
            <a:ext cx="12954000" cy="817106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45530">
            <a:off x="-630079" y="-1526464"/>
            <a:ext cx="3317558" cy="41148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8954" y="782431"/>
            <a:ext cx="1837908" cy="2508311"/>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flipV="1">
            <a:off x="14597567" y="857239"/>
            <a:ext cx="2046866" cy="1566783"/>
          </a:xfrm>
          <a:prstGeom prst="rect">
            <a:avLst/>
          </a:prstGeom>
        </p:spPr>
      </p:pic>
      <p:sp>
        <p:nvSpPr>
          <p:cNvPr id="6" name="TextBox 6"/>
          <p:cNvSpPr txBox="1"/>
          <p:nvPr/>
        </p:nvSpPr>
        <p:spPr>
          <a:xfrm>
            <a:off x="1956465" y="3519177"/>
            <a:ext cx="13664535" cy="2215991"/>
          </a:xfrm>
          <a:prstGeom prst="rect">
            <a:avLst/>
          </a:prstGeom>
        </p:spPr>
        <p:txBody>
          <a:bodyPr wrap="square" lIns="0" tIns="0" rIns="0" bIns="0" rtlCol="0" anchor="t">
            <a:spAutoFit/>
          </a:bodyPr>
          <a:lstStyle/>
          <a:p>
            <a:pPr marL="0" lvl="0" indent="0" algn="ctr">
              <a:lnSpc>
                <a:spcPct val="150000"/>
              </a:lnSpc>
              <a:spcBef>
                <a:spcPct val="0"/>
              </a:spcBef>
            </a:pPr>
            <a:r>
              <a:rPr lang="en-US" sz="4800" b="1" u="none">
                <a:latin typeface="Arial" panose="020B0604020202020204" pitchFamily="34" charset="0"/>
                <a:cs typeface="Arial" panose="020B0604020202020204" pitchFamily="34" charset="0"/>
              </a:rPr>
              <a:t>BÀI 11: CẢNH ĐẸP NON SÔNG</a:t>
            </a:r>
          </a:p>
          <a:p>
            <a:pPr marL="0" lvl="0" indent="0" algn="ctr">
              <a:lnSpc>
                <a:spcPct val="150000"/>
              </a:lnSpc>
              <a:spcBef>
                <a:spcPct val="0"/>
              </a:spcBef>
            </a:pPr>
            <a:r>
              <a:rPr lang="en-US" sz="4800" b="1">
                <a:latin typeface="Arial" panose="020B0604020202020204" pitchFamily="34" charset="0"/>
                <a:cs typeface="Arial" panose="020B0604020202020204" pitchFamily="34" charset="0"/>
              </a:rPr>
              <a:t>(tiếp)</a:t>
            </a:r>
            <a:endParaRPr lang="en-US" sz="4800" b="1" u="none">
              <a:latin typeface="Arial" panose="020B0604020202020204" pitchFamily="34" charset="0"/>
              <a:cs typeface="Arial" panose="020B0604020202020204" pitchFamily="34" charset="0"/>
            </a:endParaRPr>
          </a:p>
        </p:txBody>
      </p:sp>
      <p:pic>
        <p:nvPicPr>
          <p:cNvPr id="9" name="Picture 3">
            <a:extLst>
              <a:ext uri="{FF2B5EF4-FFF2-40B4-BE49-F238E27FC236}">
                <a16:creationId xmlns:a16="http://schemas.microsoft.com/office/drawing/2014/main" id="{9F5502A4-F070-B599-4FDE-BCBD8249835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28600" y="6027488"/>
            <a:ext cx="7315200" cy="4083212"/>
          </a:xfrm>
          <a:prstGeom prst="rect">
            <a:avLst/>
          </a:prstGeom>
        </p:spPr>
      </p:pic>
      <p:pic>
        <p:nvPicPr>
          <p:cNvPr id="10" name="Picture 5">
            <a:extLst>
              <a:ext uri="{FF2B5EF4-FFF2-40B4-BE49-F238E27FC236}">
                <a16:creationId xmlns:a16="http://schemas.microsoft.com/office/drawing/2014/main" id="{05E52B66-DF03-54CA-D863-F409BE4660E5}"/>
              </a:ext>
            </a:extLst>
          </p:cNvPr>
          <p:cNvPicPr>
            <a:picLocks noChangeAspect="1"/>
          </p:cNvPicPr>
          <p:nvPr/>
        </p:nvPicPr>
        <p:blipFill>
          <a:blip r:embed="rId12"/>
          <a:srcRect/>
          <a:stretch>
            <a:fillRect/>
          </a:stretch>
        </p:blipFill>
        <p:spPr>
          <a:xfrm>
            <a:off x="1956465" y="326925"/>
            <a:ext cx="2191637" cy="2508311"/>
          </a:xfrm>
          <a:prstGeom prst="rect">
            <a:avLst/>
          </a:prstGeom>
        </p:spPr>
      </p:pic>
      <p:pic>
        <p:nvPicPr>
          <p:cNvPr id="14" name="Picture 4">
            <a:extLst>
              <a:ext uri="{FF2B5EF4-FFF2-40B4-BE49-F238E27FC236}">
                <a16:creationId xmlns:a16="http://schemas.microsoft.com/office/drawing/2014/main" id="{A383654F-95A2-3A7B-6EF4-F4B6EFEE264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138888" y="6144664"/>
            <a:ext cx="4400856" cy="4114800"/>
          </a:xfrm>
          <a:prstGeom prst="rect">
            <a:avLst/>
          </a:prstGeom>
        </p:spPr>
      </p:pic>
      <p:pic>
        <p:nvPicPr>
          <p:cNvPr id="15" name="Picture 10">
            <a:extLst>
              <a:ext uri="{FF2B5EF4-FFF2-40B4-BE49-F238E27FC236}">
                <a16:creationId xmlns:a16="http://schemas.microsoft.com/office/drawing/2014/main" id="{2856CBCE-B853-CC8B-673E-9F2D090CFB2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954963" y="7467388"/>
            <a:ext cx="1930255" cy="2828212"/>
          </a:xfrm>
          <a:prstGeom prst="rect">
            <a:avLst/>
          </a:prstGeom>
        </p:spPr>
      </p:pic>
      <p:pic>
        <p:nvPicPr>
          <p:cNvPr id="16" name="Picture 10">
            <a:extLst>
              <a:ext uri="{FF2B5EF4-FFF2-40B4-BE49-F238E27FC236}">
                <a16:creationId xmlns:a16="http://schemas.microsoft.com/office/drawing/2014/main" id="{842E3ECC-90E2-4E4A-2D3F-9081C823C01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840200" y="-51206"/>
            <a:ext cx="1930255" cy="282821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4043824D-363A-5E15-6600-A8AA8D5B6170}"/>
              </a:ext>
            </a:extLst>
          </p:cNvPr>
          <p:cNvPicPr>
            <a:picLocks noChangeAspect="1"/>
          </p:cNvPicPr>
          <p:nvPr/>
        </p:nvPicPr>
        <p:blipFill>
          <a:blip r:embed="rId2"/>
          <a:srcRect/>
          <a:stretch>
            <a:fillRect/>
          </a:stretch>
        </p:blipFill>
        <p:spPr>
          <a:xfrm rot="696707">
            <a:off x="16353791" y="4610100"/>
            <a:ext cx="1717964" cy="1717964"/>
          </a:xfrm>
          <a:prstGeom prst="rect">
            <a:avLst/>
          </a:prstGeom>
        </p:spPr>
      </p:pic>
      <p:pic>
        <p:nvPicPr>
          <p:cNvPr id="9" name="Picture 7">
            <a:extLst>
              <a:ext uri="{FF2B5EF4-FFF2-40B4-BE49-F238E27FC236}">
                <a16:creationId xmlns:a16="http://schemas.microsoft.com/office/drawing/2014/main" id="{AC9EF164-6BB0-7063-11C7-F67EE9B121F4}"/>
              </a:ext>
            </a:extLst>
          </p:cNvPr>
          <p:cNvPicPr>
            <a:picLocks noChangeAspect="1"/>
          </p:cNvPicPr>
          <p:nvPr/>
        </p:nvPicPr>
        <p:blipFill>
          <a:blip r:embed="rId3"/>
          <a:srcRect/>
          <a:stretch>
            <a:fillRect/>
          </a:stretch>
        </p:blipFill>
        <p:spPr>
          <a:xfrm rot="1035742">
            <a:off x="14077791" y="2701504"/>
            <a:ext cx="1562419" cy="1206969"/>
          </a:xfrm>
          <a:prstGeom prst="rect">
            <a:avLst/>
          </a:prstGeom>
        </p:spPr>
      </p:pic>
      <p:pic>
        <p:nvPicPr>
          <p:cNvPr id="10" name="Picture 5">
            <a:extLst>
              <a:ext uri="{FF2B5EF4-FFF2-40B4-BE49-F238E27FC236}">
                <a16:creationId xmlns:a16="http://schemas.microsoft.com/office/drawing/2014/main" id="{A8506A5E-68DB-B0BA-2F68-BB7CDAABB4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33896" y="7545024"/>
            <a:ext cx="5019635" cy="2741976"/>
          </a:xfrm>
          <a:prstGeom prst="rect">
            <a:avLst/>
          </a:prstGeom>
        </p:spPr>
      </p:pic>
      <p:pic>
        <p:nvPicPr>
          <p:cNvPr id="11" name="Picture 8">
            <a:extLst>
              <a:ext uri="{FF2B5EF4-FFF2-40B4-BE49-F238E27FC236}">
                <a16:creationId xmlns:a16="http://schemas.microsoft.com/office/drawing/2014/main" id="{3D85D4B0-9FCF-D07F-F91A-F9B62DA8A7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849419" y="-1959606"/>
            <a:ext cx="6084732" cy="4114800"/>
          </a:xfrm>
          <a:prstGeom prst="rect">
            <a:avLst/>
          </a:prstGeom>
        </p:spPr>
      </p:pic>
      <p:pic>
        <p:nvPicPr>
          <p:cNvPr id="4" name="Picture 3">
            <a:extLst>
              <a:ext uri="{FF2B5EF4-FFF2-40B4-BE49-F238E27FC236}">
                <a16:creationId xmlns:a16="http://schemas.microsoft.com/office/drawing/2014/main" id="{B824F66F-968F-7327-C1B4-707022C120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1800" y="6383304"/>
            <a:ext cx="3080203" cy="3080203"/>
          </a:xfrm>
          <a:prstGeom prst="rect">
            <a:avLst/>
          </a:prstGeom>
        </p:spPr>
      </p:pic>
      <p:pic>
        <p:nvPicPr>
          <p:cNvPr id="17" name="Picture 6">
            <a:extLst>
              <a:ext uri="{FF2B5EF4-FFF2-40B4-BE49-F238E27FC236}">
                <a16:creationId xmlns:a16="http://schemas.microsoft.com/office/drawing/2014/main" id="{97B14256-4390-EB37-E49F-5ED49F44DDC3}"/>
              </a:ext>
            </a:extLst>
          </p:cNvPr>
          <p:cNvPicPr>
            <a:picLocks noChangeAspect="1"/>
          </p:cNvPicPr>
          <p:nvPr/>
        </p:nvPicPr>
        <p:blipFill>
          <a:blip r:embed="rId9"/>
          <a:srcRect/>
          <a:stretch>
            <a:fillRect/>
          </a:stretch>
        </p:blipFill>
        <p:spPr>
          <a:xfrm>
            <a:off x="-176404" y="5330497"/>
            <a:ext cx="4397408" cy="2009982"/>
          </a:xfrm>
          <a:prstGeom prst="rect">
            <a:avLst/>
          </a:prstGeom>
        </p:spPr>
      </p:pic>
      <p:pic>
        <p:nvPicPr>
          <p:cNvPr id="19" name="Picture 7">
            <a:extLst>
              <a:ext uri="{FF2B5EF4-FFF2-40B4-BE49-F238E27FC236}">
                <a16:creationId xmlns:a16="http://schemas.microsoft.com/office/drawing/2014/main" id="{EFB99740-4CE0-5307-F292-2C724B803FC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184926" flipH="1">
            <a:off x="-195757" y="8237719"/>
            <a:ext cx="2670850" cy="2907048"/>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38400" y="1333500"/>
            <a:ext cx="11810999" cy="4648201"/>
          </a:xfrm>
          <a:prstGeom prst="rect">
            <a:avLst/>
          </a:prstGeom>
        </p:spPr>
      </p:pic>
    </p:spTree>
    <p:extLst>
      <p:ext uri="{BB962C8B-B14F-4D97-AF65-F5344CB8AC3E}">
        <p14:creationId xmlns:p14="http://schemas.microsoft.com/office/powerpoint/2010/main" val="173269299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a:extLst>
              <a:ext uri="{FF2B5EF4-FFF2-40B4-BE49-F238E27FC236}">
                <a16:creationId xmlns:a16="http://schemas.microsoft.com/office/drawing/2014/main" id="{E11EBD86-A1CF-4C20-336B-CCD6C3FD869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09188" y="835187"/>
            <a:ext cx="9011456" cy="4709811"/>
          </a:xfrm>
          <a:prstGeom prst="rect">
            <a:avLst/>
          </a:prstGeom>
        </p:spPr>
      </p:pic>
      <p:sp>
        <p:nvSpPr>
          <p:cNvPr id="16" name="TextBox 15">
            <a:extLst>
              <a:ext uri="{FF2B5EF4-FFF2-40B4-BE49-F238E27FC236}">
                <a16:creationId xmlns:a16="http://schemas.microsoft.com/office/drawing/2014/main" id="{4C0C08C0-924C-11E6-26F3-2B93CDFE3EBC}"/>
              </a:ext>
            </a:extLst>
          </p:cNvPr>
          <p:cNvSpPr txBox="1"/>
          <p:nvPr/>
        </p:nvSpPr>
        <p:spPr>
          <a:xfrm>
            <a:off x="1147400" y="1900893"/>
            <a:ext cx="11273200" cy="1736646"/>
          </a:xfrm>
          <a:prstGeom prst="roundRect">
            <a:avLst/>
          </a:prstGeom>
          <a:noFill/>
        </p:spPr>
        <p:txBody>
          <a:bodyPr wrap="square" rtlCol="0">
            <a:spAutoFit/>
          </a:bodyPr>
          <a:lstStyle/>
          <a:p>
            <a:r>
              <a:rPr lang="en-US" sz="4800" b="1" dirty="0" err="1"/>
              <a:t>Câu</a:t>
            </a:r>
            <a:r>
              <a:rPr lang="en-US" sz="4800" b="1" dirty="0"/>
              <a:t> 1: Qua </a:t>
            </a:r>
            <a:r>
              <a:rPr lang="en-US" sz="4800" b="1" dirty="0" err="1"/>
              <a:t>đoạn</a:t>
            </a:r>
            <a:r>
              <a:rPr lang="en-US" sz="4800" b="1" dirty="0"/>
              <a:t> 2, </a:t>
            </a:r>
            <a:r>
              <a:rPr lang="en-US" sz="4800" b="1" dirty="0" err="1"/>
              <a:t>em</a:t>
            </a:r>
            <a:r>
              <a:rPr lang="en-US" sz="4800" b="1" dirty="0"/>
              <a:t> </a:t>
            </a:r>
            <a:r>
              <a:rPr lang="en-US" sz="4800" b="1" dirty="0" err="1"/>
              <a:t>hiểu</a:t>
            </a:r>
            <a:r>
              <a:rPr lang="en-US" sz="4800" b="1" dirty="0"/>
              <a:t> </a:t>
            </a:r>
            <a:r>
              <a:rPr lang="en-US" sz="4800" b="1" dirty="0" err="1"/>
              <a:t>vì</a:t>
            </a:r>
            <a:r>
              <a:rPr lang="en-US" sz="4800" b="1" dirty="0"/>
              <a:t> </a:t>
            </a:r>
            <a:r>
              <a:rPr lang="en-US" sz="4800" b="1" dirty="0" err="1"/>
              <a:t>sao</a:t>
            </a:r>
            <a:r>
              <a:rPr lang="en-US" sz="4800" b="1" dirty="0"/>
              <a:t> </a:t>
            </a:r>
            <a:r>
              <a:rPr lang="en-US" sz="4800" b="1" dirty="0" err="1"/>
              <a:t>dòng</a:t>
            </a:r>
            <a:r>
              <a:rPr lang="en-US" sz="4800" b="1" dirty="0"/>
              <a:t> </a:t>
            </a:r>
            <a:r>
              <a:rPr lang="en-US" sz="4800" b="1" dirty="0" err="1"/>
              <a:t>sông</a:t>
            </a:r>
            <a:r>
              <a:rPr lang="en-US" sz="4800" b="1" dirty="0"/>
              <a:t> </a:t>
            </a:r>
            <a:r>
              <a:rPr lang="en-US" sz="4800" b="1" dirty="0" err="1"/>
              <a:t>được</a:t>
            </a:r>
            <a:r>
              <a:rPr lang="en-US" sz="4800" b="1" dirty="0"/>
              <a:t> </a:t>
            </a:r>
            <a:r>
              <a:rPr lang="en-US" sz="4800" b="1" dirty="0" err="1"/>
              <a:t>đặt</a:t>
            </a:r>
            <a:r>
              <a:rPr lang="en-US" sz="4800" b="1" dirty="0"/>
              <a:t> </a:t>
            </a:r>
            <a:r>
              <a:rPr lang="en-US" sz="4800" b="1" dirty="0" err="1"/>
              <a:t>tên</a:t>
            </a:r>
            <a:r>
              <a:rPr lang="en-US" sz="4800" b="1" dirty="0"/>
              <a:t> </a:t>
            </a:r>
            <a:r>
              <a:rPr lang="en-US" sz="4800" b="1" dirty="0" err="1"/>
              <a:t>là</a:t>
            </a:r>
            <a:r>
              <a:rPr lang="en-US" sz="4800" b="1" dirty="0"/>
              <a:t> </a:t>
            </a:r>
            <a:r>
              <a:rPr lang="en-US" sz="4800" b="1" dirty="0" err="1"/>
              <a:t>sông</a:t>
            </a:r>
            <a:r>
              <a:rPr lang="en-US" sz="4800" b="1" dirty="0"/>
              <a:t> </a:t>
            </a:r>
            <a:r>
              <a:rPr lang="en-US" sz="4800" b="1" dirty="0" err="1"/>
              <a:t>Hương</a:t>
            </a:r>
            <a:r>
              <a:rPr lang="en-US" sz="4800" b="1" dirty="0"/>
              <a:t>?</a:t>
            </a:r>
            <a:endParaRPr lang="vi-VN" sz="4800" b="1" dirty="0"/>
          </a:p>
        </p:txBody>
      </p:sp>
      <p:pic>
        <p:nvPicPr>
          <p:cNvPr id="8" name="Picture 2">
            <a:extLst>
              <a:ext uri="{FF2B5EF4-FFF2-40B4-BE49-F238E27FC236}">
                <a16:creationId xmlns:a16="http://schemas.microsoft.com/office/drawing/2014/main" id="{4043824D-363A-5E15-6600-A8AA8D5B6170}"/>
              </a:ext>
            </a:extLst>
          </p:cNvPr>
          <p:cNvPicPr>
            <a:picLocks noChangeAspect="1"/>
          </p:cNvPicPr>
          <p:nvPr/>
        </p:nvPicPr>
        <p:blipFill>
          <a:blip r:embed="rId4"/>
          <a:srcRect/>
          <a:stretch>
            <a:fillRect/>
          </a:stretch>
        </p:blipFill>
        <p:spPr>
          <a:xfrm rot="696707">
            <a:off x="16353791" y="4610100"/>
            <a:ext cx="1717964" cy="1717964"/>
          </a:xfrm>
          <a:prstGeom prst="rect">
            <a:avLst/>
          </a:prstGeom>
        </p:spPr>
      </p:pic>
      <p:pic>
        <p:nvPicPr>
          <p:cNvPr id="9" name="Picture 7">
            <a:extLst>
              <a:ext uri="{FF2B5EF4-FFF2-40B4-BE49-F238E27FC236}">
                <a16:creationId xmlns:a16="http://schemas.microsoft.com/office/drawing/2014/main" id="{AC9EF164-6BB0-7063-11C7-F67EE9B121F4}"/>
              </a:ext>
            </a:extLst>
          </p:cNvPr>
          <p:cNvPicPr>
            <a:picLocks noChangeAspect="1"/>
          </p:cNvPicPr>
          <p:nvPr/>
        </p:nvPicPr>
        <p:blipFill>
          <a:blip r:embed="rId5"/>
          <a:srcRect/>
          <a:stretch>
            <a:fillRect/>
          </a:stretch>
        </p:blipFill>
        <p:spPr>
          <a:xfrm rot="1035742">
            <a:off x="14077791" y="2701504"/>
            <a:ext cx="1562419" cy="1206969"/>
          </a:xfrm>
          <a:prstGeom prst="rect">
            <a:avLst/>
          </a:prstGeom>
        </p:spPr>
      </p:pic>
      <p:pic>
        <p:nvPicPr>
          <p:cNvPr id="10" name="Picture 5">
            <a:extLst>
              <a:ext uri="{FF2B5EF4-FFF2-40B4-BE49-F238E27FC236}">
                <a16:creationId xmlns:a16="http://schemas.microsoft.com/office/drawing/2014/main" id="{A8506A5E-68DB-B0BA-2F68-BB7CDAABB4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933896" y="7545024"/>
            <a:ext cx="5019635" cy="2741976"/>
          </a:xfrm>
          <a:prstGeom prst="rect">
            <a:avLst/>
          </a:prstGeom>
        </p:spPr>
      </p:pic>
      <p:pic>
        <p:nvPicPr>
          <p:cNvPr id="11" name="Picture 8">
            <a:extLst>
              <a:ext uri="{FF2B5EF4-FFF2-40B4-BE49-F238E27FC236}">
                <a16:creationId xmlns:a16="http://schemas.microsoft.com/office/drawing/2014/main" id="{3D85D4B0-9FCF-D07F-F91A-F9B62DA8A7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849419" y="-1959606"/>
            <a:ext cx="6084732" cy="4114800"/>
          </a:xfrm>
          <a:prstGeom prst="rect">
            <a:avLst/>
          </a:prstGeom>
        </p:spPr>
      </p:pic>
      <p:sp>
        <p:nvSpPr>
          <p:cNvPr id="2" name="TextBox 1">
            <a:extLst>
              <a:ext uri="{FF2B5EF4-FFF2-40B4-BE49-F238E27FC236}">
                <a16:creationId xmlns:a16="http://schemas.microsoft.com/office/drawing/2014/main" id="{625F4580-C39A-0F0E-092D-C27F3A18DD41}"/>
              </a:ext>
            </a:extLst>
          </p:cNvPr>
          <p:cNvSpPr txBox="1"/>
          <p:nvPr/>
        </p:nvSpPr>
        <p:spPr>
          <a:xfrm>
            <a:off x="5887694" y="5330497"/>
            <a:ext cx="10952505" cy="2308324"/>
          </a:xfrm>
          <a:prstGeom prst="rect">
            <a:avLst/>
          </a:prstGeom>
          <a:noFill/>
        </p:spPr>
        <p:txBody>
          <a:bodyPr wrap="square" rtlCol="0">
            <a:spAutoFit/>
          </a:bodyPr>
          <a:lstStyle/>
          <a:p>
            <a:r>
              <a:rPr lang="nl-NL" sz="4800" dirty="0"/>
              <a:t> </a:t>
            </a:r>
            <a:r>
              <a:rPr lang="nl-NL" sz="4800" b="1" dirty="0">
                <a:solidFill>
                  <a:srgbClr val="FF0000"/>
                </a:solidFill>
              </a:rPr>
              <a:t>Vì xưa kia, dòng sông ở đây thường thoảng lên mùi hương dìu dịu của cỏ thạch xương bồ.</a:t>
            </a:r>
            <a:endParaRPr lang="vi-VN" sz="4800" b="1" dirty="0">
              <a:solidFill>
                <a:srgbClr val="FF0000"/>
              </a:solidFill>
            </a:endParaRPr>
          </a:p>
        </p:txBody>
      </p:sp>
      <p:pic>
        <p:nvPicPr>
          <p:cNvPr id="4" name="Picture 3">
            <a:extLst>
              <a:ext uri="{FF2B5EF4-FFF2-40B4-BE49-F238E27FC236}">
                <a16:creationId xmlns:a16="http://schemas.microsoft.com/office/drawing/2014/main" id="{B824F66F-968F-7327-C1B4-707022C120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71800" y="6383304"/>
            <a:ext cx="3080203" cy="3080203"/>
          </a:xfrm>
          <a:prstGeom prst="rect">
            <a:avLst/>
          </a:prstGeom>
        </p:spPr>
      </p:pic>
      <p:pic>
        <p:nvPicPr>
          <p:cNvPr id="17" name="Picture 6">
            <a:extLst>
              <a:ext uri="{FF2B5EF4-FFF2-40B4-BE49-F238E27FC236}">
                <a16:creationId xmlns:a16="http://schemas.microsoft.com/office/drawing/2014/main" id="{97B14256-4390-EB37-E49F-5ED49F44DDC3}"/>
              </a:ext>
            </a:extLst>
          </p:cNvPr>
          <p:cNvPicPr>
            <a:picLocks noChangeAspect="1"/>
          </p:cNvPicPr>
          <p:nvPr/>
        </p:nvPicPr>
        <p:blipFill>
          <a:blip r:embed="rId11"/>
          <a:srcRect/>
          <a:stretch>
            <a:fillRect/>
          </a:stretch>
        </p:blipFill>
        <p:spPr>
          <a:xfrm>
            <a:off x="-176404" y="5330497"/>
            <a:ext cx="4397408" cy="2009982"/>
          </a:xfrm>
          <a:prstGeom prst="rect">
            <a:avLst/>
          </a:prstGeom>
        </p:spPr>
      </p:pic>
      <p:pic>
        <p:nvPicPr>
          <p:cNvPr id="19" name="Picture 7">
            <a:extLst>
              <a:ext uri="{FF2B5EF4-FFF2-40B4-BE49-F238E27FC236}">
                <a16:creationId xmlns:a16="http://schemas.microsoft.com/office/drawing/2014/main" id="{EFB99740-4CE0-5307-F292-2C724B803FC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8184926" flipH="1">
            <a:off x="-195757" y="8237719"/>
            <a:ext cx="2670850" cy="2907048"/>
          </a:xfrm>
          <a:prstGeom prst="rect">
            <a:avLst/>
          </a:prstGeom>
        </p:spPr>
      </p:pic>
    </p:spTree>
    <p:extLst>
      <p:ext uri="{BB962C8B-B14F-4D97-AF65-F5344CB8AC3E}">
        <p14:creationId xmlns:p14="http://schemas.microsoft.com/office/powerpoint/2010/main" val="296219524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a:extLst>
              <a:ext uri="{FF2B5EF4-FFF2-40B4-BE49-F238E27FC236}">
                <a16:creationId xmlns:a16="http://schemas.microsoft.com/office/drawing/2014/main" id="{E11EBD86-A1CF-4C20-336B-CCD6C3FD86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80" y="97794"/>
            <a:ext cx="11538295" cy="5075295"/>
          </a:xfrm>
          <a:prstGeom prst="rect">
            <a:avLst/>
          </a:prstGeom>
        </p:spPr>
      </p:pic>
      <p:sp>
        <p:nvSpPr>
          <p:cNvPr id="16" name="TextBox 15">
            <a:extLst>
              <a:ext uri="{FF2B5EF4-FFF2-40B4-BE49-F238E27FC236}">
                <a16:creationId xmlns:a16="http://schemas.microsoft.com/office/drawing/2014/main" id="{4C0C08C0-924C-11E6-26F3-2B93CDFE3EBC}"/>
              </a:ext>
            </a:extLst>
          </p:cNvPr>
          <p:cNvSpPr txBox="1"/>
          <p:nvPr/>
        </p:nvSpPr>
        <p:spPr>
          <a:xfrm>
            <a:off x="809401" y="1568342"/>
            <a:ext cx="9909332" cy="1736646"/>
          </a:xfrm>
          <a:prstGeom prst="roundRect">
            <a:avLst/>
          </a:prstGeom>
          <a:noFill/>
        </p:spPr>
        <p:txBody>
          <a:bodyPr wrap="square" rtlCol="0">
            <a:spAutoFit/>
          </a:bodyPr>
          <a:lstStyle/>
          <a:p>
            <a:r>
              <a:rPr lang="en-US" sz="4800" dirty="0"/>
              <a:t> </a:t>
            </a:r>
            <a:r>
              <a:rPr lang="en-US" sz="4800" b="1" dirty="0" err="1"/>
              <a:t>Câu</a:t>
            </a:r>
            <a:r>
              <a:rPr lang="en-US" sz="4800" b="1" dirty="0"/>
              <a:t> 2: </a:t>
            </a:r>
            <a:r>
              <a:rPr lang="en-US" sz="4800" b="1" dirty="0" err="1"/>
              <a:t>Câu</a:t>
            </a:r>
            <a:r>
              <a:rPr lang="en-US" sz="4800" b="1" dirty="0"/>
              <a:t> </a:t>
            </a:r>
            <a:r>
              <a:rPr lang="en-US" sz="4800" b="1" dirty="0" err="1"/>
              <a:t>mở</a:t>
            </a:r>
            <a:r>
              <a:rPr lang="en-US" sz="4800" b="1" dirty="0"/>
              <a:t> </a:t>
            </a:r>
            <a:r>
              <a:rPr lang="en-US" sz="4800" b="1" dirty="0" err="1"/>
              <a:t>đầu</a:t>
            </a:r>
            <a:r>
              <a:rPr lang="en-US" sz="4800" b="1" dirty="0"/>
              <a:t> </a:t>
            </a:r>
            <a:r>
              <a:rPr lang="en-US" sz="4800" b="1" dirty="0" err="1"/>
              <a:t>đoạn</a:t>
            </a:r>
            <a:r>
              <a:rPr lang="en-US" sz="4800" b="1" dirty="0"/>
              <a:t> 3 </a:t>
            </a:r>
            <a:r>
              <a:rPr lang="en-US" sz="4800" b="1" dirty="0" err="1"/>
              <a:t>gọi</a:t>
            </a:r>
            <a:r>
              <a:rPr lang="en-US" sz="4800" b="1" dirty="0"/>
              <a:t> </a:t>
            </a:r>
            <a:r>
              <a:rPr lang="en-US" sz="4800" b="1" dirty="0" err="1"/>
              <a:t>sông</a:t>
            </a:r>
            <a:r>
              <a:rPr lang="en-US" sz="4800" b="1" dirty="0"/>
              <a:t> </a:t>
            </a:r>
            <a:r>
              <a:rPr lang="en-US" sz="4800" b="1" dirty="0" err="1"/>
              <a:t>Hương</a:t>
            </a:r>
            <a:r>
              <a:rPr lang="en-US" sz="4800" b="1" dirty="0"/>
              <a:t> </a:t>
            </a:r>
            <a:r>
              <a:rPr lang="en-US" sz="4800" b="1" dirty="0" err="1"/>
              <a:t>là</a:t>
            </a:r>
            <a:r>
              <a:rPr lang="en-US" sz="4800" b="1" dirty="0"/>
              <a:t> </a:t>
            </a:r>
            <a:r>
              <a:rPr lang="en-US" sz="4800" b="1" dirty="0" err="1"/>
              <a:t>gì</a:t>
            </a:r>
            <a:r>
              <a:rPr lang="en-US" sz="4800" b="1" dirty="0"/>
              <a:t>?</a:t>
            </a:r>
            <a:endParaRPr lang="vi-VN" sz="4800" b="1" dirty="0"/>
          </a:p>
        </p:txBody>
      </p:sp>
      <p:pic>
        <p:nvPicPr>
          <p:cNvPr id="8" name="Picture 2">
            <a:extLst>
              <a:ext uri="{FF2B5EF4-FFF2-40B4-BE49-F238E27FC236}">
                <a16:creationId xmlns:a16="http://schemas.microsoft.com/office/drawing/2014/main" id="{4043824D-363A-5E15-6600-A8AA8D5B6170}"/>
              </a:ext>
            </a:extLst>
          </p:cNvPr>
          <p:cNvPicPr>
            <a:picLocks noChangeAspect="1"/>
          </p:cNvPicPr>
          <p:nvPr/>
        </p:nvPicPr>
        <p:blipFill>
          <a:blip r:embed="rId4"/>
          <a:srcRect/>
          <a:stretch>
            <a:fillRect/>
          </a:stretch>
        </p:blipFill>
        <p:spPr>
          <a:xfrm rot="696707">
            <a:off x="16353791" y="4610100"/>
            <a:ext cx="1717964" cy="1717964"/>
          </a:xfrm>
          <a:prstGeom prst="rect">
            <a:avLst/>
          </a:prstGeom>
        </p:spPr>
      </p:pic>
      <p:pic>
        <p:nvPicPr>
          <p:cNvPr id="9" name="Picture 7">
            <a:extLst>
              <a:ext uri="{FF2B5EF4-FFF2-40B4-BE49-F238E27FC236}">
                <a16:creationId xmlns:a16="http://schemas.microsoft.com/office/drawing/2014/main" id="{AC9EF164-6BB0-7063-11C7-F67EE9B121F4}"/>
              </a:ext>
            </a:extLst>
          </p:cNvPr>
          <p:cNvPicPr>
            <a:picLocks noChangeAspect="1"/>
          </p:cNvPicPr>
          <p:nvPr/>
        </p:nvPicPr>
        <p:blipFill>
          <a:blip r:embed="rId5"/>
          <a:srcRect/>
          <a:stretch>
            <a:fillRect/>
          </a:stretch>
        </p:blipFill>
        <p:spPr>
          <a:xfrm rot="1035742">
            <a:off x="14077791" y="2701504"/>
            <a:ext cx="1562419" cy="1206969"/>
          </a:xfrm>
          <a:prstGeom prst="rect">
            <a:avLst/>
          </a:prstGeom>
        </p:spPr>
      </p:pic>
      <p:pic>
        <p:nvPicPr>
          <p:cNvPr id="10" name="Picture 5">
            <a:extLst>
              <a:ext uri="{FF2B5EF4-FFF2-40B4-BE49-F238E27FC236}">
                <a16:creationId xmlns:a16="http://schemas.microsoft.com/office/drawing/2014/main" id="{A8506A5E-68DB-B0BA-2F68-BB7CDAABB4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38383" y="8039100"/>
            <a:ext cx="4115148" cy="2247900"/>
          </a:xfrm>
          <a:prstGeom prst="rect">
            <a:avLst/>
          </a:prstGeom>
        </p:spPr>
      </p:pic>
      <p:pic>
        <p:nvPicPr>
          <p:cNvPr id="11" name="Picture 8">
            <a:extLst>
              <a:ext uri="{FF2B5EF4-FFF2-40B4-BE49-F238E27FC236}">
                <a16:creationId xmlns:a16="http://schemas.microsoft.com/office/drawing/2014/main" id="{3D85D4B0-9FCF-D07F-F91A-F9B62DA8A7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849419" y="-1959606"/>
            <a:ext cx="6084732" cy="4114800"/>
          </a:xfrm>
          <a:prstGeom prst="rect">
            <a:avLst/>
          </a:prstGeom>
        </p:spPr>
      </p:pic>
      <p:sp>
        <p:nvSpPr>
          <p:cNvPr id="2" name="TextBox 1">
            <a:extLst>
              <a:ext uri="{FF2B5EF4-FFF2-40B4-BE49-F238E27FC236}">
                <a16:creationId xmlns:a16="http://schemas.microsoft.com/office/drawing/2014/main" id="{625F4580-C39A-0F0E-092D-C27F3A18DD41}"/>
              </a:ext>
            </a:extLst>
          </p:cNvPr>
          <p:cNvSpPr txBox="1"/>
          <p:nvPr/>
        </p:nvSpPr>
        <p:spPr>
          <a:xfrm>
            <a:off x="4805566" y="5763314"/>
            <a:ext cx="11353800" cy="2308324"/>
          </a:xfrm>
          <a:prstGeom prst="rect">
            <a:avLst/>
          </a:prstGeom>
          <a:noFill/>
        </p:spPr>
        <p:txBody>
          <a:bodyPr wrap="square" rtlCol="0">
            <a:spAutoFit/>
          </a:bodyPr>
          <a:lstStyle/>
          <a:p>
            <a:r>
              <a:rPr lang="nl-NL" sz="4800" dirty="0"/>
              <a:t> </a:t>
            </a:r>
            <a:r>
              <a:rPr lang="nl-NL" sz="4800" b="1" dirty="0">
                <a:solidFill>
                  <a:srgbClr val="FF0000"/>
                </a:solidFill>
              </a:rPr>
              <a:t>Sông Hương là một bức tranh phong cảnh khổ dài mà mỗi đoạn, mỗi khúc đều có vẻ đẹp riêng của nó.</a:t>
            </a:r>
            <a:endParaRPr lang="vi-VN" sz="4800" b="1" dirty="0">
              <a:solidFill>
                <a:srgbClr val="FF0000"/>
              </a:solidFill>
            </a:endParaRPr>
          </a:p>
        </p:txBody>
      </p:sp>
      <p:pic>
        <p:nvPicPr>
          <p:cNvPr id="4" name="Picture 3">
            <a:extLst>
              <a:ext uri="{FF2B5EF4-FFF2-40B4-BE49-F238E27FC236}">
                <a16:creationId xmlns:a16="http://schemas.microsoft.com/office/drawing/2014/main" id="{B824F66F-968F-7327-C1B4-707022C120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81332" y="5295900"/>
            <a:ext cx="3080203" cy="3080203"/>
          </a:xfrm>
          <a:prstGeom prst="rect">
            <a:avLst/>
          </a:prstGeom>
        </p:spPr>
      </p:pic>
      <p:pic>
        <p:nvPicPr>
          <p:cNvPr id="13" name="Picture 5">
            <a:extLst>
              <a:ext uri="{FF2B5EF4-FFF2-40B4-BE49-F238E27FC236}">
                <a16:creationId xmlns:a16="http://schemas.microsoft.com/office/drawing/2014/main" id="{51451E96-CF38-8333-05E6-3AFDDFD1B2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0695" y="8039100"/>
            <a:ext cx="4115148" cy="2247900"/>
          </a:xfrm>
          <a:prstGeom prst="rect">
            <a:avLst/>
          </a:prstGeom>
        </p:spPr>
      </p:pic>
    </p:spTree>
    <p:extLst>
      <p:ext uri="{BB962C8B-B14F-4D97-AF65-F5344CB8AC3E}">
        <p14:creationId xmlns:p14="http://schemas.microsoft.com/office/powerpoint/2010/main" val="43494393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a:extLst>
              <a:ext uri="{FF2B5EF4-FFF2-40B4-BE49-F238E27FC236}">
                <a16:creationId xmlns:a16="http://schemas.microsoft.com/office/drawing/2014/main" id="{E11EBD86-A1CF-4C20-336B-CCD6C3FD869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247588"/>
            <a:ext cx="9677400" cy="4114800"/>
          </a:xfrm>
          <a:prstGeom prst="rect">
            <a:avLst/>
          </a:prstGeom>
        </p:spPr>
      </p:pic>
      <p:sp>
        <p:nvSpPr>
          <p:cNvPr id="16" name="TextBox 15">
            <a:extLst>
              <a:ext uri="{FF2B5EF4-FFF2-40B4-BE49-F238E27FC236}">
                <a16:creationId xmlns:a16="http://schemas.microsoft.com/office/drawing/2014/main" id="{4C0C08C0-924C-11E6-26F3-2B93CDFE3EBC}"/>
              </a:ext>
            </a:extLst>
          </p:cNvPr>
          <p:cNvSpPr txBox="1"/>
          <p:nvPr/>
        </p:nvSpPr>
        <p:spPr>
          <a:xfrm>
            <a:off x="748339" y="2352631"/>
            <a:ext cx="8653313" cy="2553891"/>
          </a:xfrm>
          <a:prstGeom prst="roundRect">
            <a:avLst/>
          </a:prstGeom>
          <a:noFill/>
        </p:spPr>
        <p:txBody>
          <a:bodyPr wrap="square" rtlCol="0">
            <a:spAutoFit/>
          </a:bodyPr>
          <a:lstStyle/>
          <a:p>
            <a:r>
              <a:rPr lang="en-US" sz="4800" b="1" dirty="0"/>
              <a:t>+ </a:t>
            </a:r>
            <a:r>
              <a:rPr lang="en-US" sz="4800" b="1" dirty="0" err="1"/>
              <a:t>Câu</a:t>
            </a:r>
            <a:r>
              <a:rPr lang="en-US" sz="4800" b="1" dirty="0"/>
              <a:t> 3: </a:t>
            </a:r>
            <a:r>
              <a:rPr lang="en-US" sz="4800" b="1" dirty="0" err="1"/>
              <a:t>Tìm</a:t>
            </a:r>
            <a:r>
              <a:rPr lang="en-US" sz="4800" b="1" dirty="0"/>
              <a:t> </a:t>
            </a:r>
            <a:r>
              <a:rPr lang="en-US" sz="4800" b="1" dirty="0" err="1"/>
              <a:t>những</a:t>
            </a:r>
            <a:r>
              <a:rPr lang="en-US" sz="4800" b="1" dirty="0"/>
              <a:t> </a:t>
            </a:r>
            <a:r>
              <a:rPr lang="en-US" sz="4800" b="1" dirty="0" err="1"/>
              <a:t>hình</a:t>
            </a:r>
            <a:r>
              <a:rPr lang="en-US" sz="4800" b="1" dirty="0"/>
              <a:t> </a:t>
            </a:r>
            <a:r>
              <a:rPr lang="en-US" sz="4800" b="1" dirty="0" err="1"/>
              <a:t>ảnh</a:t>
            </a:r>
            <a:r>
              <a:rPr lang="en-US" sz="4800" b="1" dirty="0"/>
              <a:t> </a:t>
            </a:r>
            <a:r>
              <a:rPr lang="en-US" sz="4800" b="1" dirty="0" err="1"/>
              <a:t>minh</a:t>
            </a:r>
            <a:r>
              <a:rPr lang="en-US" sz="4800" b="1" dirty="0"/>
              <a:t> </a:t>
            </a:r>
            <a:r>
              <a:rPr lang="en-US" sz="4800" b="1" dirty="0" err="1"/>
              <a:t>họa</a:t>
            </a:r>
            <a:r>
              <a:rPr lang="en-US" sz="4800" b="1" dirty="0"/>
              <a:t> </a:t>
            </a:r>
            <a:r>
              <a:rPr lang="en-US" sz="4800" b="1" dirty="0" err="1"/>
              <a:t>cho</a:t>
            </a:r>
            <a:r>
              <a:rPr lang="en-US" sz="4800" b="1" dirty="0"/>
              <a:t> </a:t>
            </a:r>
            <a:r>
              <a:rPr lang="en-US" sz="4800" b="1" dirty="0" err="1"/>
              <a:t>nhận</a:t>
            </a:r>
            <a:r>
              <a:rPr lang="en-US" sz="4800" b="1" dirty="0"/>
              <a:t> </a:t>
            </a:r>
            <a:r>
              <a:rPr lang="en-US" sz="4800" b="1" dirty="0" err="1"/>
              <a:t>xét</a:t>
            </a:r>
            <a:r>
              <a:rPr lang="en-US" sz="4800" b="1" dirty="0"/>
              <a:t> </a:t>
            </a:r>
            <a:r>
              <a:rPr lang="en-US" sz="4800" b="1" dirty="0" err="1"/>
              <a:t>nói</a:t>
            </a:r>
            <a:r>
              <a:rPr lang="en-US" sz="4800" b="1" dirty="0"/>
              <a:t> </a:t>
            </a:r>
            <a:r>
              <a:rPr lang="en-US" sz="4800" b="1" dirty="0" err="1"/>
              <a:t>trên</a:t>
            </a:r>
            <a:r>
              <a:rPr lang="en-US" sz="4800" b="1" dirty="0"/>
              <a:t> </a:t>
            </a:r>
            <a:r>
              <a:rPr lang="en-US" sz="4800" b="1" dirty="0" err="1"/>
              <a:t>về</a:t>
            </a:r>
            <a:r>
              <a:rPr lang="en-US" sz="4800" b="1" dirty="0"/>
              <a:t> </a:t>
            </a:r>
            <a:r>
              <a:rPr lang="en-US" sz="4800" b="1" dirty="0" err="1"/>
              <a:t>vẻ</a:t>
            </a:r>
            <a:r>
              <a:rPr lang="en-US" sz="4800" b="1" dirty="0"/>
              <a:t> </a:t>
            </a:r>
            <a:r>
              <a:rPr lang="en-US" sz="4800" b="1" dirty="0" err="1"/>
              <a:t>đẹp</a:t>
            </a:r>
            <a:r>
              <a:rPr lang="en-US" sz="4800" b="1" dirty="0"/>
              <a:t> </a:t>
            </a:r>
            <a:r>
              <a:rPr lang="en-US" sz="4800" b="1" dirty="0" err="1"/>
              <a:t>của</a:t>
            </a:r>
            <a:r>
              <a:rPr lang="en-US" sz="4800" b="1" dirty="0"/>
              <a:t> </a:t>
            </a:r>
            <a:r>
              <a:rPr lang="en-US" sz="4800" b="1" dirty="0" err="1"/>
              <a:t>sông</a:t>
            </a:r>
            <a:r>
              <a:rPr lang="en-US" sz="4800" b="1" dirty="0"/>
              <a:t> </a:t>
            </a:r>
            <a:r>
              <a:rPr lang="en-US" sz="4800" b="1" dirty="0" err="1"/>
              <a:t>Hương</a:t>
            </a:r>
            <a:r>
              <a:rPr lang="en-US" sz="4800" b="1" dirty="0"/>
              <a:t>?</a:t>
            </a:r>
            <a:endParaRPr lang="vi-VN" sz="4800" b="1" dirty="0"/>
          </a:p>
        </p:txBody>
      </p:sp>
      <p:pic>
        <p:nvPicPr>
          <p:cNvPr id="8" name="Picture 2">
            <a:extLst>
              <a:ext uri="{FF2B5EF4-FFF2-40B4-BE49-F238E27FC236}">
                <a16:creationId xmlns:a16="http://schemas.microsoft.com/office/drawing/2014/main" id="{4043824D-363A-5E15-6600-A8AA8D5B6170}"/>
              </a:ext>
            </a:extLst>
          </p:cNvPr>
          <p:cNvPicPr>
            <a:picLocks noChangeAspect="1"/>
          </p:cNvPicPr>
          <p:nvPr/>
        </p:nvPicPr>
        <p:blipFill>
          <a:blip r:embed="rId4"/>
          <a:srcRect/>
          <a:stretch>
            <a:fillRect/>
          </a:stretch>
        </p:blipFill>
        <p:spPr>
          <a:xfrm rot="696707">
            <a:off x="16353791" y="4610100"/>
            <a:ext cx="1717964" cy="1717964"/>
          </a:xfrm>
          <a:prstGeom prst="rect">
            <a:avLst/>
          </a:prstGeom>
        </p:spPr>
      </p:pic>
      <p:pic>
        <p:nvPicPr>
          <p:cNvPr id="9" name="Picture 7">
            <a:extLst>
              <a:ext uri="{FF2B5EF4-FFF2-40B4-BE49-F238E27FC236}">
                <a16:creationId xmlns:a16="http://schemas.microsoft.com/office/drawing/2014/main" id="{AC9EF164-6BB0-7063-11C7-F67EE9B121F4}"/>
              </a:ext>
            </a:extLst>
          </p:cNvPr>
          <p:cNvPicPr>
            <a:picLocks noChangeAspect="1"/>
          </p:cNvPicPr>
          <p:nvPr/>
        </p:nvPicPr>
        <p:blipFill>
          <a:blip r:embed="rId5"/>
          <a:srcRect/>
          <a:stretch>
            <a:fillRect/>
          </a:stretch>
        </p:blipFill>
        <p:spPr>
          <a:xfrm rot="1035742">
            <a:off x="14077791" y="2701504"/>
            <a:ext cx="1562419" cy="1206969"/>
          </a:xfrm>
          <a:prstGeom prst="rect">
            <a:avLst/>
          </a:prstGeom>
        </p:spPr>
      </p:pic>
      <p:pic>
        <p:nvPicPr>
          <p:cNvPr id="10" name="Picture 5">
            <a:extLst>
              <a:ext uri="{FF2B5EF4-FFF2-40B4-BE49-F238E27FC236}">
                <a16:creationId xmlns:a16="http://schemas.microsoft.com/office/drawing/2014/main" id="{A8506A5E-68DB-B0BA-2F68-BB7CDAABB4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38383" y="8039100"/>
            <a:ext cx="4115148" cy="2247900"/>
          </a:xfrm>
          <a:prstGeom prst="rect">
            <a:avLst/>
          </a:prstGeom>
        </p:spPr>
      </p:pic>
      <p:pic>
        <p:nvPicPr>
          <p:cNvPr id="11" name="Picture 8">
            <a:extLst>
              <a:ext uri="{FF2B5EF4-FFF2-40B4-BE49-F238E27FC236}">
                <a16:creationId xmlns:a16="http://schemas.microsoft.com/office/drawing/2014/main" id="{3D85D4B0-9FCF-D07F-F91A-F9B62DA8A7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849419" y="-1959606"/>
            <a:ext cx="6084732" cy="4114800"/>
          </a:xfrm>
          <a:prstGeom prst="rect">
            <a:avLst/>
          </a:prstGeom>
        </p:spPr>
      </p:pic>
      <p:sp>
        <p:nvSpPr>
          <p:cNvPr id="2" name="TextBox 1">
            <a:extLst>
              <a:ext uri="{FF2B5EF4-FFF2-40B4-BE49-F238E27FC236}">
                <a16:creationId xmlns:a16="http://schemas.microsoft.com/office/drawing/2014/main" id="{625F4580-C39A-0F0E-092D-C27F3A18DD41}"/>
              </a:ext>
            </a:extLst>
          </p:cNvPr>
          <p:cNvSpPr txBox="1"/>
          <p:nvPr/>
        </p:nvSpPr>
        <p:spPr>
          <a:xfrm>
            <a:off x="4805566" y="5763314"/>
            <a:ext cx="11353800" cy="4524315"/>
          </a:xfrm>
          <a:prstGeom prst="rect">
            <a:avLst/>
          </a:prstGeom>
          <a:solidFill>
            <a:schemeClr val="accent3">
              <a:lumMod val="60000"/>
              <a:lumOff val="40000"/>
            </a:schemeClr>
          </a:solidFill>
        </p:spPr>
        <p:txBody>
          <a:bodyPr wrap="square" rtlCol="0">
            <a:spAutoFit/>
          </a:bodyPr>
          <a:lstStyle/>
          <a:p>
            <a:r>
              <a:rPr lang="nl-NL" sz="4800" b="1" dirty="0">
                <a:solidFill>
                  <a:srgbClr val="FF0000"/>
                </a:solidFill>
              </a:rPr>
              <a:t>Các hình ảnh: </a:t>
            </a:r>
            <a:endParaRPr lang="vi-VN" sz="4800" b="1" dirty="0">
              <a:solidFill>
                <a:srgbClr val="FF0000"/>
              </a:solidFill>
            </a:endParaRPr>
          </a:p>
          <a:p>
            <a:r>
              <a:rPr lang="nl-NL" sz="4800" b="1" dirty="0">
                <a:solidFill>
                  <a:srgbClr val="FF0000"/>
                </a:solidFill>
              </a:rPr>
              <a:t>- Bầu trời, mặt nước, bãi ngô, thảm cỏ mang màu xanh với sắc độ đậm nhạt khác nhau: </a:t>
            </a:r>
            <a:r>
              <a:rPr lang="en-US" sz="4800" b="1" dirty="0" err="1">
                <a:solidFill>
                  <a:srgbClr val="FF0000"/>
                </a:solidFill>
              </a:rPr>
              <a:t>màu</a:t>
            </a:r>
            <a:r>
              <a:rPr lang="en-US" sz="4800" b="1" dirty="0">
                <a:solidFill>
                  <a:srgbClr val="FF0000"/>
                </a:solidFill>
              </a:rPr>
              <a:t> </a:t>
            </a:r>
            <a:r>
              <a:rPr lang="en-US" sz="4800" b="1" dirty="0" err="1">
                <a:solidFill>
                  <a:srgbClr val="FF0000"/>
                </a:solidFill>
              </a:rPr>
              <a:t>xanh</a:t>
            </a:r>
            <a:r>
              <a:rPr lang="en-US" sz="4800" b="1" dirty="0">
                <a:solidFill>
                  <a:srgbClr val="FF0000"/>
                </a:solidFill>
              </a:rPr>
              <a:t> da </a:t>
            </a:r>
            <a:r>
              <a:rPr lang="en-US" sz="4800" b="1" dirty="0" err="1">
                <a:solidFill>
                  <a:srgbClr val="FF0000"/>
                </a:solidFill>
              </a:rPr>
              <a:t>trời</a:t>
            </a:r>
            <a:r>
              <a:rPr lang="en-US" sz="4800" b="1" dirty="0">
                <a:solidFill>
                  <a:srgbClr val="FF0000"/>
                </a:solidFill>
              </a:rPr>
              <a:t>, </a:t>
            </a:r>
            <a:r>
              <a:rPr lang="en-US" sz="4800" b="1" dirty="0" err="1">
                <a:solidFill>
                  <a:srgbClr val="FF0000"/>
                </a:solidFill>
              </a:rPr>
              <a:t>màu</a:t>
            </a:r>
            <a:r>
              <a:rPr lang="en-US" sz="4800" b="1" dirty="0">
                <a:solidFill>
                  <a:srgbClr val="FF0000"/>
                </a:solidFill>
              </a:rPr>
              <a:t> </a:t>
            </a:r>
            <a:r>
              <a:rPr lang="en-US" sz="4800" b="1" dirty="0" err="1">
                <a:solidFill>
                  <a:srgbClr val="FF0000"/>
                </a:solidFill>
              </a:rPr>
              <a:t>xanh</a:t>
            </a:r>
            <a:r>
              <a:rPr lang="en-US" sz="4800" b="1" dirty="0">
                <a:solidFill>
                  <a:srgbClr val="FF0000"/>
                </a:solidFill>
              </a:rPr>
              <a:t> </a:t>
            </a:r>
            <a:r>
              <a:rPr lang="en-US" sz="4800" b="1" dirty="0" err="1">
                <a:solidFill>
                  <a:srgbClr val="FF0000"/>
                </a:solidFill>
              </a:rPr>
              <a:t>của</a:t>
            </a:r>
            <a:r>
              <a:rPr lang="en-US" sz="4800" b="1" dirty="0">
                <a:solidFill>
                  <a:srgbClr val="FF0000"/>
                </a:solidFill>
              </a:rPr>
              <a:t> </a:t>
            </a:r>
            <a:r>
              <a:rPr lang="en-US" sz="4800" b="1" dirty="0" err="1">
                <a:solidFill>
                  <a:srgbClr val="FF0000"/>
                </a:solidFill>
              </a:rPr>
              <a:t>nước</a:t>
            </a:r>
            <a:r>
              <a:rPr lang="en-US" sz="4800" b="1" dirty="0">
                <a:solidFill>
                  <a:srgbClr val="FF0000"/>
                </a:solidFill>
              </a:rPr>
              <a:t> </a:t>
            </a:r>
            <a:r>
              <a:rPr lang="en-US" sz="4800" b="1" dirty="0" err="1">
                <a:solidFill>
                  <a:srgbClr val="FF0000"/>
                </a:solidFill>
              </a:rPr>
              <a:t>biếc</a:t>
            </a:r>
            <a:r>
              <a:rPr lang="en-US" sz="4800" b="1" dirty="0">
                <a:solidFill>
                  <a:srgbClr val="FF0000"/>
                </a:solidFill>
              </a:rPr>
              <a:t>, </a:t>
            </a:r>
            <a:r>
              <a:rPr lang="en-US" sz="4800" b="1" dirty="0" err="1">
                <a:solidFill>
                  <a:srgbClr val="FF0000"/>
                </a:solidFill>
              </a:rPr>
              <a:t>màu</a:t>
            </a:r>
            <a:r>
              <a:rPr lang="en-US" sz="4800" b="1" dirty="0">
                <a:solidFill>
                  <a:srgbClr val="FF0000"/>
                </a:solidFill>
              </a:rPr>
              <a:t> </a:t>
            </a:r>
            <a:r>
              <a:rPr lang="en-US" sz="4800" b="1" dirty="0" err="1">
                <a:solidFill>
                  <a:srgbClr val="FF0000"/>
                </a:solidFill>
              </a:rPr>
              <a:t>xanh</a:t>
            </a:r>
            <a:r>
              <a:rPr lang="en-US" sz="4800" b="1" dirty="0">
                <a:solidFill>
                  <a:srgbClr val="FF0000"/>
                </a:solidFill>
              </a:rPr>
              <a:t> non </a:t>
            </a:r>
            <a:r>
              <a:rPr lang="en-US" sz="4800" b="1" dirty="0" err="1">
                <a:solidFill>
                  <a:srgbClr val="FF0000"/>
                </a:solidFill>
              </a:rPr>
              <a:t>của</a:t>
            </a:r>
            <a:r>
              <a:rPr lang="en-US" sz="4800" b="1" dirty="0">
                <a:solidFill>
                  <a:srgbClr val="FF0000"/>
                </a:solidFill>
              </a:rPr>
              <a:t> </a:t>
            </a:r>
            <a:r>
              <a:rPr lang="en-US" sz="4800" b="1" dirty="0" err="1">
                <a:solidFill>
                  <a:srgbClr val="FF0000"/>
                </a:solidFill>
              </a:rPr>
              <a:t>những</a:t>
            </a:r>
            <a:r>
              <a:rPr lang="en-US" sz="4800" b="1" dirty="0">
                <a:solidFill>
                  <a:srgbClr val="FF0000"/>
                </a:solidFill>
              </a:rPr>
              <a:t> </a:t>
            </a:r>
            <a:r>
              <a:rPr lang="en-US" sz="4800" b="1" dirty="0" err="1">
                <a:solidFill>
                  <a:srgbClr val="FF0000"/>
                </a:solidFill>
              </a:rPr>
              <a:t>bãi</a:t>
            </a:r>
            <a:r>
              <a:rPr lang="en-US" sz="4800" b="1" dirty="0">
                <a:solidFill>
                  <a:srgbClr val="FF0000"/>
                </a:solidFill>
              </a:rPr>
              <a:t> </a:t>
            </a:r>
            <a:r>
              <a:rPr lang="en-US" sz="4800" b="1" dirty="0" err="1">
                <a:solidFill>
                  <a:srgbClr val="FF0000"/>
                </a:solidFill>
              </a:rPr>
              <a:t>ngô</a:t>
            </a:r>
            <a:r>
              <a:rPr lang="en-US" sz="4800" b="1" dirty="0">
                <a:solidFill>
                  <a:srgbClr val="FF0000"/>
                </a:solidFill>
              </a:rPr>
              <a:t>, </a:t>
            </a:r>
            <a:r>
              <a:rPr lang="en-US" sz="4800" b="1" dirty="0" err="1">
                <a:solidFill>
                  <a:srgbClr val="FF0000"/>
                </a:solidFill>
              </a:rPr>
              <a:t>thảm</a:t>
            </a:r>
            <a:r>
              <a:rPr lang="en-US" sz="4800" b="1" dirty="0">
                <a:solidFill>
                  <a:srgbClr val="FF0000"/>
                </a:solidFill>
              </a:rPr>
              <a:t> </a:t>
            </a:r>
            <a:r>
              <a:rPr lang="en-US" sz="4800" b="1" dirty="0" err="1">
                <a:solidFill>
                  <a:srgbClr val="FF0000"/>
                </a:solidFill>
              </a:rPr>
              <a:t>cỏ</a:t>
            </a:r>
            <a:r>
              <a:rPr lang="en-US" sz="4800" b="1" dirty="0">
                <a:solidFill>
                  <a:srgbClr val="FF0000"/>
                </a:solidFill>
              </a:rPr>
              <a:t> </a:t>
            </a:r>
            <a:r>
              <a:rPr lang="vi-VN" sz="4800" dirty="0"/>
              <a:t>...</a:t>
            </a:r>
          </a:p>
        </p:txBody>
      </p:sp>
      <p:pic>
        <p:nvPicPr>
          <p:cNvPr id="13" name="Picture 5">
            <a:extLst>
              <a:ext uri="{FF2B5EF4-FFF2-40B4-BE49-F238E27FC236}">
                <a16:creationId xmlns:a16="http://schemas.microsoft.com/office/drawing/2014/main" id="{51451E96-CF38-8333-05E6-3AFDDFD1B2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0695" y="8039100"/>
            <a:ext cx="4115148" cy="2247900"/>
          </a:xfrm>
          <a:prstGeom prst="rect">
            <a:avLst/>
          </a:prstGeom>
        </p:spPr>
      </p:pic>
      <p:pic>
        <p:nvPicPr>
          <p:cNvPr id="12" name="Picture 8">
            <a:extLst>
              <a:ext uri="{FF2B5EF4-FFF2-40B4-BE49-F238E27FC236}">
                <a16:creationId xmlns:a16="http://schemas.microsoft.com/office/drawing/2014/main" id="{78A26E57-84F2-E4A7-7A65-A2FCD229F021}"/>
              </a:ext>
            </a:extLst>
          </p:cNvPr>
          <p:cNvPicPr>
            <a:picLocks noChangeAspect="1"/>
          </p:cNvPicPr>
          <p:nvPr/>
        </p:nvPicPr>
        <p:blipFill>
          <a:blip r:embed="rId10"/>
          <a:srcRect/>
          <a:stretch>
            <a:fillRect/>
          </a:stretch>
        </p:blipFill>
        <p:spPr>
          <a:xfrm>
            <a:off x="8067802" y="239800"/>
            <a:ext cx="2488236" cy="2407368"/>
          </a:xfrm>
          <a:prstGeom prst="rect">
            <a:avLst/>
          </a:prstGeom>
        </p:spPr>
      </p:pic>
      <p:pic>
        <p:nvPicPr>
          <p:cNvPr id="14" name="Picture 7">
            <a:extLst>
              <a:ext uri="{FF2B5EF4-FFF2-40B4-BE49-F238E27FC236}">
                <a16:creationId xmlns:a16="http://schemas.microsoft.com/office/drawing/2014/main" id="{C7BD5F0C-F20E-D0F4-7FBE-A2EEDFC94717}"/>
              </a:ext>
            </a:extLst>
          </p:cNvPr>
          <p:cNvPicPr>
            <a:picLocks noChangeAspect="1"/>
          </p:cNvPicPr>
          <p:nvPr/>
        </p:nvPicPr>
        <p:blipFill>
          <a:blip r:embed="rId11"/>
          <a:srcRect/>
          <a:stretch>
            <a:fillRect/>
          </a:stretch>
        </p:blipFill>
        <p:spPr>
          <a:xfrm>
            <a:off x="2461414" y="5786764"/>
            <a:ext cx="2585890" cy="3033302"/>
          </a:xfrm>
          <a:prstGeom prst="rect">
            <a:avLst/>
          </a:prstGeom>
        </p:spPr>
      </p:pic>
    </p:spTree>
    <p:extLst>
      <p:ext uri="{BB962C8B-B14F-4D97-AF65-F5344CB8AC3E}">
        <p14:creationId xmlns:p14="http://schemas.microsoft.com/office/powerpoint/2010/main" val="192040777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anim calcmode="lin" valueType="num">
                                      <p:cBhvr>
                                        <p:cTn id="30" dur="500" fill="hold"/>
                                        <p:tgtEl>
                                          <p:spTgt spid="16"/>
                                        </p:tgtEl>
                                        <p:attrNameLst>
                                          <p:attrName>ppt_x</p:attrName>
                                        </p:attrNameLst>
                                      </p:cBhvr>
                                      <p:tavLst>
                                        <p:tav tm="0">
                                          <p:val>
                                            <p:strVal val="#ppt_x"/>
                                          </p:val>
                                        </p:tav>
                                        <p:tav tm="100000">
                                          <p:val>
                                            <p:strVal val="#ppt_x"/>
                                          </p:val>
                                        </p:tav>
                                      </p:tavLst>
                                    </p:anim>
                                    <p:anim calcmode="lin" valueType="num">
                                      <p:cBhvr>
                                        <p:cTn id="31"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anim calcmode="lin" valueType="num">
                                      <p:cBhvr>
                                        <p:cTn id="37" dur="500" fill="hold"/>
                                        <p:tgtEl>
                                          <p:spTgt spid="2"/>
                                        </p:tgtEl>
                                        <p:attrNameLst>
                                          <p:attrName>ppt_x</p:attrName>
                                        </p:attrNameLst>
                                      </p:cBhvr>
                                      <p:tavLst>
                                        <p:tav tm="0">
                                          <p:val>
                                            <p:strVal val="#ppt_x"/>
                                          </p:val>
                                        </p:tav>
                                        <p:tav tm="100000">
                                          <p:val>
                                            <p:strVal val="#ppt_x"/>
                                          </p:val>
                                        </p:tav>
                                      </p:tavLst>
                                    </p:anim>
                                    <p:anim calcmode="lin" valueType="num">
                                      <p:cBhvr>
                                        <p:cTn id="38"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a:extLst>
              <a:ext uri="{FF2B5EF4-FFF2-40B4-BE49-F238E27FC236}">
                <a16:creationId xmlns:a16="http://schemas.microsoft.com/office/drawing/2014/main" id="{E11EBD86-A1CF-4C20-336B-CCD6C3FD869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0512" y="1354282"/>
            <a:ext cx="10201524" cy="4114800"/>
          </a:xfrm>
          <a:prstGeom prst="rect">
            <a:avLst/>
          </a:prstGeom>
        </p:spPr>
      </p:pic>
      <p:sp>
        <p:nvSpPr>
          <p:cNvPr id="16" name="TextBox 15">
            <a:extLst>
              <a:ext uri="{FF2B5EF4-FFF2-40B4-BE49-F238E27FC236}">
                <a16:creationId xmlns:a16="http://schemas.microsoft.com/office/drawing/2014/main" id="{4C0C08C0-924C-11E6-26F3-2B93CDFE3EBC}"/>
              </a:ext>
            </a:extLst>
          </p:cNvPr>
          <p:cNvSpPr txBox="1"/>
          <p:nvPr/>
        </p:nvSpPr>
        <p:spPr>
          <a:xfrm>
            <a:off x="605893" y="1958035"/>
            <a:ext cx="10782789" cy="3371136"/>
          </a:xfrm>
          <a:prstGeom prst="roundRect">
            <a:avLst/>
          </a:prstGeom>
          <a:noFill/>
        </p:spPr>
        <p:txBody>
          <a:bodyPr wrap="square" rtlCol="0">
            <a:spAutoFit/>
          </a:bodyPr>
          <a:lstStyle/>
          <a:p>
            <a:r>
              <a:rPr lang="en-US" sz="4800" b="1" dirty="0" err="1"/>
              <a:t>Câu</a:t>
            </a:r>
            <a:r>
              <a:rPr lang="en-US" sz="4800" b="1" dirty="0"/>
              <a:t> 4: </a:t>
            </a:r>
            <a:r>
              <a:rPr lang="en-US" sz="4800" b="1" dirty="0" err="1"/>
              <a:t>Những</a:t>
            </a:r>
            <a:r>
              <a:rPr lang="en-US" sz="4800" b="1" dirty="0"/>
              <a:t> </a:t>
            </a:r>
            <a:r>
              <a:rPr lang="en-US" sz="4800" b="1" dirty="0" err="1"/>
              <a:t>từ</a:t>
            </a:r>
            <a:r>
              <a:rPr lang="en-US" sz="4800" b="1" dirty="0"/>
              <a:t> </a:t>
            </a:r>
            <a:r>
              <a:rPr lang="en-US" sz="4800" b="1" dirty="0" err="1"/>
              <a:t>ngữ</a:t>
            </a:r>
            <a:r>
              <a:rPr lang="en-US" sz="4800" b="1" dirty="0"/>
              <a:t> </a:t>
            </a:r>
            <a:r>
              <a:rPr lang="en-US" sz="4800" b="1" dirty="0" err="1"/>
              <a:t>nào</a:t>
            </a:r>
            <a:r>
              <a:rPr lang="en-US" sz="4800" b="1" dirty="0"/>
              <a:t> </a:t>
            </a:r>
            <a:r>
              <a:rPr lang="en-US" sz="4800" b="1" dirty="0" err="1"/>
              <a:t>trong</a:t>
            </a:r>
            <a:r>
              <a:rPr lang="en-US" sz="4800" b="1" dirty="0"/>
              <a:t> </a:t>
            </a:r>
            <a:r>
              <a:rPr lang="en-US" sz="4800" b="1" dirty="0" err="1"/>
              <a:t>đoạn</a:t>
            </a:r>
            <a:r>
              <a:rPr lang="en-US" sz="4800" b="1" dirty="0"/>
              <a:t> </a:t>
            </a:r>
            <a:r>
              <a:rPr lang="en-US" sz="4800" b="1" dirty="0" err="1"/>
              <a:t>cuối</a:t>
            </a:r>
            <a:r>
              <a:rPr lang="en-US" sz="4800" b="1" dirty="0"/>
              <a:t> </a:t>
            </a:r>
            <a:r>
              <a:rPr lang="en-US" sz="4800" b="1" dirty="0" err="1"/>
              <a:t>thể</a:t>
            </a:r>
            <a:r>
              <a:rPr lang="en-US" sz="4800" b="1" dirty="0"/>
              <a:t> </a:t>
            </a:r>
            <a:r>
              <a:rPr lang="en-US" sz="4800" b="1" dirty="0" err="1"/>
              <a:t>hiện</a:t>
            </a:r>
            <a:r>
              <a:rPr lang="en-US" sz="4800" b="1" dirty="0"/>
              <a:t> </a:t>
            </a:r>
            <a:r>
              <a:rPr lang="en-US" sz="4800" b="1" dirty="0" err="1"/>
              <a:t>sự</a:t>
            </a:r>
            <a:r>
              <a:rPr lang="en-US" sz="4800" b="1" dirty="0"/>
              <a:t>  </a:t>
            </a:r>
            <a:r>
              <a:rPr lang="en-US" sz="4800" b="1" dirty="0" err="1"/>
              <a:t>thay</a:t>
            </a:r>
            <a:r>
              <a:rPr lang="en-US" sz="4800" b="1" dirty="0"/>
              <a:t> </a:t>
            </a:r>
            <a:r>
              <a:rPr lang="en-US" sz="4800" b="1" dirty="0" err="1"/>
              <a:t>đổi</a:t>
            </a:r>
            <a:r>
              <a:rPr lang="en-US" sz="4800" b="1" dirty="0"/>
              <a:t> </a:t>
            </a:r>
            <a:r>
              <a:rPr lang="en-US" sz="4800" b="1" dirty="0" err="1"/>
              <a:t>mà</a:t>
            </a:r>
            <a:r>
              <a:rPr lang="en-US" sz="4800" b="1" dirty="0"/>
              <a:t> </a:t>
            </a:r>
            <a:r>
              <a:rPr lang="en-US" sz="4800" b="1" dirty="0" err="1"/>
              <a:t>sông</a:t>
            </a:r>
            <a:r>
              <a:rPr lang="en-US" sz="4800" b="1" dirty="0"/>
              <a:t> </a:t>
            </a:r>
            <a:r>
              <a:rPr lang="en-US" sz="4800" b="1" dirty="0" err="1"/>
              <a:t>Hương</a:t>
            </a:r>
            <a:r>
              <a:rPr lang="en-US" sz="4800" b="1" dirty="0"/>
              <a:t> </a:t>
            </a:r>
            <a:r>
              <a:rPr lang="en-US" sz="4800" b="1" dirty="0" err="1"/>
              <a:t>tạo</a:t>
            </a:r>
            <a:r>
              <a:rPr lang="en-US" sz="4800" b="1" dirty="0"/>
              <a:t> </a:t>
            </a:r>
            <a:r>
              <a:rPr lang="en-US" sz="4800" b="1" dirty="0" err="1"/>
              <a:t>ra</a:t>
            </a:r>
            <a:r>
              <a:rPr lang="en-US" sz="4800" b="1" dirty="0"/>
              <a:t> </a:t>
            </a:r>
            <a:r>
              <a:rPr lang="en-US" sz="4800" b="1" dirty="0" err="1"/>
              <a:t>cho</a:t>
            </a:r>
            <a:r>
              <a:rPr lang="en-US" sz="4800" b="1" dirty="0"/>
              <a:t> </a:t>
            </a:r>
            <a:r>
              <a:rPr lang="en-US" sz="4800" b="1" dirty="0" err="1"/>
              <a:t>phố</a:t>
            </a:r>
            <a:r>
              <a:rPr lang="en-US" sz="4800" b="1" dirty="0"/>
              <a:t> </a:t>
            </a:r>
            <a:r>
              <a:rPr lang="en-US" sz="4800" b="1" dirty="0" err="1"/>
              <a:t>phường</a:t>
            </a:r>
            <a:r>
              <a:rPr lang="en-US" sz="4800" b="1" dirty="0"/>
              <a:t> </a:t>
            </a:r>
            <a:r>
              <a:rPr lang="en-US" sz="4800" b="1" dirty="0" err="1"/>
              <a:t>xung</a:t>
            </a:r>
            <a:r>
              <a:rPr lang="en-US" sz="4800" b="1" dirty="0"/>
              <a:t> </a:t>
            </a:r>
            <a:r>
              <a:rPr lang="en-US" sz="4800" b="1" dirty="0" err="1"/>
              <a:t>quanh</a:t>
            </a:r>
            <a:r>
              <a:rPr lang="en-US" sz="4800" b="1" dirty="0"/>
              <a:t>?</a:t>
            </a:r>
            <a:endParaRPr lang="vi-VN" sz="4800" b="1" dirty="0"/>
          </a:p>
        </p:txBody>
      </p:sp>
      <p:pic>
        <p:nvPicPr>
          <p:cNvPr id="8" name="Picture 2">
            <a:extLst>
              <a:ext uri="{FF2B5EF4-FFF2-40B4-BE49-F238E27FC236}">
                <a16:creationId xmlns:a16="http://schemas.microsoft.com/office/drawing/2014/main" id="{4043824D-363A-5E15-6600-A8AA8D5B6170}"/>
              </a:ext>
            </a:extLst>
          </p:cNvPr>
          <p:cNvPicPr>
            <a:picLocks noChangeAspect="1"/>
          </p:cNvPicPr>
          <p:nvPr/>
        </p:nvPicPr>
        <p:blipFill>
          <a:blip r:embed="rId4"/>
          <a:srcRect/>
          <a:stretch>
            <a:fillRect/>
          </a:stretch>
        </p:blipFill>
        <p:spPr>
          <a:xfrm rot="696707">
            <a:off x="16353791" y="4610100"/>
            <a:ext cx="1717964" cy="1717964"/>
          </a:xfrm>
          <a:prstGeom prst="rect">
            <a:avLst/>
          </a:prstGeom>
        </p:spPr>
      </p:pic>
      <p:pic>
        <p:nvPicPr>
          <p:cNvPr id="9" name="Picture 7">
            <a:extLst>
              <a:ext uri="{FF2B5EF4-FFF2-40B4-BE49-F238E27FC236}">
                <a16:creationId xmlns:a16="http://schemas.microsoft.com/office/drawing/2014/main" id="{AC9EF164-6BB0-7063-11C7-F67EE9B121F4}"/>
              </a:ext>
            </a:extLst>
          </p:cNvPr>
          <p:cNvPicPr>
            <a:picLocks noChangeAspect="1"/>
          </p:cNvPicPr>
          <p:nvPr/>
        </p:nvPicPr>
        <p:blipFill>
          <a:blip r:embed="rId5"/>
          <a:srcRect/>
          <a:stretch>
            <a:fillRect/>
          </a:stretch>
        </p:blipFill>
        <p:spPr>
          <a:xfrm rot="1035742">
            <a:off x="14077791" y="2701504"/>
            <a:ext cx="1562419" cy="1206969"/>
          </a:xfrm>
          <a:prstGeom prst="rect">
            <a:avLst/>
          </a:prstGeom>
        </p:spPr>
      </p:pic>
      <p:pic>
        <p:nvPicPr>
          <p:cNvPr id="10" name="Picture 5">
            <a:extLst>
              <a:ext uri="{FF2B5EF4-FFF2-40B4-BE49-F238E27FC236}">
                <a16:creationId xmlns:a16="http://schemas.microsoft.com/office/drawing/2014/main" id="{A8506A5E-68DB-B0BA-2F68-BB7CDAABB4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38383" y="8039100"/>
            <a:ext cx="4115148" cy="2247900"/>
          </a:xfrm>
          <a:prstGeom prst="rect">
            <a:avLst/>
          </a:prstGeom>
        </p:spPr>
      </p:pic>
      <p:pic>
        <p:nvPicPr>
          <p:cNvPr id="11" name="Picture 8">
            <a:extLst>
              <a:ext uri="{FF2B5EF4-FFF2-40B4-BE49-F238E27FC236}">
                <a16:creationId xmlns:a16="http://schemas.microsoft.com/office/drawing/2014/main" id="{3D85D4B0-9FCF-D07F-F91A-F9B62DA8A7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849419" y="-1959606"/>
            <a:ext cx="6084732" cy="4114800"/>
          </a:xfrm>
          <a:prstGeom prst="rect">
            <a:avLst/>
          </a:prstGeom>
        </p:spPr>
      </p:pic>
      <p:sp>
        <p:nvSpPr>
          <p:cNvPr id="2" name="TextBox 1">
            <a:extLst>
              <a:ext uri="{FF2B5EF4-FFF2-40B4-BE49-F238E27FC236}">
                <a16:creationId xmlns:a16="http://schemas.microsoft.com/office/drawing/2014/main" id="{625F4580-C39A-0F0E-092D-C27F3A18DD41}"/>
              </a:ext>
            </a:extLst>
          </p:cNvPr>
          <p:cNvSpPr txBox="1"/>
          <p:nvPr/>
        </p:nvSpPr>
        <p:spPr>
          <a:xfrm>
            <a:off x="5264873" y="5024473"/>
            <a:ext cx="11353800" cy="3046988"/>
          </a:xfrm>
          <a:prstGeom prst="rect">
            <a:avLst/>
          </a:prstGeom>
          <a:noFill/>
        </p:spPr>
        <p:txBody>
          <a:bodyPr wrap="square" rtlCol="0">
            <a:spAutoFit/>
          </a:bodyPr>
          <a:lstStyle/>
          <a:p>
            <a:r>
              <a:rPr lang="nl-NL" sz="4800" dirty="0"/>
              <a:t> </a:t>
            </a:r>
            <a:r>
              <a:rPr lang="nl-NL" sz="4800" b="1" dirty="0">
                <a:solidFill>
                  <a:srgbClr val="FF0000"/>
                </a:solidFill>
              </a:rPr>
              <a:t>Sông Hương làm cho không khí thành phố trở nên trong lành, làm tan biến những tiếng ồn ào của chợ búa, tạo cho thành phố một vẻ êm đềm.</a:t>
            </a:r>
            <a:endParaRPr lang="vi-VN" sz="4800" b="1" dirty="0">
              <a:solidFill>
                <a:srgbClr val="FF0000"/>
              </a:solidFill>
            </a:endParaRPr>
          </a:p>
        </p:txBody>
      </p:sp>
      <p:pic>
        <p:nvPicPr>
          <p:cNvPr id="17" name="Picture 23">
            <a:extLst>
              <a:ext uri="{FF2B5EF4-FFF2-40B4-BE49-F238E27FC236}">
                <a16:creationId xmlns:a16="http://schemas.microsoft.com/office/drawing/2014/main" id="{7A896780-4ADF-4A1B-9B8F-A8FABDF31F7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13567" y="4455117"/>
            <a:ext cx="3529833" cy="4011174"/>
          </a:xfrm>
          <a:prstGeom prst="rect">
            <a:avLst/>
          </a:prstGeom>
        </p:spPr>
      </p:pic>
      <p:pic>
        <p:nvPicPr>
          <p:cNvPr id="13" name="Picture 5">
            <a:extLst>
              <a:ext uri="{FF2B5EF4-FFF2-40B4-BE49-F238E27FC236}">
                <a16:creationId xmlns:a16="http://schemas.microsoft.com/office/drawing/2014/main" id="{51451E96-CF38-8333-05E6-3AFDDFD1B2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0695" y="8039100"/>
            <a:ext cx="4115148" cy="2247900"/>
          </a:xfrm>
          <a:prstGeom prst="rect">
            <a:avLst/>
          </a:prstGeom>
        </p:spPr>
      </p:pic>
      <p:pic>
        <p:nvPicPr>
          <p:cNvPr id="18" name="Picture 20">
            <a:extLst>
              <a:ext uri="{FF2B5EF4-FFF2-40B4-BE49-F238E27FC236}">
                <a16:creationId xmlns:a16="http://schemas.microsoft.com/office/drawing/2014/main" id="{EF02F139-AE9A-A450-07B4-198F49B85F4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305272">
            <a:off x="2226565" y="433099"/>
            <a:ext cx="1254032" cy="1987659"/>
          </a:xfrm>
          <a:prstGeom prst="rect">
            <a:avLst/>
          </a:prstGeom>
        </p:spPr>
      </p:pic>
      <p:pic>
        <p:nvPicPr>
          <p:cNvPr id="19" name="Picture 20">
            <a:extLst>
              <a:ext uri="{FF2B5EF4-FFF2-40B4-BE49-F238E27FC236}">
                <a16:creationId xmlns:a16="http://schemas.microsoft.com/office/drawing/2014/main" id="{3543EE36-66DF-9C05-7462-0B2613283E3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355933">
            <a:off x="4008468" y="307593"/>
            <a:ext cx="1254032" cy="1987659"/>
          </a:xfrm>
          <a:prstGeom prst="rect">
            <a:avLst/>
          </a:prstGeom>
        </p:spPr>
      </p:pic>
      <p:pic>
        <p:nvPicPr>
          <p:cNvPr id="20" name="Picture 20">
            <a:extLst>
              <a:ext uri="{FF2B5EF4-FFF2-40B4-BE49-F238E27FC236}">
                <a16:creationId xmlns:a16="http://schemas.microsoft.com/office/drawing/2014/main" id="{82B873E5-0E8B-0BC3-F587-15B1E29C542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261354">
            <a:off x="5443683" y="557962"/>
            <a:ext cx="1254032" cy="1987659"/>
          </a:xfrm>
          <a:prstGeom prst="rect">
            <a:avLst/>
          </a:prstGeom>
        </p:spPr>
      </p:pic>
    </p:spTree>
    <p:extLst>
      <p:ext uri="{BB962C8B-B14F-4D97-AF65-F5344CB8AC3E}">
        <p14:creationId xmlns:p14="http://schemas.microsoft.com/office/powerpoint/2010/main" val="309532102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anim calcmode="lin" valueType="num">
                                      <p:cBhvr>
                                        <p:cTn id="30" dur="500" fill="hold"/>
                                        <p:tgtEl>
                                          <p:spTgt spid="16"/>
                                        </p:tgtEl>
                                        <p:attrNameLst>
                                          <p:attrName>ppt_x</p:attrName>
                                        </p:attrNameLst>
                                      </p:cBhvr>
                                      <p:tavLst>
                                        <p:tav tm="0">
                                          <p:val>
                                            <p:strVal val="#ppt_x"/>
                                          </p:val>
                                        </p:tav>
                                        <p:tav tm="100000">
                                          <p:val>
                                            <p:strVal val="#ppt_x"/>
                                          </p:val>
                                        </p:tav>
                                      </p:tavLst>
                                    </p:anim>
                                    <p:anim calcmode="lin" valueType="num">
                                      <p:cBhvr>
                                        <p:cTn id="31"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6">
            <a:extLst>
              <a:ext uri="{FF2B5EF4-FFF2-40B4-BE49-F238E27FC236}">
                <a16:creationId xmlns:a16="http://schemas.microsoft.com/office/drawing/2014/main" id="{070A191A-8445-BE52-B872-5AF1111401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989" y="-1267302"/>
            <a:ext cx="3316928" cy="4218668"/>
          </a:xfrm>
          <a:prstGeom prst="rect">
            <a:avLst/>
          </a:prstGeom>
        </p:spPr>
      </p:pic>
      <p:pic>
        <p:nvPicPr>
          <p:cNvPr id="30" name="Picture 26">
            <a:extLst>
              <a:ext uri="{FF2B5EF4-FFF2-40B4-BE49-F238E27FC236}">
                <a16:creationId xmlns:a16="http://schemas.microsoft.com/office/drawing/2014/main" id="{8226B762-08B2-EA70-9C62-D8786EE606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39497" y="-876300"/>
            <a:ext cx="3316928" cy="4218668"/>
          </a:xfrm>
          <a:prstGeom prst="rect">
            <a:avLst/>
          </a:prstGeom>
        </p:spPr>
      </p:pic>
      <p:pic>
        <p:nvPicPr>
          <p:cNvPr id="22" name="Picture 26">
            <a:extLst>
              <a:ext uri="{FF2B5EF4-FFF2-40B4-BE49-F238E27FC236}">
                <a16:creationId xmlns:a16="http://schemas.microsoft.com/office/drawing/2014/main" id="{8532B76A-3461-7E35-BBFE-A4A697E1DA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77783" y="5328087"/>
            <a:ext cx="3316928" cy="4218668"/>
          </a:xfrm>
          <a:prstGeom prst="rect">
            <a:avLst/>
          </a:prstGeom>
        </p:spPr>
      </p:pic>
      <p:pic>
        <p:nvPicPr>
          <p:cNvPr id="15" name="Picture 6">
            <a:extLst>
              <a:ext uri="{FF2B5EF4-FFF2-40B4-BE49-F238E27FC236}">
                <a16:creationId xmlns:a16="http://schemas.microsoft.com/office/drawing/2014/main" id="{E11EBD86-A1CF-4C20-336B-CCD6C3FD869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8521" y="945677"/>
            <a:ext cx="10201524" cy="5366205"/>
          </a:xfrm>
          <a:prstGeom prst="rect">
            <a:avLst/>
          </a:prstGeom>
        </p:spPr>
      </p:pic>
      <p:sp>
        <p:nvSpPr>
          <p:cNvPr id="16" name="TextBox 15">
            <a:extLst>
              <a:ext uri="{FF2B5EF4-FFF2-40B4-BE49-F238E27FC236}">
                <a16:creationId xmlns:a16="http://schemas.microsoft.com/office/drawing/2014/main" id="{4C0C08C0-924C-11E6-26F3-2B93CDFE3EBC}"/>
              </a:ext>
            </a:extLst>
          </p:cNvPr>
          <p:cNvSpPr txBox="1"/>
          <p:nvPr/>
        </p:nvSpPr>
        <p:spPr>
          <a:xfrm>
            <a:off x="2260105" y="1449732"/>
            <a:ext cx="8293695" cy="3166824"/>
          </a:xfrm>
          <a:prstGeom prst="roundRect">
            <a:avLst/>
          </a:prstGeom>
          <a:noFill/>
        </p:spPr>
        <p:txBody>
          <a:bodyPr wrap="square" rtlCol="0">
            <a:spAutoFit/>
          </a:bodyPr>
          <a:lstStyle/>
          <a:p>
            <a:r>
              <a:rPr lang="en-US" sz="6000" b="1" dirty="0"/>
              <a:t>- Qua </a:t>
            </a:r>
            <a:r>
              <a:rPr lang="en-US" sz="6000" b="1" dirty="0" err="1"/>
              <a:t>bài</a:t>
            </a:r>
            <a:r>
              <a:rPr lang="en-US" sz="6000" b="1" dirty="0"/>
              <a:t> </a:t>
            </a:r>
            <a:r>
              <a:rPr lang="en-US" sz="6000" b="1" dirty="0" err="1"/>
              <a:t>văn</a:t>
            </a:r>
            <a:r>
              <a:rPr lang="en-US" sz="6000" b="1" dirty="0"/>
              <a:t>, </a:t>
            </a:r>
            <a:r>
              <a:rPr lang="en-US" sz="6000" b="1" dirty="0" err="1"/>
              <a:t>em</a:t>
            </a:r>
            <a:r>
              <a:rPr lang="en-US" sz="6000" b="1" dirty="0"/>
              <a:t> </a:t>
            </a:r>
            <a:r>
              <a:rPr lang="en-US" sz="6000" b="1" dirty="0" err="1"/>
              <a:t>thấy</a:t>
            </a:r>
            <a:r>
              <a:rPr lang="en-US" sz="6000" b="1" dirty="0"/>
              <a:t> </a:t>
            </a:r>
            <a:r>
              <a:rPr lang="en-US" sz="6000" b="1" dirty="0" err="1"/>
              <a:t>sông</a:t>
            </a:r>
            <a:r>
              <a:rPr lang="en-US" sz="6000" b="1" dirty="0"/>
              <a:t> </a:t>
            </a:r>
            <a:r>
              <a:rPr lang="en-US" sz="6000" b="1" dirty="0" err="1"/>
              <a:t>Hương</a:t>
            </a:r>
            <a:r>
              <a:rPr lang="en-US" sz="6000" b="1" dirty="0"/>
              <a:t> </a:t>
            </a:r>
            <a:r>
              <a:rPr lang="en-US" sz="6000" b="1" dirty="0" err="1"/>
              <a:t>có</a:t>
            </a:r>
            <a:r>
              <a:rPr lang="en-US" sz="6000" b="1" dirty="0"/>
              <a:t> </a:t>
            </a:r>
            <a:r>
              <a:rPr lang="en-US" sz="6000" b="1" dirty="0" err="1"/>
              <a:t>vẻ</a:t>
            </a:r>
            <a:r>
              <a:rPr lang="en-US" sz="6000" b="1" dirty="0"/>
              <a:t> </a:t>
            </a:r>
            <a:r>
              <a:rPr lang="en-US" sz="6000" b="1" dirty="0" err="1"/>
              <a:t>đẹp</a:t>
            </a:r>
            <a:r>
              <a:rPr lang="en-US" sz="6000" b="1" dirty="0"/>
              <a:t> </a:t>
            </a:r>
            <a:r>
              <a:rPr lang="en-US" sz="6000" b="1" dirty="0" err="1"/>
              <a:t>thế</a:t>
            </a:r>
            <a:r>
              <a:rPr lang="en-US" sz="6000" b="1" dirty="0"/>
              <a:t> </a:t>
            </a:r>
            <a:r>
              <a:rPr lang="en-US" sz="6000" b="1" dirty="0" err="1"/>
              <a:t>nào</a:t>
            </a:r>
            <a:r>
              <a:rPr lang="en-US" sz="6000" b="1" dirty="0"/>
              <a:t> ?</a:t>
            </a:r>
            <a:endParaRPr lang="vi-VN" sz="6000" b="1" dirty="0"/>
          </a:p>
        </p:txBody>
      </p:sp>
      <p:sp>
        <p:nvSpPr>
          <p:cNvPr id="2" name="TextBox 1">
            <a:extLst>
              <a:ext uri="{FF2B5EF4-FFF2-40B4-BE49-F238E27FC236}">
                <a16:creationId xmlns:a16="http://schemas.microsoft.com/office/drawing/2014/main" id="{625F4580-C39A-0F0E-092D-C27F3A18DD41}"/>
              </a:ext>
            </a:extLst>
          </p:cNvPr>
          <p:cNvSpPr txBox="1"/>
          <p:nvPr/>
        </p:nvSpPr>
        <p:spPr>
          <a:xfrm>
            <a:off x="8382000" y="5289987"/>
            <a:ext cx="9529250" cy="4326697"/>
          </a:xfrm>
          <a:prstGeom prst="rect">
            <a:avLst/>
          </a:prstGeom>
          <a:noFill/>
        </p:spPr>
        <p:txBody>
          <a:bodyPr wrap="square" rtlCol="0">
            <a:spAutoFit/>
          </a:bodyPr>
          <a:lstStyle/>
          <a:p>
            <a:pPr>
              <a:lnSpc>
                <a:spcPct val="150000"/>
              </a:lnSpc>
            </a:pPr>
            <a:r>
              <a:rPr lang="nl-NL" sz="4800" b="1" dirty="0">
                <a:solidFill>
                  <a:srgbClr val="FF0000"/>
                </a:solidFill>
              </a:rPr>
              <a:t>Sông Hương có vẻ đẹp thanh bình, thơ mộng/ Sông Hương có vẻ đẹp yên bình, nên thơ/ ...</a:t>
            </a:r>
            <a:endParaRPr lang="vi-VN" sz="4800" b="1" dirty="0">
              <a:solidFill>
                <a:srgbClr val="FF0000"/>
              </a:solidFill>
            </a:endParaRPr>
          </a:p>
          <a:p>
            <a:pPr>
              <a:lnSpc>
                <a:spcPct val="150000"/>
              </a:lnSpc>
            </a:pPr>
            <a:endParaRPr lang="en-US" sz="4500" dirty="0">
              <a:solidFill>
                <a:srgbClr val="FF0000"/>
              </a:solidFill>
              <a:latin typeface="Arial" panose="020B0604020202020204" pitchFamily="34" charset="0"/>
              <a:cs typeface="Arial" panose="020B0604020202020204" pitchFamily="34" charset="0"/>
            </a:endParaRPr>
          </a:p>
        </p:txBody>
      </p:sp>
      <p:pic>
        <p:nvPicPr>
          <p:cNvPr id="14" name="Picture 6">
            <a:extLst>
              <a:ext uri="{FF2B5EF4-FFF2-40B4-BE49-F238E27FC236}">
                <a16:creationId xmlns:a16="http://schemas.microsoft.com/office/drawing/2014/main" id="{85DB8D51-EC58-8E23-F1C6-52C362E0032D}"/>
              </a:ext>
            </a:extLst>
          </p:cNvPr>
          <p:cNvPicPr>
            <a:picLocks noChangeAspect="1"/>
          </p:cNvPicPr>
          <p:nvPr/>
        </p:nvPicPr>
        <p:blipFill>
          <a:blip r:embed="rId6"/>
          <a:srcRect/>
          <a:stretch>
            <a:fillRect/>
          </a:stretch>
        </p:blipFill>
        <p:spPr>
          <a:xfrm>
            <a:off x="-5486400" y="5143500"/>
            <a:ext cx="11285631" cy="7678931"/>
          </a:xfrm>
          <a:prstGeom prst="rect">
            <a:avLst/>
          </a:prstGeom>
        </p:spPr>
      </p:pic>
      <p:pic>
        <p:nvPicPr>
          <p:cNvPr id="21" name="Picture 20">
            <a:extLst>
              <a:ext uri="{FF2B5EF4-FFF2-40B4-BE49-F238E27FC236}">
                <a16:creationId xmlns:a16="http://schemas.microsoft.com/office/drawing/2014/main" id="{A423A194-8931-9E19-D0E9-8AE771F8FE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1914" y="5668719"/>
            <a:ext cx="3537403" cy="3537403"/>
          </a:xfrm>
          <a:prstGeom prst="rect">
            <a:avLst/>
          </a:prstGeom>
        </p:spPr>
      </p:pic>
      <p:pic>
        <p:nvPicPr>
          <p:cNvPr id="23" name="Picture 19">
            <a:extLst>
              <a:ext uri="{FF2B5EF4-FFF2-40B4-BE49-F238E27FC236}">
                <a16:creationId xmlns:a16="http://schemas.microsoft.com/office/drawing/2014/main" id="{A4C1DC1C-F285-012E-E4F1-62E6B8C7C93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908942" y="8272798"/>
            <a:ext cx="1379058" cy="2547913"/>
          </a:xfrm>
          <a:prstGeom prst="rect">
            <a:avLst/>
          </a:prstGeom>
        </p:spPr>
      </p:pic>
      <p:pic>
        <p:nvPicPr>
          <p:cNvPr id="24" name="Picture 19">
            <a:extLst>
              <a:ext uri="{FF2B5EF4-FFF2-40B4-BE49-F238E27FC236}">
                <a16:creationId xmlns:a16="http://schemas.microsoft.com/office/drawing/2014/main" id="{F53D0E4D-0E34-C01F-BFE2-EDF85ED64CD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5710512" y="8370189"/>
            <a:ext cx="1592742" cy="2547913"/>
          </a:xfrm>
          <a:prstGeom prst="rect">
            <a:avLst/>
          </a:prstGeom>
        </p:spPr>
      </p:pic>
      <p:pic>
        <p:nvPicPr>
          <p:cNvPr id="26" name="Picture 4">
            <a:extLst>
              <a:ext uri="{FF2B5EF4-FFF2-40B4-BE49-F238E27FC236}">
                <a16:creationId xmlns:a16="http://schemas.microsoft.com/office/drawing/2014/main" id="{699C46AC-7A59-ABE2-483F-117A3AC98E4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0196129">
            <a:off x="12544179" y="1116592"/>
            <a:ext cx="1804103" cy="1014808"/>
          </a:xfrm>
          <a:prstGeom prst="rect">
            <a:avLst/>
          </a:prstGeom>
        </p:spPr>
      </p:pic>
      <p:pic>
        <p:nvPicPr>
          <p:cNvPr id="27" name="Picture 21">
            <a:extLst>
              <a:ext uri="{FF2B5EF4-FFF2-40B4-BE49-F238E27FC236}">
                <a16:creationId xmlns:a16="http://schemas.microsoft.com/office/drawing/2014/main" id="{7C407679-2C58-28A4-015E-4FE9C38813E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345228">
            <a:off x="8751474" y="8759373"/>
            <a:ext cx="1888043" cy="1156855"/>
          </a:xfrm>
          <a:prstGeom prst="rect">
            <a:avLst/>
          </a:prstGeom>
        </p:spPr>
      </p:pic>
      <p:pic>
        <p:nvPicPr>
          <p:cNvPr id="28" name="Picture 5">
            <a:extLst>
              <a:ext uri="{FF2B5EF4-FFF2-40B4-BE49-F238E27FC236}">
                <a16:creationId xmlns:a16="http://schemas.microsoft.com/office/drawing/2014/main" id="{CA5C2A2F-F34C-4CB4-2D2E-33E6D700D15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710512" y="3122729"/>
            <a:ext cx="1645913" cy="1351706"/>
          </a:xfrm>
          <a:prstGeom prst="rect">
            <a:avLst/>
          </a:prstGeom>
        </p:spPr>
      </p:pic>
      <p:pic>
        <p:nvPicPr>
          <p:cNvPr id="29" name="Picture 20">
            <a:extLst>
              <a:ext uri="{FF2B5EF4-FFF2-40B4-BE49-F238E27FC236}">
                <a16:creationId xmlns:a16="http://schemas.microsoft.com/office/drawing/2014/main" id="{F4D2A571-6DE5-DAB5-2C89-CD60B684B36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4863839" y="8175155"/>
            <a:ext cx="3306803" cy="4114800"/>
          </a:xfrm>
          <a:prstGeom prst="rect">
            <a:avLst/>
          </a:prstGeom>
        </p:spPr>
      </p:pic>
    </p:spTree>
    <p:extLst>
      <p:ext uri="{BB962C8B-B14F-4D97-AF65-F5344CB8AC3E}">
        <p14:creationId xmlns:p14="http://schemas.microsoft.com/office/powerpoint/2010/main" val="321492591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75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6">
            <a:extLst>
              <a:ext uri="{FF2B5EF4-FFF2-40B4-BE49-F238E27FC236}">
                <a16:creationId xmlns:a16="http://schemas.microsoft.com/office/drawing/2014/main" id="{8226B762-08B2-EA70-9C62-D8786EE606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39497" y="-876300"/>
            <a:ext cx="3316928" cy="4218668"/>
          </a:xfrm>
          <a:prstGeom prst="rect">
            <a:avLst/>
          </a:prstGeom>
        </p:spPr>
      </p:pic>
      <p:pic>
        <p:nvPicPr>
          <p:cNvPr id="22" name="Picture 26">
            <a:extLst>
              <a:ext uri="{FF2B5EF4-FFF2-40B4-BE49-F238E27FC236}">
                <a16:creationId xmlns:a16="http://schemas.microsoft.com/office/drawing/2014/main" id="{8532B76A-3461-7E35-BBFE-A4A697E1DA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77783" y="5328087"/>
            <a:ext cx="3316928" cy="4218668"/>
          </a:xfrm>
          <a:prstGeom prst="rect">
            <a:avLst/>
          </a:prstGeom>
        </p:spPr>
      </p:pic>
      <p:pic>
        <p:nvPicPr>
          <p:cNvPr id="15" name="Picture 6">
            <a:extLst>
              <a:ext uri="{FF2B5EF4-FFF2-40B4-BE49-F238E27FC236}">
                <a16:creationId xmlns:a16="http://schemas.microsoft.com/office/drawing/2014/main" id="{E11EBD86-A1CF-4C20-336B-CCD6C3FD869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8383" y="-265584"/>
            <a:ext cx="10201524" cy="5366205"/>
          </a:xfrm>
          <a:prstGeom prst="rect">
            <a:avLst/>
          </a:prstGeom>
        </p:spPr>
      </p:pic>
      <p:sp>
        <p:nvSpPr>
          <p:cNvPr id="16" name="TextBox 15">
            <a:extLst>
              <a:ext uri="{FF2B5EF4-FFF2-40B4-BE49-F238E27FC236}">
                <a16:creationId xmlns:a16="http://schemas.microsoft.com/office/drawing/2014/main" id="{4C0C08C0-924C-11E6-26F3-2B93CDFE3EBC}"/>
              </a:ext>
            </a:extLst>
          </p:cNvPr>
          <p:cNvSpPr txBox="1"/>
          <p:nvPr/>
        </p:nvSpPr>
        <p:spPr>
          <a:xfrm>
            <a:off x="402455" y="1268807"/>
            <a:ext cx="10937375" cy="2758202"/>
          </a:xfrm>
          <a:prstGeom prst="roundRect">
            <a:avLst/>
          </a:prstGeom>
          <a:noFill/>
        </p:spPr>
        <p:txBody>
          <a:bodyPr wrap="square" rtlCol="0">
            <a:spAutoFit/>
          </a:bodyPr>
          <a:lstStyle/>
          <a:p>
            <a:r>
              <a:rPr lang="en-US" sz="6000" dirty="0"/>
              <a:t> -</a:t>
            </a:r>
            <a:r>
              <a:rPr lang="en-US" sz="4800" b="1" dirty="0" err="1"/>
              <a:t>Đọc</a:t>
            </a:r>
            <a:r>
              <a:rPr lang="en-US" sz="4800" b="1" dirty="0"/>
              <a:t> </a:t>
            </a:r>
            <a:r>
              <a:rPr lang="en-US" sz="4800" b="1" dirty="0" err="1"/>
              <a:t>bài</a:t>
            </a:r>
            <a:r>
              <a:rPr lang="en-US" sz="4800" b="1" dirty="0"/>
              <a:t> </a:t>
            </a:r>
            <a:r>
              <a:rPr lang="en-US" sz="4800" b="1" dirty="0" err="1"/>
              <a:t>văn</a:t>
            </a:r>
            <a:r>
              <a:rPr lang="en-US" sz="4800" b="1" dirty="0"/>
              <a:t>, </a:t>
            </a:r>
            <a:r>
              <a:rPr lang="en-US" sz="4800" b="1" dirty="0" err="1"/>
              <a:t>em</a:t>
            </a:r>
            <a:r>
              <a:rPr lang="en-US" sz="4800" b="1" dirty="0"/>
              <a:t> </a:t>
            </a:r>
            <a:r>
              <a:rPr lang="en-US" sz="4800" b="1" dirty="0" err="1"/>
              <a:t>cảm</a:t>
            </a:r>
            <a:r>
              <a:rPr lang="en-US" sz="4800" b="1" dirty="0"/>
              <a:t> </a:t>
            </a:r>
            <a:r>
              <a:rPr lang="en-US" sz="4800" b="1" dirty="0" err="1"/>
              <a:t>nhận</a:t>
            </a:r>
            <a:r>
              <a:rPr lang="en-US" sz="4800" b="1" dirty="0"/>
              <a:t> </a:t>
            </a:r>
            <a:r>
              <a:rPr lang="en-US" sz="4800" b="1" dirty="0" err="1"/>
              <a:t>được</a:t>
            </a:r>
            <a:r>
              <a:rPr lang="en-US" sz="4800" b="1" dirty="0"/>
              <a:t> </a:t>
            </a:r>
            <a:r>
              <a:rPr lang="en-US" sz="4800" b="1" dirty="0" err="1"/>
              <a:t>tình</a:t>
            </a:r>
            <a:r>
              <a:rPr lang="en-US" sz="4800" b="1" dirty="0"/>
              <a:t> </a:t>
            </a:r>
            <a:r>
              <a:rPr lang="en-US" sz="4800" b="1" dirty="0" err="1"/>
              <a:t>cảm</a:t>
            </a:r>
            <a:r>
              <a:rPr lang="en-US" sz="4800" b="1" dirty="0"/>
              <a:t> </a:t>
            </a:r>
            <a:r>
              <a:rPr lang="en-US" sz="4800" b="1" dirty="0" err="1"/>
              <a:t>gì</a:t>
            </a:r>
            <a:r>
              <a:rPr lang="en-US" sz="4800" b="1" dirty="0"/>
              <a:t> </a:t>
            </a:r>
            <a:r>
              <a:rPr lang="en-US" sz="4800" b="1" dirty="0" err="1"/>
              <a:t>của</a:t>
            </a:r>
            <a:r>
              <a:rPr lang="en-US" sz="4800" b="1" dirty="0"/>
              <a:t> </a:t>
            </a:r>
            <a:r>
              <a:rPr lang="en-US" sz="4800" b="1" dirty="0" err="1"/>
              <a:t>tác</a:t>
            </a:r>
            <a:r>
              <a:rPr lang="en-US" sz="4800" b="1" dirty="0"/>
              <a:t> </a:t>
            </a:r>
            <a:r>
              <a:rPr lang="en-US" sz="4800" b="1" dirty="0" err="1"/>
              <a:t>giả</a:t>
            </a:r>
            <a:r>
              <a:rPr lang="en-US" sz="4800" b="1" dirty="0"/>
              <a:t> </a:t>
            </a:r>
            <a:r>
              <a:rPr lang="en-US" sz="4800" b="1" dirty="0" err="1"/>
              <a:t>với</a:t>
            </a:r>
            <a:r>
              <a:rPr lang="en-US" sz="4800" b="1" dirty="0"/>
              <a:t> non </a:t>
            </a:r>
            <a:r>
              <a:rPr lang="en-US" sz="4800" b="1" dirty="0" err="1"/>
              <a:t>sông</a:t>
            </a:r>
            <a:r>
              <a:rPr lang="en-US" sz="4800" b="1" dirty="0"/>
              <a:t> </a:t>
            </a:r>
            <a:r>
              <a:rPr lang="en-US" sz="4800" b="1" dirty="0" err="1"/>
              <a:t>đất</a:t>
            </a:r>
            <a:r>
              <a:rPr lang="en-US" sz="4800" b="1" dirty="0"/>
              <a:t> </a:t>
            </a:r>
            <a:r>
              <a:rPr lang="en-US" sz="4800" b="1" dirty="0" err="1"/>
              <a:t>nước</a:t>
            </a:r>
            <a:r>
              <a:rPr lang="en-US" sz="4800" b="1" dirty="0"/>
              <a:t>?</a:t>
            </a:r>
            <a:endParaRPr lang="vi-VN" sz="4800" b="1" dirty="0"/>
          </a:p>
        </p:txBody>
      </p:sp>
      <p:sp>
        <p:nvSpPr>
          <p:cNvPr id="2" name="TextBox 1">
            <a:extLst>
              <a:ext uri="{FF2B5EF4-FFF2-40B4-BE49-F238E27FC236}">
                <a16:creationId xmlns:a16="http://schemas.microsoft.com/office/drawing/2014/main" id="{625F4580-C39A-0F0E-092D-C27F3A18DD41}"/>
              </a:ext>
            </a:extLst>
          </p:cNvPr>
          <p:cNvSpPr txBox="1"/>
          <p:nvPr/>
        </p:nvSpPr>
        <p:spPr>
          <a:xfrm>
            <a:off x="8382000" y="5289987"/>
            <a:ext cx="9529250" cy="3218702"/>
          </a:xfrm>
          <a:prstGeom prst="rect">
            <a:avLst/>
          </a:prstGeom>
          <a:noFill/>
        </p:spPr>
        <p:txBody>
          <a:bodyPr wrap="square" rtlCol="0">
            <a:spAutoFit/>
          </a:bodyPr>
          <a:lstStyle/>
          <a:p>
            <a:r>
              <a:rPr lang="nl-NL" sz="4800" b="1" dirty="0">
                <a:solidFill>
                  <a:srgbClr val="FF0000"/>
                </a:solidFill>
              </a:rPr>
              <a:t>Tác giả rất yêu non sông, đất nước/ Tác giả rất yêu sông Hương và thành phố Huế/ ...</a:t>
            </a:r>
            <a:endParaRPr lang="vi-VN" sz="4800" b="1" dirty="0">
              <a:solidFill>
                <a:srgbClr val="FF0000"/>
              </a:solidFill>
            </a:endParaRPr>
          </a:p>
          <a:p>
            <a:pPr>
              <a:lnSpc>
                <a:spcPct val="150000"/>
              </a:lnSpc>
            </a:pPr>
            <a:endParaRPr lang="en-US" sz="4500" dirty="0">
              <a:solidFill>
                <a:srgbClr val="FF0000"/>
              </a:solidFill>
              <a:latin typeface="Arial" panose="020B0604020202020204" pitchFamily="34" charset="0"/>
              <a:cs typeface="Arial" panose="020B0604020202020204" pitchFamily="34" charset="0"/>
            </a:endParaRPr>
          </a:p>
        </p:txBody>
      </p:sp>
      <p:pic>
        <p:nvPicPr>
          <p:cNvPr id="14" name="Picture 6">
            <a:extLst>
              <a:ext uri="{FF2B5EF4-FFF2-40B4-BE49-F238E27FC236}">
                <a16:creationId xmlns:a16="http://schemas.microsoft.com/office/drawing/2014/main" id="{85DB8D51-EC58-8E23-F1C6-52C362E0032D}"/>
              </a:ext>
            </a:extLst>
          </p:cNvPr>
          <p:cNvPicPr>
            <a:picLocks noChangeAspect="1"/>
          </p:cNvPicPr>
          <p:nvPr/>
        </p:nvPicPr>
        <p:blipFill>
          <a:blip r:embed="rId6"/>
          <a:srcRect/>
          <a:stretch>
            <a:fillRect/>
          </a:stretch>
        </p:blipFill>
        <p:spPr>
          <a:xfrm>
            <a:off x="-5486400" y="5143500"/>
            <a:ext cx="11285631" cy="7678931"/>
          </a:xfrm>
          <a:prstGeom prst="rect">
            <a:avLst/>
          </a:prstGeom>
        </p:spPr>
      </p:pic>
      <p:pic>
        <p:nvPicPr>
          <p:cNvPr id="21" name="Picture 20">
            <a:extLst>
              <a:ext uri="{FF2B5EF4-FFF2-40B4-BE49-F238E27FC236}">
                <a16:creationId xmlns:a16="http://schemas.microsoft.com/office/drawing/2014/main" id="{A423A194-8931-9E19-D0E9-8AE771F8FE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1914" y="5668719"/>
            <a:ext cx="3537403" cy="3537403"/>
          </a:xfrm>
          <a:prstGeom prst="rect">
            <a:avLst/>
          </a:prstGeom>
        </p:spPr>
      </p:pic>
      <p:pic>
        <p:nvPicPr>
          <p:cNvPr id="23" name="Picture 19">
            <a:extLst>
              <a:ext uri="{FF2B5EF4-FFF2-40B4-BE49-F238E27FC236}">
                <a16:creationId xmlns:a16="http://schemas.microsoft.com/office/drawing/2014/main" id="{A4C1DC1C-F285-012E-E4F1-62E6B8C7C93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908942" y="8272798"/>
            <a:ext cx="1379058" cy="2547913"/>
          </a:xfrm>
          <a:prstGeom prst="rect">
            <a:avLst/>
          </a:prstGeom>
        </p:spPr>
      </p:pic>
      <p:pic>
        <p:nvPicPr>
          <p:cNvPr id="24" name="Picture 19">
            <a:extLst>
              <a:ext uri="{FF2B5EF4-FFF2-40B4-BE49-F238E27FC236}">
                <a16:creationId xmlns:a16="http://schemas.microsoft.com/office/drawing/2014/main" id="{F53D0E4D-0E34-C01F-BFE2-EDF85ED64CD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5710512" y="8370189"/>
            <a:ext cx="1592742" cy="2547913"/>
          </a:xfrm>
          <a:prstGeom prst="rect">
            <a:avLst/>
          </a:prstGeom>
        </p:spPr>
      </p:pic>
      <p:pic>
        <p:nvPicPr>
          <p:cNvPr id="26" name="Picture 4">
            <a:extLst>
              <a:ext uri="{FF2B5EF4-FFF2-40B4-BE49-F238E27FC236}">
                <a16:creationId xmlns:a16="http://schemas.microsoft.com/office/drawing/2014/main" id="{699C46AC-7A59-ABE2-483F-117A3AC98E4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0196129">
            <a:off x="12544179" y="1116592"/>
            <a:ext cx="1804103" cy="1014808"/>
          </a:xfrm>
          <a:prstGeom prst="rect">
            <a:avLst/>
          </a:prstGeom>
        </p:spPr>
      </p:pic>
      <p:pic>
        <p:nvPicPr>
          <p:cNvPr id="27" name="Picture 21">
            <a:extLst>
              <a:ext uri="{FF2B5EF4-FFF2-40B4-BE49-F238E27FC236}">
                <a16:creationId xmlns:a16="http://schemas.microsoft.com/office/drawing/2014/main" id="{7C407679-2C58-28A4-015E-4FE9C38813E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345228">
            <a:off x="8751474" y="8759373"/>
            <a:ext cx="1888043" cy="1156855"/>
          </a:xfrm>
          <a:prstGeom prst="rect">
            <a:avLst/>
          </a:prstGeom>
        </p:spPr>
      </p:pic>
      <p:pic>
        <p:nvPicPr>
          <p:cNvPr id="28" name="Picture 5">
            <a:extLst>
              <a:ext uri="{FF2B5EF4-FFF2-40B4-BE49-F238E27FC236}">
                <a16:creationId xmlns:a16="http://schemas.microsoft.com/office/drawing/2014/main" id="{CA5C2A2F-F34C-4CB4-2D2E-33E6D700D15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710512" y="3122729"/>
            <a:ext cx="1645913" cy="1351706"/>
          </a:xfrm>
          <a:prstGeom prst="rect">
            <a:avLst/>
          </a:prstGeom>
        </p:spPr>
      </p:pic>
      <p:pic>
        <p:nvPicPr>
          <p:cNvPr id="29" name="Picture 20">
            <a:extLst>
              <a:ext uri="{FF2B5EF4-FFF2-40B4-BE49-F238E27FC236}">
                <a16:creationId xmlns:a16="http://schemas.microsoft.com/office/drawing/2014/main" id="{F4D2A571-6DE5-DAB5-2C89-CD60B684B36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4863839" y="8175155"/>
            <a:ext cx="3306803" cy="4114800"/>
          </a:xfrm>
          <a:prstGeom prst="rect">
            <a:avLst/>
          </a:prstGeom>
        </p:spPr>
      </p:pic>
    </p:spTree>
    <p:extLst>
      <p:ext uri="{BB962C8B-B14F-4D97-AF65-F5344CB8AC3E}">
        <p14:creationId xmlns:p14="http://schemas.microsoft.com/office/powerpoint/2010/main" val="225368544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75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Powerpoint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9" name="Flowchart: Terminator 8">
            <a:extLst>
              <a:ext uri="{FF2B5EF4-FFF2-40B4-BE49-F238E27FC236}">
                <a16:creationId xmlns:a16="http://schemas.microsoft.com/office/drawing/2014/main" id="{C8800ACA-C713-4F7D-A467-4B567C603304}"/>
              </a:ext>
            </a:extLst>
          </p:cNvPr>
          <p:cNvSpPr/>
          <p:nvPr/>
        </p:nvSpPr>
        <p:spPr>
          <a:xfrm>
            <a:off x="2133600" y="342901"/>
            <a:ext cx="13563600" cy="2057399"/>
          </a:xfrm>
          <a:prstGeom prst="flowChartTerminator">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63217" tIns="81608" rIns="163217" bIns="81608" rtlCol="0" anchor="ctr"/>
          <a:lstStyle/>
          <a:p>
            <a:pPr algn="ctr"/>
            <a:r>
              <a:rPr lang="en-US" sz="6400" b="1" dirty="0"/>
              <a:t>NỘI DUNG BÀI ĐỌC</a:t>
            </a:r>
          </a:p>
        </p:txBody>
      </p:sp>
      <p:sp>
        <p:nvSpPr>
          <p:cNvPr id="2" name="Rectangle 1"/>
          <p:cNvSpPr/>
          <p:nvPr/>
        </p:nvSpPr>
        <p:spPr>
          <a:xfrm>
            <a:off x="4572000" y="4658753"/>
            <a:ext cx="9144000" cy="441877"/>
          </a:xfrm>
          <a:prstGeom prst="rect">
            <a:avLst/>
          </a:prstGeom>
        </p:spPr>
        <p:txBody>
          <a:bodyPr lIns="163284" tIns="81642" rIns="163284" bIns="81642">
            <a:spAutoFit/>
          </a:bodyPr>
          <a:lstStyle/>
          <a:p>
            <a:endParaRPr lang="en-US" dirty="0"/>
          </a:p>
        </p:txBody>
      </p:sp>
      <p:sp>
        <p:nvSpPr>
          <p:cNvPr id="11" name="Flowchart: Terminator 10">
            <a:extLst>
              <a:ext uri="{FF2B5EF4-FFF2-40B4-BE49-F238E27FC236}">
                <a16:creationId xmlns:a16="http://schemas.microsoft.com/office/drawing/2014/main" id="{C8800ACA-C713-4F7D-A467-4B567C603304}"/>
              </a:ext>
            </a:extLst>
          </p:cNvPr>
          <p:cNvSpPr/>
          <p:nvPr/>
        </p:nvSpPr>
        <p:spPr>
          <a:xfrm>
            <a:off x="1676400" y="2628900"/>
            <a:ext cx="15087600" cy="5714999"/>
          </a:xfrm>
          <a:prstGeom prst="flowChartTerminator">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63217" tIns="81608" rIns="163217" bIns="81608" rtlCol="0" anchor="ctr"/>
          <a:lstStyle/>
          <a:p>
            <a:r>
              <a:rPr lang="en-US" sz="5700">
                <a:latin typeface="Arial" pitchFamily="34" charset="0"/>
                <a:cs typeface="Arial" pitchFamily="34" charset="0"/>
              </a:rPr>
              <a:t> </a:t>
            </a:r>
            <a:r>
              <a:rPr lang="en-US" sz="6000" i="1"/>
              <a:t>Bài văn </a:t>
            </a:r>
            <a:r>
              <a:rPr lang="nl-NL" sz="6000" i="1"/>
              <a:t>ca ngợi vẻ đẹp thơ mộng, thanh bình của dòng sông Hương, một đặc ân của thiên nhiên dành cho Huế, thể hiện tình yêu của tác giả đối với quê hương, đất nước.</a:t>
            </a:r>
            <a:endParaRPr lang="vi-VN" sz="6000"/>
          </a:p>
        </p:txBody>
      </p:sp>
    </p:spTree>
    <p:extLst>
      <p:ext uri="{BB962C8B-B14F-4D97-AF65-F5344CB8AC3E}">
        <p14:creationId xmlns:p14="http://schemas.microsoft.com/office/powerpoint/2010/main" val="357397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342900"/>
            <a:ext cx="16611600" cy="9601200"/>
          </a:xfrm>
          <a:prstGeom prst="rect">
            <a:avLst/>
          </a:prstGeom>
        </p:spPr>
      </p:pic>
    </p:spTree>
    <p:extLst>
      <p:ext uri="{BB962C8B-B14F-4D97-AF65-F5344CB8AC3E}">
        <p14:creationId xmlns:p14="http://schemas.microsoft.com/office/powerpoint/2010/main" val="3893771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4043824D-363A-5E15-6600-A8AA8D5B6170}"/>
              </a:ext>
            </a:extLst>
          </p:cNvPr>
          <p:cNvPicPr>
            <a:picLocks noChangeAspect="1"/>
          </p:cNvPicPr>
          <p:nvPr/>
        </p:nvPicPr>
        <p:blipFill>
          <a:blip r:embed="rId2"/>
          <a:srcRect/>
          <a:stretch>
            <a:fillRect/>
          </a:stretch>
        </p:blipFill>
        <p:spPr>
          <a:xfrm rot="696707">
            <a:off x="16353791" y="4610100"/>
            <a:ext cx="1717964" cy="1717964"/>
          </a:xfrm>
          <a:prstGeom prst="rect">
            <a:avLst/>
          </a:prstGeom>
        </p:spPr>
      </p:pic>
      <p:pic>
        <p:nvPicPr>
          <p:cNvPr id="9" name="Picture 7">
            <a:extLst>
              <a:ext uri="{FF2B5EF4-FFF2-40B4-BE49-F238E27FC236}">
                <a16:creationId xmlns:a16="http://schemas.microsoft.com/office/drawing/2014/main" id="{AC9EF164-6BB0-7063-11C7-F67EE9B121F4}"/>
              </a:ext>
            </a:extLst>
          </p:cNvPr>
          <p:cNvPicPr>
            <a:picLocks noChangeAspect="1"/>
          </p:cNvPicPr>
          <p:nvPr/>
        </p:nvPicPr>
        <p:blipFill>
          <a:blip r:embed="rId3"/>
          <a:srcRect/>
          <a:stretch>
            <a:fillRect/>
          </a:stretch>
        </p:blipFill>
        <p:spPr>
          <a:xfrm rot="1035742">
            <a:off x="14077791" y="2701504"/>
            <a:ext cx="1562419" cy="1206969"/>
          </a:xfrm>
          <a:prstGeom prst="rect">
            <a:avLst/>
          </a:prstGeom>
        </p:spPr>
      </p:pic>
      <p:pic>
        <p:nvPicPr>
          <p:cNvPr id="10" name="Picture 5">
            <a:extLst>
              <a:ext uri="{FF2B5EF4-FFF2-40B4-BE49-F238E27FC236}">
                <a16:creationId xmlns:a16="http://schemas.microsoft.com/office/drawing/2014/main" id="{A8506A5E-68DB-B0BA-2F68-BB7CDAABB4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838383" y="8039100"/>
            <a:ext cx="4115148" cy="2247900"/>
          </a:xfrm>
          <a:prstGeom prst="rect">
            <a:avLst/>
          </a:prstGeom>
        </p:spPr>
      </p:pic>
      <p:pic>
        <p:nvPicPr>
          <p:cNvPr id="11" name="Picture 8">
            <a:extLst>
              <a:ext uri="{FF2B5EF4-FFF2-40B4-BE49-F238E27FC236}">
                <a16:creationId xmlns:a16="http://schemas.microsoft.com/office/drawing/2014/main" id="{3D85D4B0-9FCF-D07F-F91A-F9B62DA8A7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849419" y="-1959606"/>
            <a:ext cx="6084732" cy="4114800"/>
          </a:xfrm>
          <a:prstGeom prst="rect">
            <a:avLst/>
          </a:prstGeom>
        </p:spPr>
      </p:pic>
      <p:pic>
        <p:nvPicPr>
          <p:cNvPr id="13" name="Picture 5">
            <a:extLst>
              <a:ext uri="{FF2B5EF4-FFF2-40B4-BE49-F238E27FC236}">
                <a16:creationId xmlns:a16="http://schemas.microsoft.com/office/drawing/2014/main" id="{51451E96-CF38-8333-05E6-3AFDDFD1B2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0695" y="8039100"/>
            <a:ext cx="4115148" cy="2247900"/>
          </a:xfrm>
          <a:prstGeom prst="rect">
            <a:avLst/>
          </a:prstGeom>
        </p:spPr>
      </p:pic>
      <p:pic>
        <p:nvPicPr>
          <p:cNvPr id="17" name="Picture 15">
            <a:extLst>
              <a:ext uri="{FF2B5EF4-FFF2-40B4-BE49-F238E27FC236}">
                <a16:creationId xmlns:a16="http://schemas.microsoft.com/office/drawing/2014/main" id="{324F4D69-2D06-BA03-AADF-17E8FAB4D74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10000" y="6463877"/>
            <a:ext cx="9893933" cy="4068880"/>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600" y="775122"/>
            <a:ext cx="14097000" cy="6882977"/>
          </a:xfrm>
          <a:prstGeom prst="rect">
            <a:avLst/>
          </a:prstGeom>
        </p:spPr>
      </p:pic>
    </p:spTree>
    <p:extLst>
      <p:ext uri="{BB962C8B-B14F-4D97-AF65-F5344CB8AC3E}">
        <p14:creationId xmlns:p14="http://schemas.microsoft.com/office/powerpoint/2010/main" val="380025024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a:extLst>
              <a:ext uri="{FF2B5EF4-FFF2-40B4-BE49-F238E27FC236}">
                <a16:creationId xmlns:a16="http://schemas.microsoft.com/office/drawing/2014/main" id="{DDC7E455-F176-A7CE-FF1C-FDE08E2939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269388" y="1148673"/>
            <a:ext cx="9220387" cy="6350542"/>
          </a:xfrm>
          <a:prstGeom prst="rect">
            <a:avLst/>
          </a:prstGeom>
        </p:spPr>
      </p:pic>
      <p:pic>
        <p:nvPicPr>
          <p:cNvPr id="7" name="Picture 7">
            <a:extLst>
              <a:ext uri="{FF2B5EF4-FFF2-40B4-BE49-F238E27FC236}">
                <a16:creationId xmlns:a16="http://schemas.microsoft.com/office/drawing/2014/main" id="{8FC565E8-9428-D86F-7484-30C4645981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972279" y="7441623"/>
            <a:ext cx="2961872" cy="2632364"/>
          </a:xfrm>
          <a:prstGeom prst="rect">
            <a:avLst/>
          </a:prstGeom>
        </p:spPr>
      </p:pic>
      <p:pic>
        <p:nvPicPr>
          <p:cNvPr id="8" name="Picture 2">
            <a:extLst>
              <a:ext uri="{FF2B5EF4-FFF2-40B4-BE49-F238E27FC236}">
                <a16:creationId xmlns:a16="http://schemas.microsoft.com/office/drawing/2014/main" id="{4043824D-363A-5E15-6600-A8AA8D5B6170}"/>
              </a:ext>
            </a:extLst>
          </p:cNvPr>
          <p:cNvPicPr>
            <a:picLocks noChangeAspect="1"/>
          </p:cNvPicPr>
          <p:nvPr/>
        </p:nvPicPr>
        <p:blipFill>
          <a:blip r:embed="rId6"/>
          <a:srcRect/>
          <a:stretch>
            <a:fillRect/>
          </a:stretch>
        </p:blipFill>
        <p:spPr>
          <a:xfrm rot="696707">
            <a:off x="16353791" y="4610100"/>
            <a:ext cx="1717964" cy="1717964"/>
          </a:xfrm>
          <a:prstGeom prst="rect">
            <a:avLst/>
          </a:prstGeom>
        </p:spPr>
      </p:pic>
      <p:pic>
        <p:nvPicPr>
          <p:cNvPr id="9" name="Picture 7">
            <a:extLst>
              <a:ext uri="{FF2B5EF4-FFF2-40B4-BE49-F238E27FC236}">
                <a16:creationId xmlns:a16="http://schemas.microsoft.com/office/drawing/2014/main" id="{AC9EF164-6BB0-7063-11C7-F67EE9B121F4}"/>
              </a:ext>
            </a:extLst>
          </p:cNvPr>
          <p:cNvPicPr>
            <a:picLocks noChangeAspect="1"/>
          </p:cNvPicPr>
          <p:nvPr/>
        </p:nvPicPr>
        <p:blipFill>
          <a:blip r:embed="rId7"/>
          <a:srcRect/>
          <a:stretch>
            <a:fillRect/>
          </a:stretch>
        </p:blipFill>
        <p:spPr>
          <a:xfrm rot="1035742">
            <a:off x="14077791" y="2701504"/>
            <a:ext cx="1562419" cy="1206969"/>
          </a:xfrm>
          <a:prstGeom prst="rect">
            <a:avLst/>
          </a:prstGeom>
        </p:spPr>
      </p:pic>
      <p:pic>
        <p:nvPicPr>
          <p:cNvPr id="10" name="Picture 5">
            <a:extLst>
              <a:ext uri="{FF2B5EF4-FFF2-40B4-BE49-F238E27FC236}">
                <a16:creationId xmlns:a16="http://schemas.microsoft.com/office/drawing/2014/main" id="{A8506A5E-68DB-B0BA-2F68-BB7CDAABB49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5185" y="7252855"/>
            <a:ext cx="5510114" cy="3009900"/>
          </a:xfrm>
          <a:prstGeom prst="rect">
            <a:avLst/>
          </a:prstGeom>
        </p:spPr>
      </p:pic>
      <p:pic>
        <p:nvPicPr>
          <p:cNvPr id="11" name="Picture 8">
            <a:extLst>
              <a:ext uri="{FF2B5EF4-FFF2-40B4-BE49-F238E27FC236}">
                <a16:creationId xmlns:a16="http://schemas.microsoft.com/office/drawing/2014/main" id="{3D85D4B0-9FCF-D07F-F91A-F9B62DA8A7A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849419" y="-1959606"/>
            <a:ext cx="6084732" cy="4114800"/>
          </a:xfrm>
          <a:prstGeom prst="rect">
            <a:avLst/>
          </a:prstGeom>
        </p:spPr>
      </p:pic>
      <p:sp>
        <p:nvSpPr>
          <p:cNvPr id="12" name="TextBox 11">
            <a:extLst>
              <a:ext uri="{FF2B5EF4-FFF2-40B4-BE49-F238E27FC236}">
                <a16:creationId xmlns:a16="http://schemas.microsoft.com/office/drawing/2014/main" id="{3442D674-1A60-E272-652B-9BD035AE9968}"/>
              </a:ext>
            </a:extLst>
          </p:cNvPr>
          <p:cNvSpPr txBox="1"/>
          <p:nvPr/>
        </p:nvSpPr>
        <p:spPr>
          <a:xfrm>
            <a:off x="1066800" y="876300"/>
            <a:ext cx="4800600" cy="938719"/>
          </a:xfrm>
          <a:prstGeom prst="rect">
            <a:avLst/>
          </a:prstGeom>
          <a:noFill/>
        </p:spPr>
        <p:txBody>
          <a:bodyPr wrap="square" rtlCol="0">
            <a:spAutoFit/>
          </a:bodyPr>
          <a:lstStyle/>
          <a:p>
            <a:r>
              <a:rPr lang="en-US" sz="5500" b="1">
                <a:latin typeface="Arial" panose="020B0604020202020204" pitchFamily="34" charset="0"/>
                <a:cs typeface="Arial" panose="020B0604020202020204" pitchFamily="34" charset="0"/>
              </a:rPr>
              <a:t>KHỞI ĐỘNG</a:t>
            </a:r>
          </a:p>
        </p:txBody>
      </p:sp>
      <p:pic>
        <p:nvPicPr>
          <p:cNvPr id="1026" name="Picture 2" descr="Music ">
            <a:extLst>
              <a:ext uri="{FF2B5EF4-FFF2-40B4-BE49-F238E27FC236}">
                <a16:creationId xmlns:a16="http://schemas.microsoft.com/office/drawing/2014/main" id="{A3A9A7FD-973A-629D-DDEC-83DC509A04B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0592028">
            <a:off x="1284696" y="2893912"/>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845BD520-12AD-875E-F46F-815CF5389B20}"/>
              </a:ext>
            </a:extLst>
          </p:cNvPr>
          <p:cNvPicPr>
            <a:picLocks noChangeAspect="1"/>
          </p:cNvPicPr>
          <p:nvPr/>
        </p:nvPicPr>
        <p:blipFill>
          <a:blip r:embed="rId13"/>
          <a:stretch>
            <a:fillRect/>
          </a:stretch>
        </p:blipFill>
        <p:spPr>
          <a:xfrm rot="2548530">
            <a:off x="3515012" y="2485199"/>
            <a:ext cx="1524132" cy="1524132"/>
          </a:xfrm>
          <a:prstGeom prst="rect">
            <a:avLst/>
          </a:prstGeom>
        </p:spPr>
      </p:pic>
      <p:pic>
        <p:nvPicPr>
          <p:cNvPr id="17" name="Picture 3">
            <a:extLst>
              <a:ext uri="{FF2B5EF4-FFF2-40B4-BE49-F238E27FC236}">
                <a16:creationId xmlns:a16="http://schemas.microsoft.com/office/drawing/2014/main" id="{FEEAAD87-F67E-BBDD-08C5-97D2CEDCC1B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457759" y="5469082"/>
            <a:ext cx="3836136" cy="4914777"/>
          </a:xfrm>
          <a:prstGeom prst="rect">
            <a:avLst/>
          </a:prstGeom>
        </p:spPr>
      </p:pic>
      <p:sp>
        <p:nvSpPr>
          <p:cNvPr id="16" name="TextBox 15">
            <a:extLst>
              <a:ext uri="{FF2B5EF4-FFF2-40B4-BE49-F238E27FC236}">
                <a16:creationId xmlns:a16="http://schemas.microsoft.com/office/drawing/2014/main" id="{4C0C08C0-924C-11E6-26F3-2B93CDFE3EBC}"/>
              </a:ext>
            </a:extLst>
          </p:cNvPr>
          <p:cNvSpPr txBox="1"/>
          <p:nvPr/>
        </p:nvSpPr>
        <p:spPr>
          <a:xfrm>
            <a:off x="5269388" y="3247265"/>
            <a:ext cx="7757689" cy="1842556"/>
          </a:xfrm>
          <a:prstGeom prst="rect">
            <a:avLst/>
          </a:prstGeom>
          <a:noFill/>
        </p:spPr>
        <p:txBody>
          <a:bodyPr wrap="square" rtlCol="0">
            <a:spAutoFit/>
          </a:bodyPr>
          <a:lstStyle/>
          <a:p>
            <a:pPr algn="ctr">
              <a:lnSpc>
                <a:spcPct val="150000"/>
              </a:lnSpc>
            </a:pPr>
            <a:r>
              <a:rPr lang="en-US" sz="3200" dirty="0" err="1">
                <a:latin typeface="Arial" panose="020B0604020202020204" pitchFamily="34" charset="0"/>
                <a:cs typeface="Arial" panose="020B0604020202020204" pitchFamily="34" charset="0"/>
              </a:rPr>
              <a:t>Lắng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nghe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giai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điệu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bài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hát</a:t>
            </a:r>
            <a:r>
              <a:rPr lang="en-US" sz="3200" dirty="0">
                <a:latin typeface="Arial" panose="020B0604020202020204" pitchFamily="34" charset="0"/>
                <a:cs typeface="Arial" panose="020B0604020202020204" pitchFamily="34" charset="0"/>
              </a:rPr>
              <a:t> </a:t>
            </a:r>
          </a:p>
          <a:p>
            <a:pPr algn="ctr">
              <a:lnSpc>
                <a:spcPct val="150000"/>
              </a:lnSpc>
            </a:pPr>
            <a:r>
              <a:rPr lang="en-US" sz="3200" b="1" dirty="0">
                <a:latin typeface="Arial" panose="020B0604020202020204" pitchFamily="34" charset="0"/>
                <a:cs typeface="Arial" panose="020B0604020202020204" pitchFamily="34" charset="0"/>
              </a:rPr>
              <a:t>“</a:t>
            </a:r>
            <a:r>
              <a:rPr lang="en-US" sz="3200" b="1" dirty="0" err="1">
                <a:latin typeface="Arial" panose="020B0604020202020204" pitchFamily="34" charset="0"/>
                <a:cs typeface="Arial" panose="020B0604020202020204" pitchFamily="34" charset="0"/>
              </a:rPr>
              <a:t>quê</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hương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tươi</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đẹp</a:t>
            </a:r>
            <a:r>
              <a:rPr lang="en-US" sz="50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223962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a:extLst>
              <a:ext uri="{FF2B5EF4-FFF2-40B4-BE49-F238E27FC236}">
                <a16:creationId xmlns:a16="http://schemas.microsoft.com/office/drawing/2014/main" id="{FEFF9C8F-F14A-0C75-2C1F-BD15E5D0E0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4823" y="342900"/>
            <a:ext cx="10744200" cy="5529684"/>
          </a:xfrm>
          <a:prstGeom prst="rect">
            <a:avLst/>
          </a:prstGeom>
        </p:spPr>
      </p:pic>
      <p:pic>
        <p:nvPicPr>
          <p:cNvPr id="8" name="Picture 2">
            <a:extLst>
              <a:ext uri="{FF2B5EF4-FFF2-40B4-BE49-F238E27FC236}">
                <a16:creationId xmlns:a16="http://schemas.microsoft.com/office/drawing/2014/main" id="{4043824D-363A-5E15-6600-A8AA8D5B6170}"/>
              </a:ext>
            </a:extLst>
          </p:cNvPr>
          <p:cNvPicPr>
            <a:picLocks noChangeAspect="1"/>
          </p:cNvPicPr>
          <p:nvPr/>
        </p:nvPicPr>
        <p:blipFill>
          <a:blip r:embed="rId4"/>
          <a:srcRect/>
          <a:stretch>
            <a:fillRect/>
          </a:stretch>
        </p:blipFill>
        <p:spPr>
          <a:xfrm rot="696707">
            <a:off x="16353791" y="4610100"/>
            <a:ext cx="1717964" cy="1717964"/>
          </a:xfrm>
          <a:prstGeom prst="rect">
            <a:avLst/>
          </a:prstGeom>
        </p:spPr>
      </p:pic>
      <p:pic>
        <p:nvPicPr>
          <p:cNvPr id="9" name="Picture 7">
            <a:extLst>
              <a:ext uri="{FF2B5EF4-FFF2-40B4-BE49-F238E27FC236}">
                <a16:creationId xmlns:a16="http://schemas.microsoft.com/office/drawing/2014/main" id="{AC9EF164-6BB0-7063-11C7-F67EE9B121F4}"/>
              </a:ext>
            </a:extLst>
          </p:cNvPr>
          <p:cNvPicPr>
            <a:picLocks noChangeAspect="1"/>
          </p:cNvPicPr>
          <p:nvPr/>
        </p:nvPicPr>
        <p:blipFill>
          <a:blip r:embed="rId5"/>
          <a:srcRect/>
          <a:stretch>
            <a:fillRect/>
          </a:stretch>
        </p:blipFill>
        <p:spPr>
          <a:xfrm rot="1035742">
            <a:off x="14077791" y="2701504"/>
            <a:ext cx="1562419" cy="1206969"/>
          </a:xfrm>
          <a:prstGeom prst="rect">
            <a:avLst/>
          </a:prstGeom>
        </p:spPr>
      </p:pic>
      <p:pic>
        <p:nvPicPr>
          <p:cNvPr id="10" name="Picture 5">
            <a:extLst>
              <a:ext uri="{FF2B5EF4-FFF2-40B4-BE49-F238E27FC236}">
                <a16:creationId xmlns:a16="http://schemas.microsoft.com/office/drawing/2014/main" id="{A8506A5E-68DB-B0BA-2F68-BB7CDAABB4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38383" y="8039100"/>
            <a:ext cx="4115148" cy="2247900"/>
          </a:xfrm>
          <a:prstGeom prst="rect">
            <a:avLst/>
          </a:prstGeom>
        </p:spPr>
      </p:pic>
      <p:pic>
        <p:nvPicPr>
          <p:cNvPr id="11" name="Picture 8">
            <a:extLst>
              <a:ext uri="{FF2B5EF4-FFF2-40B4-BE49-F238E27FC236}">
                <a16:creationId xmlns:a16="http://schemas.microsoft.com/office/drawing/2014/main" id="{3D85D4B0-9FCF-D07F-F91A-F9B62DA8A7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849419" y="-1959606"/>
            <a:ext cx="6084732" cy="4114800"/>
          </a:xfrm>
          <a:prstGeom prst="rect">
            <a:avLst/>
          </a:prstGeom>
        </p:spPr>
      </p:pic>
      <p:pic>
        <p:nvPicPr>
          <p:cNvPr id="13" name="Picture 5">
            <a:extLst>
              <a:ext uri="{FF2B5EF4-FFF2-40B4-BE49-F238E27FC236}">
                <a16:creationId xmlns:a16="http://schemas.microsoft.com/office/drawing/2014/main" id="{51451E96-CF38-8333-05E6-3AFDDFD1B2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0695" y="8039100"/>
            <a:ext cx="4115148" cy="2247900"/>
          </a:xfrm>
          <a:prstGeom prst="rect">
            <a:avLst/>
          </a:prstGeom>
        </p:spPr>
      </p:pic>
      <p:sp>
        <p:nvSpPr>
          <p:cNvPr id="14" name="TextBox 13">
            <a:extLst>
              <a:ext uri="{FF2B5EF4-FFF2-40B4-BE49-F238E27FC236}">
                <a16:creationId xmlns:a16="http://schemas.microsoft.com/office/drawing/2014/main" id="{71C4EEE6-F849-1E8D-1A19-24069AC12D46}"/>
              </a:ext>
            </a:extLst>
          </p:cNvPr>
          <p:cNvSpPr txBox="1"/>
          <p:nvPr/>
        </p:nvSpPr>
        <p:spPr>
          <a:xfrm>
            <a:off x="1520521" y="1955556"/>
            <a:ext cx="9833279" cy="3596882"/>
          </a:xfrm>
          <a:prstGeom prst="rect">
            <a:avLst/>
          </a:prstGeom>
          <a:noFill/>
        </p:spPr>
        <p:txBody>
          <a:bodyPr wrap="square" rtlCol="0">
            <a:spAutoFit/>
          </a:bodyPr>
          <a:lstStyle/>
          <a:p>
            <a:pPr>
              <a:lnSpc>
                <a:spcPct val="150000"/>
              </a:lnSpc>
            </a:pPr>
            <a:r>
              <a:rPr lang="en-US" sz="5400" dirty="0"/>
              <a:t>a) </a:t>
            </a:r>
            <a:r>
              <a:rPr lang="en-US" sz="5400" b="1" dirty="0" err="1"/>
              <a:t>Sông</a:t>
            </a:r>
            <a:r>
              <a:rPr lang="en-US" sz="5400" b="1" dirty="0"/>
              <a:t> </a:t>
            </a:r>
            <a:r>
              <a:rPr lang="en-US" sz="5400" b="1" dirty="0" err="1"/>
              <a:t>Hương</a:t>
            </a:r>
            <a:r>
              <a:rPr lang="en-US" sz="5400" b="1" dirty="0"/>
              <a:t> </a:t>
            </a:r>
            <a:r>
              <a:rPr lang="en-US" sz="5400" b="1" dirty="0" err="1"/>
              <a:t>là</a:t>
            </a:r>
            <a:r>
              <a:rPr lang="en-US" sz="5400" b="1" dirty="0"/>
              <a:t> </a:t>
            </a:r>
            <a:r>
              <a:rPr lang="en-US" sz="5400" b="1" dirty="0" err="1"/>
              <a:t>một</a:t>
            </a:r>
            <a:r>
              <a:rPr lang="en-US" sz="5400" b="1" dirty="0"/>
              <a:t> </a:t>
            </a:r>
            <a:r>
              <a:rPr lang="en-US" sz="5400" b="1" dirty="0" err="1"/>
              <a:t>bức</a:t>
            </a:r>
            <a:r>
              <a:rPr lang="en-US" sz="5400" b="1" dirty="0"/>
              <a:t> </a:t>
            </a:r>
            <a:r>
              <a:rPr lang="en-US" sz="5400" b="1" dirty="0" err="1"/>
              <a:t>tranh</a:t>
            </a:r>
            <a:r>
              <a:rPr lang="en-US" sz="5400" b="1" dirty="0"/>
              <a:t> </a:t>
            </a:r>
            <a:r>
              <a:rPr lang="en-US" sz="5400" b="1" dirty="0" err="1"/>
              <a:t>phong</a:t>
            </a:r>
            <a:r>
              <a:rPr lang="en-US" sz="5400" b="1" dirty="0"/>
              <a:t> </a:t>
            </a:r>
            <a:r>
              <a:rPr lang="en-US" sz="5400" b="1" dirty="0" err="1"/>
              <a:t>cảnh</a:t>
            </a:r>
            <a:r>
              <a:rPr lang="en-US" sz="5400" b="1" dirty="0"/>
              <a:t> </a:t>
            </a:r>
            <a:r>
              <a:rPr lang="en-US" sz="5400" b="1" dirty="0" err="1"/>
              <a:t>nhiều</a:t>
            </a:r>
            <a:r>
              <a:rPr lang="en-US" sz="5400" b="1" dirty="0"/>
              <a:t> </a:t>
            </a:r>
            <a:r>
              <a:rPr lang="en-US" sz="5400" b="1" dirty="0" err="1"/>
              <a:t>màu</a:t>
            </a:r>
            <a:r>
              <a:rPr lang="en-US" sz="5400" b="1" dirty="0"/>
              <a:t> </a:t>
            </a:r>
            <a:r>
              <a:rPr lang="en-US" sz="5400" b="1" dirty="0" err="1"/>
              <a:t>sắc</a:t>
            </a:r>
            <a:r>
              <a:rPr lang="en-US" sz="5400" b="1" dirty="0"/>
              <a:t>.</a:t>
            </a:r>
            <a:endParaRPr lang="vi-VN" sz="5400" b="1" dirty="0"/>
          </a:p>
          <a:p>
            <a:pPr>
              <a:lnSpc>
                <a:spcPct val="150000"/>
              </a:lnSpc>
            </a:pPr>
            <a:endParaRPr lang="en-US" sz="5000"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2A3BDB9F-50D8-079C-A704-72E2A0B840A8}"/>
              </a:ext>
            </a:extLst>
          </p:cNvPr>
          <p:cNvPicPr>
            <a:picLocks noChangeAspect="1"/>
          </p:cNvPicPr>
          <p:nvPr/>
        </p:nvPicPr>
        <p:blipFill rotWithShape="1">
          <a:blip r:embed="rId10">
            <a:extLst>
              <a:ext uri="{28A0092B-C50C-407E-A947-70E740481C1C}">
                <a14:useLocalDpi xmlns:a14="http://schemas.microsoft.com/office/drawing/2010/main" val="0"/>
              </a:ext>
            </a:extLst>
          </a:blip>
          <a:srcRect l="56386" t="40074" r="21807" b="37194"/>
          <a:stretch/>
        </p:blipFill>
        <p:spPr>
          <a:xfrm rot="1418689">
            <a:off x="8041938" y="5257604"/>
            <a:ext cx="2204122" cy="1507501"/>
          </a:xfrm>
          <a:prstGeom prst="rect">
            <a:avLst/>
          </a:prstGeom>
        </p:spPr>
      </p:pic>
      <p:sp>
        <p:nvSpPr>
          <p:cNvPr id="18" name="TextBox 17">
            <a:extLst>
              <a:ext uri="{FF2B5EF4-FFF2-40B4-BE49-F238E27FC236}">
                <a16:creationId xmlns:a16="http://schemas.microsoft.com/office/drawing/2014/main" id="{69C5B335-8102-F435-2ABA-A41F673B069A}"/>
              </a:ext>
            </a:extLst>
          </p:cNvPr>
          <p:cNvSpPr txBox="1"/>
          <p:nvPr/>
        </p:nvSpPr>
        <p:spPr>
          <a:xfrm>
            <a:off x="9143999" y="6381348"/>
            <a:ext cx="8991601" cy="2585323"/>
          </a:xfrm>
          <a:prstGeom prst="rect">
            <a:avLst/>
          </a:prstGeom>
          <a:noFill/>
        </p:spPr>
        <p:txBody>
          <a:bodyPr wrap="square" rtlCol="0">
            <a:spAutoFit/>
          </a:bodyPr>
          <a:lstStyle/>
          <a:p>
            <a:r>
              <a:rPr lang="nl-NL" sz="5400" b="1" dirty="0">
                <a:solidFill>
                  <a:srgbClr val="FF0000"/>
                </a:solidFill>
              </a:rPr>
              <a:t>Câu a: Sông Hương được so sánh với bức tranh phong cảnh nhiều màu sắc.</a:t>
            </a:r>
            <a:endParaRPr lang="vi-VN" sz="5400" b="1" dirty="0">
              <a:solidFill>
                <a:srgbClr val="FF0000"/>
              </a:solidFill>
            </a:endParaRPr>
          </a:p>
        </p:txBody>
      </p:sp>
      <p:pic>
        <p:nvPicPr>
          <p:cNvPr id="20" name="Picture 3">
            <a:extLst>
              <a:ext uri="{FF2B5EF4-FFF2-40B4-BE49-F238E27FC236}">
                <a16:creationId xmlns:a16="http://schemas.microsoft.com/office/drawing/2014/main" id="{C313A8CB-2663-0ED4-F413-E6C2E00C116E}"/>
              </a:ext>
            </a:extLst>
          </p:cNvPr>
          <p:cNvPicPr>
            <a:picLocks noChangeAspect="1"/>
          </p:cNvPicPr>
          <p:nvPr/>
        </p:nvPicPr>
        <p:blipFill>
          <a:blip r:embed="rId11"/>
          <a:srcRect/>
          <a:stretch>
            <a:fillRect/>
          </a:stretch>
        </p:blipFill>
        <p:spPr>
          <a:xfrm>
            <a:off x="2089523" y="5225501"/>
            <a:ext cx="1733613" cy="2650109"/>
          </a:xfrm>
          <a:prstGeom prst="rect">
            <a:avLst/>
          </a:prstGeom>
        </p:spPr>
      </p:pic>
    </p:spTree>
    <p:extLst>
      <p:ext uri="{BB962C8B-B14F-4D97-AF65-F5344CB8AC3E}">
        <p14:creationId xmlns:p14="http://schemas.microsoft.com/office/powerpoint/2010/main" val="256710911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a:extLst>
              <a:ext uri="{FF2B5EF4-FFF2-40B4-BE49-F238E27FC236}">
                <a16:creationId xmlns:a16="http://schemas.microsoft.com/office/drawing/2014/main" id="{FEFF9C8F-F14A-0C75-2C1F-BD15E5D0E0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4823" y="342900"/>
            <a:ext cx="10744200" cy="5529684"/>
          </a:xfrm>
          <a:prstGeom prst="rect">
            <a:avLst/>
          </a:prstGeom>
        </p:spPr>
      </p:pic>
      <p:pic>
        <p:nvPicPr>
          <p:cNvPr id="8" name="Picture 2">
            <a:extLst>
              <a:ext uri="{FF2B5EF4-FFF2-40B4-BE49-F238E27FC236}">
                <a16:creationId xmlns:a16="http://schemas.microsoft.com/office/drawing/2014/main" id="{4043824D-363A-5E15-6600-A8AA8D5B6170}"/>
              </a:ext>
            </a:extLst>
          </p:cNvPr>
          <p:cNvPicPr>
            <a:picLocks noChangeAspect="1"/>
          </p:cNvPicPr>
          <p:nvPr/>
        </p:nvPicPr>
        <p:blipFill>
          <a:blip r:embed="rId4"/>
          <a:srcRect/>
          <a:stretch>
            <a:fillRect/>
          </a:stretch>
        </p:blipFill>
        <p:spPr>
          <a:xfrm rot="696707">
            <a:off x="16353791" y="4610100"/>
            <a:ext cx="1717964" cy="1717964"/>
          </a:xfrm>
          <a:prstGeom prst="rect">
            <a:avLst/>
          </a:prstGeom>
        </p:spPr>
      </p:pic>
      <p:pic>
        <p:nvPicPr>
          <p:cNvPr id="9" name="Picture 7">
            <a:extLst>
              <a:ext uri="{FF2B5EF4-FFF2-40B4-BE49-F238E27FC236}">
                <a16:creationId xmlns:a16="http://schemas.microsoft.com/office/drawing/2014/main" id="{AC9EF164-6BB0-7063-11C7-F67EE9B121F4}"/>
              </a:ext>
            </a:extLst>
          </p:cNvPr>
          <p:cNvPicPr>
            <a:picLocks noChangeAspect="1"/>
          </p:cNvPicPr>
          <p:nvPr/>
        </p:nvPicPr>
        <p:blipFill>
          <a:blip r:embed="rId5"/>
          <a:srcRect/>
          <a:stretch>
            <a:fillRect/>
          </a:stretch>
        </p:blipFill>
        <p:spPr>
          <a:xfrm rot="1035742">
            <a:off x="14077791" y="2701504"/>
            <a:ext cx="1562419" cy="1206969"/>
          </a:xfrm>
          <a:prstGeom prst="rect">
            <a:avLst/>
          </a:prstGeom>
        </p:spPr>
      </p:pic>
      <p:pic>
        <p:nvPicPr>
          <p:cNvPr id="10" name="Picture 5">
            <a:extLst>
              <a:ext uri="{FF2B5EF4-FFF2-40B4-BE49-F238E27FC236}">
                <a16:creationId xmlns:a16="http://schemas.microsoft.com/office/drawing/2014/main" id="{A8506A5E-68DB-B0BA-2F68-BB7CDAABB4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38383" y="8039100"/>
            <a:ext cx="4115148" cy="2247900"/>
          </a:xfrm>
          <a:prstGeom prst="rect">
            <a:avLst/>
          </a:prstGeom>
        </p:spPr>
      </p:pic>
      <p:pic>
        <p:nvPicPr>
          <p:cNvPr id="11" name="Picture 8">
            <a:extLst>
              <a:ext uri="{FF2B5EF4-FFF2-40B4-BE49-F238E27FC236}">
                <a16:creationId xmlns:a16="http://schemas.microsoft.com/office/drawing/2014/main" id="{3D85D4B0-9FCF-D07F-F91A-F9B62DA8A7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849419" y="-1959606"/>
            <a:ext cx="6084732" cy="4114800"/>
          </a:xfrm>
          <a:prstGeom prst="rect">
            <a:avLst/>
          </a:prstGeom>
        </p:spPr>
      </p:pic>
      <p:pic>
        <p:nvPicPr>
          <p:cNvPr id="13" name="Picture 5">
            <a:extLst>
              <a:ext uri="{FF2B5EF4-FFF2-40B4-BE49-F238E27FC236}">
                <a16:creationId xmlns:a16="http://schemas.microsoft.com/office/drawing/2014/main" id="{51451E96-CF38-8333-05E6-3AFDDFD1B2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0695" y="8039100"/>
            <a:ext cx="4115148" cy="2247900"/>
          </a:xfrm>
          <a:prstGeom prst="rect">
            <a:avLst/>
          </a:prstGeom>
        </p:spPr>
      </p:pic>
      <p:sp>
        <p:nvSpPr>
          <p:cNvPr id="14" name="TextBox 13">
            <a:extLst>
              <a:ext uri="{FF2B5EF4-FFF2-40B4-BE49-F238E27FC236}">
                <a16:creationId xmlns:a16="http://schemas.microsoft.com/office/drawing/2014/main" id="{71C4EEE6-F849-1E8D-1A19-24069AC12D46}"/>
              </a:ext>
            </a:extLst>
          </p:cNvPr>
          <p:cNvSpPr txBox="1"/>
          <p:nvPr/>
        </p:nvSpPr>
        <p:spPr>
          <a:xfrm>
            <a:off x="1520521" y="1955556"/>
            <a:ext cx="9833279" cy="2765885"/>
          </a:xfrm>
          <a:prstGeom prst="rect">
            <a:avLst/>
          </a:prstGeom>
          <a:noFill/>
        </p:spPr>
        <p:txBody>
          <a:bodyPr wrap="square" rtlCol="0">
            <a:spAutoFit/>
          </a:bodyPr>
          <a:lstStyle/>
          <a:p>
            <a:r>
              <a:rPr lang="en-US" sz="5400"/>
              <a:t>b) Vào mùa hè, Hương Giang như một dải lụa đào.</a:t>
            </a:r>
            <a:endParaRPr lang="vi-VN" sz="5400"/>
          </a:p>
          <a:p>
            <a:pPr>
              <a:lnSpc>
                <a:spcPct val="150000"/>
              </a:lnSpc>
            </a:pPr>
            <a:endParaRPr lang="en-US" sz="5000"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2A3BDB9F-50D8-079C-A704-72E2A0B840A8}"/>
              </a:ext>
            </a:extLst>
          </p:cNvPr>
          <p:cNvPicPr>
            <a:picLocks noChangeAspect="1"/>
          </p:cNvPicPr>
          <p:nvPr/>
        </p:nvPicPr>
        <p:blipFill rotWithShape="1">
          <a:blip r:embed="rId10">
            <a:extLst>
              <a:ext uri="{28A0092B-C50C-407E-A947-70E740481C1C}">
                <a14:useLocalDpi xmlns:a14="http://schemas.microsoft.com/office/drawing/2010/main" val="0"/>
              </a:ext>
            </a:extLst>
          </a:blip>
          <a:srcRect l="56386" t="40074" r="21807" b="37194"/>
          <a:stretch/>
        </p:blipFill>
        <p:spPr>
          <a:xfrm rot="1418689">
            <a:off x="8041938" y="5257604"/>
            <a:ext cx="2204122" cy="1507501"/>
          </a:xfrm>
          <a:prstGeom prst="rect">
            <a:avLst/>
          </a:prstGeom>
        </p:spPr>
      </p:pic>
      <p:sp>
        <p:nvSpPr>
          <p:cNvPr id="18" name="TextBox 17">
            <a:extLst>
              <a:ext uri="{FF2B5EF4-FFF2-40B4-BE49-F238E27FC236}">
                <a16:creationId xmlns:a16="http://schemas.microsoft.com/office/drawing/2014/main" id="{69C5B335-8102-F435-2ABA-A41F673B069A}"/>
              </a:ext>
            </a:extLst>
          </p:cNvPr>
          <p:cNvSpPr txBox="1"/>
          <p:nvPr/>
        </p:nvSpPr>
        <p:spPr>
          <a:xfrm>
            <a:off x="9143999" y="6381348"/>
            <a:ext cx="7795533" cy="3416320"/>
          </a:xfrm>
          <a:prstGeom prst="rect">
            <a:avLst/>
          </a:prstGeom>
          <a:noFill/>
        </p:spPr>
        <p:txBody>
          <a:bodyPr wrap="square" rtlCol="0">
            <a:spAutoFit/>
          </a:bodyPr>
          <a:lstStyle/>
          <a:p>
            <a:r>
              <a:rPr lang="nl-NL" sz="5400" b="1" dirty="0">
                <a:solidFill>
                  <a:srgbClr val="FF0000"/>
                </a:solidFill>
              </a:rPr>
              <a:t>Câu b: Sông Hương được so sánh với một dải lụa đào.</a:t>
            </a:r>
            <a:endParaRPr lang="vi-VN" sz="5400" b="1" dirty="0">
              <a:solidFill>
                <a:srgbClr val="FF0000"/>
              </a:solidFill>
            </a:endParaRPr>
          </a:p>
          <a:p>
            <a:r>
              <a:rPr lang="nl-NL" sz="5400" dirty="0"/>
              <a:t>.</a:t>
            </a:r>
            <a:endParaRPr lang="vi-VN" sz="5400" dirty="0"/>
          </a:p>
        </p:txBody>
      </p:sp>
      <p:pic>
        <p:nvPicPr>
          <p:cNvPr id="20" name="Picture 3">
            <a:extLst>
              <a:ext uri="{FF2B5EF4-FFF2-40B4-BE49-F238E27FC236}">
                <a16:creationId xmlns:a16="http://schemas.microsoft.com/office/drawing/2014/main" id="{C313A8CB-2663-0ED4-F413-E6C2E00C116E}"/>
              </a:ext>
            </a:extLst>
          </p:cNvPr>
          <p:cNvPicPr>
            <a:picLocks noChangeAspect="1"/>
          </p:cNvPicPr>
          <p:nvPr/>
        </p:nvPicPr>
        <p:blipFill>
          <a:blip r:embed="rId11"/>
          <a:srcRect/>
          <a:stretch>
            <a:fillRect/>
          </a:stretch>
        </p:blipFill>
        <p:spPr>
          <a:xfrm>
            <a:off x="2089523" y="5225501"/>
            <a:ext cx="1733613" cy="2650109"/>
          </a:xfrm>
          <a:prstGeom prst="rect">
            <a:avLst/>
          </a:prstGeom>
        </p:spPr>
      </p:pic>
    </p:spTree>
    <p:extLst>
      <p:ext uri="{BB962C8B-B14F-4D97-AF65-F5344CB8AC3E}">
        <p14:creationId xmlns:p14="http://schemas.microsoft.com/office/powerpoint/2010/main" val="1417085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a:extLst>
              <a:ext uri="{FF2B5EF4-FFF2-40B4-BE49-F238E27FC236}">
                <a16:creationId xmlns:a16="http://schemas.microsoft.com/office/drawing/2014/main" id="{FEFF9C8F-F14A-0C75-2C1F-BD15E5D0E0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4823" y="342900"/>
            <a:ext cx="10744200" cy="5529684"/>
          </a:xfrm>
          <a:prstGeom prst="rect">
            <a:avLst/>
          </a:prstGeom>
        </p:spPr>
      </p:pic>
      <p:pic>
        <p:nvPicPr>
          <p:cNvPr id="8" name="Picture 2">
            <a:extLst>
              <a:ext uri="{FF2B5EF4-FFF2-40B4-BE49-F238E27FC236}">
                <a16:creationId xmlns:a16="http://schemas.microsoft.com/office/drawing/2014/main" id="{4043824D-363A-5E15-6600-A8AA8D5B6170}"/>
              </a:ext>
            </a:extLst>
          </p:cNvPr>
          <p:cNvPicPr>
            <a:picLocks noChangeAspect="1"/>
          </p:cNvPicPr>
          <p:nvPr/>
        </p:nvPicPr>
        <p:blipFill>
          <a:blip r:embed="rId4"/>
          <a:srcRect/>
          <a:stretch>
            <a:fillRect/>
          </a:stretch>
        </p:blipFill>
        <p:spPr>
          <a:xfrm rot="696707">
            <a:off x="16353791" y="4610100"/>
            <a:ext cx="1717964" cy="1717964"/>
          </a:xfrm>
          <a:prstGeom prst="rect">
            <a:avLst/>
          </a:prstGeom>
        </p:spPr>
      </p:pic>
      <p:pic>
        <p:nvPicPr>
          <p:cNvPr id="9" name="Picture 7">
            <a:extLst>
              <a:ext uri="{FF2B5EF4-FFF2-40B4-BE49-F238E27FC236}">
                <a16:creationId xmlns:a16="http://schemas.microsoft.com/office/drawing/2014/main" id="{AC9EF164-6BB0-7063-11C7-F67EE9B121F4}"/>
              </a:ext>
            </a:extLst>
          </p:cNvPr>
          <p:cNvPicPr>
            <a:picLocks noChangeAspect="1"/>
          </p:cNvPicPr>
          <p:nvPr/>
        </p:nvPicPr>
        <p:blipFill>
          <a:blip r:embed="rId5"/>
          <a:srcRect/>
          <a:stretch>
            <a:fillRect/>
          </a:stretch>
        </p:blipFill>
        <p:spPr>
          <a:xfrm rot="1035742">
            <a:off x="14077791" y="2701504"/>
            <a:ext cx="1562419" cy="1206969"/>
          </a:xfrm>
          <a:prstGeom prst="rect">
            <a:avLst/>
          </a:prstGeom>
        </p:spPr>
      </p:pic>
      <p:pic>
        <p:nvPicPr>
          <p:cNvPr id="10" name="Picture 5">
            <a:extLst>
              <a:ext uri="{FF2B5EF4-FFF2-40B4-BE49-F238E27FC236}">
                <a16:creationId xmlns:a16="http://schemas.microsoft.com/office/drawing/2014/main" id="{A8506A5E-68DB-B0BA-2F68-BB7CDAABB4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38383" y="8039100"/>
            <a:ext cx="4115148" cy="2247900"/>
          </a:xfrm>
          <a:prstGeom prst="rect">
            <a:avLst/>
          </a:prstGeom>
        </p:spPr>
      </p:pic>
      <p:pic>
        <p:nvPicPr>
          <p:cNvPr id="11" name="Picture 8">
            <a:extLst>
              <a:ext uri="{FF2B5EF4-FFF2-40B4-BE49-F238E27FC236}">
                <a16:creationId xmlns:a16="http://schemas.microsoft.com/office/drawing/2014/main" id="{3D85D4B0-9FCF-D07F-F91A-F9B62DA8A7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849419" y="-1959606"/>
            <a:ext cx="6084732" cy="4114800"/>
          </a:xfrm>
          <a:prstGeom prst="rect">
            <a:avLst/>
          </a:prstGeom>
        </p:spPr>
      </p:pic>
      <p:pic>
        <p:nvPicPr>
          <p:cNvPr id="13" name="Picture 5">
            <a:extLst>
              <a:ext uri="{FF2B5EF4-FFF2-40B4-BE49-F238E27FC236}">
                <a16:creationId xmlns:a16="http://schemas.microsoft.com/office/drawing/2014/main" id="{51451E96-CF38-8333-05E6-3AFDDFD1B2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0695" y="8039100"/>
            <a:ext cx="4115148" cy="2247900"/>
          </a:xfrm>
          <a:prstGeom prst="rect">
            <a:avLst/>
          </a:prstGeom>
        </p:spPr>
      </p:pic>
      <p:pic>
        <p:nvPicPr>
          <p:cNvPr id="15" name="Picture 14">
            <a:extLst>
              <a:ext uri="{FF2B5EF4-FFF2-40B4-BE49-F238E27FC236}">
                <a16:creationId xmlns:a16="http://schemas.microsoft.com/office/drawing/2014/main" id="{2A3BDB9F-50D8-079C-A704-72E2A0B840A8}"/>
              </a:ext>
            </a:extLst>
          </p:cNvPr>
          <p:cNvPicPr>
            <a:picLocks noChangeAspect="1"/>
          </p:cNvPicPr>
          <p:nvPr/>
        </p:nvPicPr>
        <p:blipFill rotWithShape="1">
          <a:blip r:embed="rId10">
            <a:extLst>
              <a:ext uri="{28A0092B-C50C-407E-A947-70E740481C1C}">
                <a14:useLocalDpi xmlns:a14="http://schemas.microsoft.com/office/drawing/2010/main" val="0"/>
              </a:ext>
            </a:extLst>
          </a:blip>
          <a:srcRect l="56386" t="40074" r="21807" b="37194"/>
          <a:stretch/>
        </p:blipFill>
        <p:spPr>
          <a:xfrm rot="1418689">
            <a:off x="8041938" y="5257604"/>
            <a:ext cx="2204122" cy="1507501"/>
          </a:xfrm>
          <a:prstGeom prst="rect">
            <a:avLst/>
          </a:prstGeom>
        </p:spPr>
      </p:pic>
      <p:sp>
        <p:nvSpPr>
          <p:cNvPr id="18" name="TextBox 17">
            <a:extLst>
              <a:ext uri="{FF2B5EF4-FFF2-40B4-BE49-F238E27FC236}">
                <a16:creationId xmlns:a16="http://schemas.microsoft.com/office/drawing/2014/main" id="{69C5B335-8102-F435-2ABA-A41F673B069A}"/>
              </a:ext>
            </a:extLst>
          </p:cNvPr>
          <p:cNvSpPr txBox="1"/>
          <p:nvPr/>
        </p:nvSpPr>
        <p:spPr>
          <a:xfrm>
            <a:off x="9143999" y="6381348"/>
            <a:ext cx="7795533" cy="3416320"/>
          </a:xfrm>
          <a:prstGeom prst="rect">
            <a:avLst/>
          </a:prstGeom>
          <a:noFill/>
        </p:spPr>
        <p:txBody>
          <a:bodyPr wrap="square" rtlCol="0">
            <a:spAutoFit/>
          </a:bodyPr>
          <a:lstStyle/>
          <a:p>
            <a:r>
              <a:rPr lang="nl-NL" sz="5400" b="1" dirty="0">
                <a:solidFill>
                  <a:srgbClr val="FF0000"/>
                </a:solidFill>
              </a:rPr>
              <a:t>Câu c: Sông Hương được so sánh với một đường trăng dát vàng.</a:t>
            </a:r>
            <a:endParaRPr lang="vi-VN" sz="5400" b="1" dirty="0">
              <a:solidFill>
                <a:srgbClr val="FF0000"/>
              </a:solidFill>
            </a:endParaRPr>
          </a:p>
          <a:p>
            <a:r>
              <a:rPr lang="nl-NL" sz="5400" dirty="0"/>
              <a:t>.</a:t>
            </a:r>
            <a:endParaRPr lang="vi-VN" sz="5400" dirty="0"/>
          </a:p>
        </p:txBody>
      </p:sp>
      <p:pic>
        <p:nvPicPr>
          <p:cNvPr id="20" name="Picture 3">
            <a:extLst>
              <a:ext uri="{FF2B5EF4-FFF2-40B4-BE49-F238E27FC236}">
                <a16:creationId xmlns:a16="http://schemas.microsoft.com/office/drawing/2014/main" id="{C313A8CB-2663-0ED4-F413-E6C2E00C116E}"/>
              </a:ext>
            </a:extLst>
          </p:cNvPr>
          <p:cNvPicPr>
            <a:picLocks noChangeAspect="1"/>
          </p:cNvPicPr>
          <p:nvPr/>
        </p:nvPicPr>
        <p:blipFill>
          <a:blip r:embed="rId11"/>
          <a:srcRect/>
          <a:stretch>
            <a:fillRect/>
          </a:stretch>
        </p:blipFill>
        <p:spPr>
          <a:xfrm>
            <a:off x="2089523" y="5225501"/>
            <a:ext cx="1733613" cy="2650109"/>
          </a:xfrm>
          <a:prstGeom prst="rect">
            <a:avLst/>
          </a:prstGeom>
        </p:spPr>
      </p:pic>
      <p:sp>
        <p:nvSpPr>
          <p:cNvPr id="2" name="Rectangle 1"/>
          <p:cNvSpPr/>
          <p:nvPr/>
        </p:nvSpPr>
        <p:spPr>
          <a:xfrm>
            <a:off x="1676400" y="1485900"/>
            <a:ext cx="7467599" cy="2123658"/>
          </a:xfrm>
          <a:prstGeom prst="rect">
            <a:avLst/>
          </a:prstGeom>
        </p:spPr>
        <p:txBody>
          <a:bodyPr wrap="square">
            <a:spAutoFit/>
          </a:bodyPr>
          <a:lstStyle/>
          <a:p>
            <a:r>
              <a:rPr lang="en-US" sz="4400" b="1" dirty="0"/>
              <a:t>c) </a:t>
            </a:r>
            <a:r>
              <a:rPr lang="en-US" sz="4400" b="1" dirty="0" err="1"/>
              <a:t>Những</a:t>
            </a:r>
            <a:r>
              <a:rPr lang="en-US" sz="4400" b="1" dirty="0"/>
              <a:t> </a:t>
            </a:r>
            <a:r>
              <a:rPr lang="en-US" sz="4400" b="1" dirty="0" err="1"/>
              <a:t>đêm</a:t>
            </a:r>
            <a:r>
              <a:rPr lang="en-US" sz="4400" b="1" dirty="0"/>
              <a:t> </a:t>
            </a:r>
            <a:r>
              <a:rPr lang="en-US" sz="4400" b="1" dirty="0" err="1"/>
              <a:t>trăng</a:t>
            </a:r>
            <a:r>
              <a:rPr lang="en-US" sz="4400" b="1" dirty="0"/>
              <a:t> sang, </a:t>
            </a:r>
            <a:r>
              <a:rPr lang="en-US" sz="4400" b="1" dirty="0" err="1"/>
              <a:t>dòng</a:t>
            </a:r>
            <a:r>
              <a:rPr lang="en-US" sz="4400" b="1" dirty="0"/>
              <a:t> </a:t>
            </a:r>
            <a:r>
              <a:rPr lang="en-US" sz="4400" b="1" dirty="0" err="1"/>
              <a:t>sông</a:t>
            </a:r>
            <a:r>
              <a:rPr lang="en-US" sz="4400" b="1" dirty="0"/>
              <a:t> </a:t>
            </a:r>
            <a:r>
              <a:rPr lang="en-US" sz="4400" b="1" dirty="0" err="1"/>
              <a:t>là</a:t>
            </a:r>
            <a:r>
              <a:rPr lang="en-US" sz="4400" b="1" dirty="0"/>
              <a:t> </a:t>
            </a:r>
            <a:r>
              <a:rPr lang="en-US" sz="4400" b="1" dirty="0" err="1"/>
              <a:t>một</a:t>
            </a:r>
            <a:r>
              <a:rPr lang="en-US" sz="4400" b="1" dirty="0"/>
              <a:t> </a:t>
            </a:r>
            <a:r>
              <a:rPr lang="en-US" sz="4400" b="1" dirty="0" err="1"/>
              <a:t>đường</a:t>
            </a:r>
            <a:r>
              <a:rPr lang="en-US" sz="4400" b="1" dirty="0"/>
              <a:t> </a:t>
            </a:r>
            <a:r>
              <a:rPr lang="en-US" sz="4400" b="1" dirty="0" err="1"/>
              <a:t>trăng</a:t>
            </a:r>
            <a:r>
              <a:rPr lang="en-US" sz="4400" b="1" dirty="0"/>
              <a:t> lung </a:t>
            </a:r>
            <a:r>
              <a:rPr lang="en-US" sz="4400" b="1" dirty="0" err="1"/>
              <a:t>linh</a:t>
            </a:r>
            <a:r>
              <a:rPr lang="en-US" sz="4400" b="1" dirty="0"/>
              <a:t> </a:t>
            </a:r>
            <a:r>
              <a:rPr lang="en-US" sz="4400" b="1" dirty="0" err="1"/>
              <a:t>dát</a:t>
            </a:r>
            <a:r>
              <a:rPr lang="en-US" sz="4400" b="1" dirty="0"/>
              <a:t> </a:t>
            </a:r>
            <a:r>
              <a:rPr lang="en-US" sz="4400" b="1" dirty="0" err="1"/>
              <a:t>vàng</a:t>
            </a:r>
            <a:r>
              <a:rPr lang="en-US" b="1" dirty="0"/>
              <a:t>.</a:t>
            </a:r>
            <a:endParaRPr lang="vi-VN" b="1" dirty="0"/>
          </a:p>
        </p:txBody>
      </p:sp>
    </p:spTree>
    <p:extLst>
      <p:ext uri="{BB962C8B-B14F-4D97-AF65-F5344CB8AC3E}">
        <p14:creationId xmlns:p14="http://schemas.microsoft.com/office/powerpoint/2010/main" val="1417085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8">
                                            <p:txEl>
                                              <p:pRg st="0" end="0"/>
                                            </p:txEl>
                                          </p:spTgt>
                                        </p:tgtEl>
                                        <p:attrNameLst>
                                          <p:attrName>style.visibility</p:attrName>
                                        </p:attrNameLst>
                                      </p:cBhvr>
                                      <p:to>
                                        <p:strVal val="visible"/>
                                      </p:to>
                                    </p:set>
                                    <p:anim calcmode="lin" valueType="num">
                                      <p:cBhvr additive="base">
                                        <p:cTn id="35"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a:extLst>
              <a:ext uri="{FF2B5EF4-FFF2-40B4-BE49-F238E27FC236}">
                <a16:creationId xmlns:a16="http://schemas.microsoft.com/office/drawing/2014/main" id="{A8506A5E-68DB-B0BA-2F68-BB7CDAABB4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838383" y="8039100"/>
            <a:ext cx="4115148" cy="2247900"/>
          </a:xfrm>
          <a:prstGeom prst="rect">
            <a:avLst/>
          </a:prstGeom>
        </p:spPr>
      </p:pic>
      <p:pic>
        <p:nvPicPr>
          <p:cNvPr id="13" name="Picture 5">
            <a:extLst>
              <a:ext uri="{FF2B5EF4-FFF2-40B4-BE49-F238E27FC236}">
                <a16:creationId xmlns:a16="http://schemas.microsoft.com/office/drawing/2014/main" id="{51451E96-CF38-8333-05E6-3AFDDFD1B2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50695" y="8039100"/>
            <a:ext cx="4115148" cy="2247900"/>
          </a:xfrm>
          <a:prstGeom prst="rect">
            <a:avLst/>
          </a:prstGeom>
        </p:spPr>
      </p:pic>
      <p:pic>
        <p:nvPicPr>
          <p:cNvPr id="21" name="Picture 7">
            <a:extLst>
              <a:ext uri="{FF2B5EF4-FFF2-40B4-BE49-F238E27FC236}">
                <a16:creationId xmlns:a16="http://schemas.microsoft.com/office/drawing/2014/main" id="{6E349DD0-0AB8-19EE-20A8-8EB7819A6DC4}"/>
              </a:ext>
            </a:extLst>
          </p:cNvPr>
          <p:cNvPicPr>
            <a:picLocks noChangeAspect="1"/>
          </p:cNvPicPr>
          <p:nvPr/>
        </p:nvPicPr>
        <p:blipFill>
          <a:blip r:embed="rId4"/>
          <a:srcRect/>
          <a:stretch>
            <a:fillRect/>
          </a:stretch>
        </p:blipFill>
        <p:spPr>
          <a:xfrm rot="1035742">
            <a:off x="721019" y="204639"/>
            <a:ext cx="1562419" cy="1206969"/>
          </a:xfrm>
          <a:prstGeom prst="rect">
            <a:avLst/>
          </a:prstGeom>
        </p:spPr>
      </p:pic>
      <p:pic>
        <p:nvPicPr>
          <p:cNvPr id="22" name="Picture 2">
            <a:extLst>
              <a:ext uri="{FF2B5EF4-FFF2-40B4-BE49-F238E27FC236}">
                <a16:creationId xmlns:a16="http://schemas.microsoft.com/office/drawing/2014/main" id="{AD459B10-8CA5-9906-3548-3397D03BCC53}"/>
              </a:ext>
            </a:extLst>
          </p:cNvPr>
          <p:cNvPicPr>
            <a:picLocks noChangeAspect="1"/>
          </p:cNvPicPr>
          <p:nvPr/>
        </p:nvPicPr>
        <p:blipFill>
          <a:blip r:embed="rId5"/>
          <a:srcRect/>
          <a:stretch>
            <a:fillRect/>
          </a:stretch>
        </p:blipFill>
        <p:spPr>
          <a:xfrm rot="696707">
            <a:off x="16353259" y="3253893"/>
            <a:ext cx="1717964" cy="1717964"/>
          </a:xfrm>
          <a:prstGeom prst="rect">
            <a:avLst/>
          </a:prstGeom>
        </p:spPr>
      </p:pic>
      <p:pic>
        <p:nvPicPr>
          <p:cNvPr id="23" name="Picture 15">
            <a:extLst>
              <a:ext uri="{FF2B5EF4-FFF2-40B4-BE49-F238E27FC236}">
                <a16:creationId xmlns:a16="http://schemas.microsoft.com/office/drawing/2014/main" id="{97F6CFD9-F524-3584-AE6F-736322AD5B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72348" y="6597271"/>
            <a:ext cx="9296400" cy="3823145"/>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3244" y="1616246"/>
            <a:ext cx="13398487" cy="7337254"/>
          </a:xfrm>
          <a:prstGeom prst="rect">
            <a:avLst/>
          </a:prstGeom>
        </p:spPr>
      </p:pic>
    </p:spTree>
    <p:extLst>
      <p:ext uri="{BB962C8B-B14F-4D97-AF65-F5344CB8AC3E}">
        <p14:creationId xmlns:p14="http://schemas.microsoft.com/office/powerpoint/2010/main" val="353686005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1+#ppt_w/2"/>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a:extLst>
              <a:ext uri="{FF2B5EF4-FFF2-40B4-BE49-F238E27FC236}">
                <a16:creationId xmlns:a16="http://schemas.microsoft.com/office/drawing/2014/main" id="{A8506A5E-68DB-B0BA-2F68-BB7CDAABB4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838383" y="8039100"/>
            <a:ext cx="4115148" cy="2247900"/>
          </a:xfrm>
          <a:prstGeom prst="rect">
            <a:avLst/>
          </a:prstGeom>
        </p:spPr>
      </p:pic>
      <p:pic>
        <p:nvPicPr>
          <p:cNvPr id="13" name="Picture 5">
            <a:extLst>
              <a:ext uri="{FF2B5EF4-FFF2-40B4-BE49-F238E27FC236}">
                <a16:creationId xmlns:a16="http://schemas.microsoft.com/office/drawing/2014/main" id="{51451E96-CF38-8333-05E6-3AFDDFD1B2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50695" y="8039100"/>
            <a:ext cx="4115148" cy="2247900"/>
          </a:xfrm>
          <a:prstGeom prst="rect">
            <a:avLst/>
          </a:prstGeom>
        </p:spPr>
      </p:pic>
      <p:pic>
        <p:nvPicPr>
          <p:cNvPr id="21" name="Picture 7">
            <a:extLst>
              <a:ext uri="{FF2B5EF4-FFF2-40B4-BE49-F238E27FC236}">
                <a16:creationId xmlns:a16="http://schemas.microsoft.com/office/drawing/2014/main" id="{6E349DD0-0AB8-19EE-20A8-8EB7819A6DC4}"/>
              </a:ext>
            </a:extLst>
          </p:cNvPr>
          <p:cNvPicPr>
            <a:picLocks noChangeAspect="1"/>
          </p:cNvPicPr>
          <p:nvPr/>
        </p:nvPicPr>
        <p:blipFill>
          <a:blip r:embed="rId4"/>
          <a:srcRect/>
          <a:stretch>
            <a:fillRect/>
          </a:stretch>
        </p:blipFill>
        <p:spPr>
          <a:xfrm rot="1035742">
            <a:off x="829694" y="577616"/>
            <a:ext cx="1562419" cy="1206969"/>
          </a:xfrm>
          <a:prstGeom prst="rect">
            <a:avLst/>
          </a:prstGeom>
        </p:spPr>
      </p:pic>
      <p:pic>
        <p:nvPicPr>
          <p:cNvPr id="22" name="Picture 2">
            <a:extLst>
              <a:ext uri="{FF2B5EF4-FFF2-40B4-BE49-F238E27FC236}">
                <a16:creationId xmlns:a16="http://schemas.microsoft.com/office/drawing/2014/main" id="{AD459B10-8CA5-9906-3548-3397D03BCC53}"/>
              </a:ext>
            </a:extLst>
          </p:cNvPr>
          <p:cNvPicPr>
            <a:picLocks noChangeAspect="1"/>
          </p:cNvPicPr>
          <p:nvPr/>
        </p:nvPicPr>
        <p:blipFill>
          <a:blip r:embed="rId5"/>
          <a:srcRect/>
          <a:stretch>
            <a:fillRect/>
          </a:stretch>
        </p:blipFill>
        <p:spPr>
          <a:xfrm rot="696707">
            <a:off x="16382064" y="3262625"/>
            <a:ext cx="1717964" cy="1717964"/>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751926507"/>
              </p:ext>
            </p:extLst>
          </p:nvPr>
        </p:nvGraphicFramePr>
        <p:xfrm>
          <a:off x="228601" y="495300"/>
          <a:ext cx="15011401" cy="7924800"/>
        </p:xfrm>
        <a:graphic>
          <a:graphicData uri="http://schemas.openxmlformats.org/drawingml/2006/table">
            <a:tbl>
              <a:tblPr firstRow="1" firstCol="1" bandRow="1">
                <a:tableStyleId>{5C22544A-7EE6-4342-B048-85BDC9FD1C3A}</a:tableStyleId>
              </a:tblPr>
              <a:tblGrid>
                <a:gridCol w="3750850">
                  <a:extLst>
                    <a:ext uri="{9D8B030D-6E8A-4147-A177-3AD203B41FA5}">
                      <a16:colId xmlns:a16="http://schemas.microsoft.com/office/drawing/2014/main" val="20000"/>
                    </a:ext>
                  </a:extLst>
                </a:gridCol>
                <a:gridCol w="3753517">
                  <a:extLst>
                    <a:ext uri="{9D8B030D-6E8A-4147-A177-3AD203B41FA5}">
                      <a16:colId xmlns:a16="http://schemas.microsoft.com/office/drawing/2014/main" val="20001"/>
                    </a:ext>
                  </a:extLst>
                </a:gridCol>
                <a:gridCol w="3753517">
                  <a:extLst>
                    <a:ext uri="{9D8B030D-6E8A-4147-A177-3AD203B41FA5}">
                      <a16:colId xmlns:a16="http://schemas.microsoft.com/office/drawing/2014/main" val="20002"/>
                    </a:ext>
                  </a:extLst>
                </a:gridCol>
                <a:gridCol w="3753517">
                  <a:extLst>
                    <a:ext uri="{9D8B030D-6E8A-4147-A177-3AD203B41FA5}">
                      <a16:colId xmlns:a16="http://schemas.microsoft.com/office/drawing/2014/main" val="20003"/>
                    </a:ext>
                  </a:extLst>
                </a:gridCol>
              </a:tblGrid>
              <a:tr h="1574766">
                <a:tc>
                  <a:txBody>
                    <a:bodyPr/>
                    <a:lstStyle/>
                    <a:p>
                      <a:pPr marL="0" marR="0" algn="just">
                        <a:lnSpc>
                          <a:spcPct val="120000"/>
                        </a:lnSpc>
                        <a:spcBef>
                          <a:spcPts val="0"/>
                        </a:spcBef>
                        <a:spcAft>
                          <a:spcPts val="0"/>
                        </a:spcAft>
                      </a:pPr>
                      <a:r>
                        <a:rPr lang="en-US" sz="3600">
                          <a:effectLst/>
                        </a:rPr>
                        <a:t>SV1</a:t>
                      </a:r>
                      <a:endParaRPr lang="vi-VN" sz="3600">
                        <a:effectLst/>
                        <a:latin typeface="Times New Roman"/>
                        <a:ea typeface="Calibri"/>
                        <a:cs typeface="Times New Roman"/>
                      </a:endParaRPr>
                    </a:p>
                  </a:txBody>
                  <a:tcPr marL="68580" marR="68580" marT="0" marB="0"/>
                </a:tc>
                <a:tc>
                  <a:txBody>
                    <a:bodyPr/>
                    <a:lstStyle/>
                    <a:p>
                      <a:pPr marL="0" marR="0" algn="just">
                        <a:lnSpc>
                          <a:spcPct val="120000"/>
                        </a:lnSpc>
                        <a:spcBef>
                          <a:spcPts val="0"/>
                        </a:spcBef>
                        <a:spcAft>
                          <a:spcPts val="0"/>
                        </a:spcAft>
                      </a:pPr>
                      <a:r>
                        <a:rPr lang="en-US" sz="3600" dirty="0" err="1">
                          <a:effectLst/>
                        </a:rPr>
                        <a:t>Đặc</a:t>
                      </a:r>
                      <a:r>
                        <a:rPr lang="en-US" sz="3600" dirty="0">
                          <a:effectLst/>
                        </a:rPr>
                        <a:t> </a:t>
                      </a:r>
                      <a:r>
                        <a:rPr lang="en-US" sz="3600" dirty="0" err="1">
                          <a:effectLst/>
                        </a:rPr>
                        <a:t>điểm</a:t>
                      </a:r>
                      <a:endParaRPr lang="vi-VN" sz="3600" dirty="0">
                        <a:effectLst/>
                        <a:latin typeface="Times New Roman"/>
                        <a:ea typeface="Calibri"/>
                        <a:cs typeface="Times New Roman"/>
                      </a:endParaRPr>
                    </a:p>
                  </a:txBody>
                  <a:tcPr marL="68580" marR="68580" marT="0" marB="0"/>
                </a:tc>
                <a:tc>
                  <a:txBody>
                    <a:bodyPr/>
                    <a:lstStyle/>
                    <a:p>
                      <a:pPr marL="0" marR="0" algn="ctr">
                        <a:lnSpc>
                          <a:spcPct val="120000"/>
                        </a:lnSpc>
                        <a:spcBef>
                          <a:spcPts val="0"/>
                        </a:spcBef>
                        <a:spcAft>
                          <a:spcPts val="0"/>
                        </a:spcAft>
                      </a:pPr>
                      <a:r>
                        <a:rPr lang="en-US" sz="3600" dirty="0" err="1">
                          <a:solidFill>
                            <a:srgbClr val="FF0000"/>
                          </a:solidFill>
                          <a:effectLst/>
                        </a:rPr>
                        <a:t>Từ</a:t>
                      </a:r>
                      <a:r>
                        <a:rPr lang="en-US" sz="3600" dirty="0">
                          <a:solidFill>
                            <a:srgbClr val="FF0000"/>
                          </a:solidFill>
                          <a:effectLst/>
                        </a:rPr>
                        <a:t> so </a:t>
                      </a:r>
                      <a:r>
                        <a:rPr lang="en-US" sz="3600" dirty="0" err="1">
                          <a:solidFill>
                            <a:srgbClr val="FF0000"/>
                          </a:solidFill>
                          <a:effectLst/>
                        </a:rPr>
                        <a:t>sánh</a:t>
                      </a:r>
                      <a:endParaRPr lang="vi-VN" sz="3600" dirty="0">
                        <a:solidFill>
                          <a:srgbClr val="FF0000"/>
                        </a:solidFill>
                        <a:effectLst/>
                        <a:latin typeface="Times New Roman"/>
                        <a:ea typeface="Calibri"/>
                        <a:cs typeface="Times New Roman"/>
                      </a:endParaRPr>
                    </a:p>
                  </a:txBody>
                  <a:tcPr marL="68580" marR="68580" marT="0" marB="0"/>
                </a:tc>
                <a:tc>
                  <a:txBody>
                    <a:bodyPr/>
                    <a:lstStyle/>
                    <a:p>
                      <a:pPr marL="0" marR="0" algn="just">
                        <a:lnSpc>
                          <a:spcPct val="120000"/>
                        </a:lnSpc>
                        <a:spcBef>
                          <a:spcPts val="0"/>
                        </a:spcBef>
                        <a:spcAft>
                          <a:spcPts val="0"/>
                        </a:spcAft>
                      </a:pPr>
                      <a:r>
                        <a:rPr lang="en-US" sz="3600">
                          <a:effectLst/>
                        </a:rPr>
                        <a:t>SV2</a:t>
                      </a:r>
                      <a:endParaRPr lang="vi-VN" sz="3600">
                        <a:effectLst/>
                        <a:latin typeface="Times New Roman"/>
                        <a:ea typeface="Calibri"/>
                        <a:cs typeface="Times New Roman"/>
                      </a:endParaRPr>
                    </a:p>
                  </a:txBody>
                  <a:tcPr marL="68580" marR="68580" marT="0" marB="0"/>
                </a:tc>
                <a:extLst>
                  <a:ext uri="{0D108BD9-81ED-4DB2-BD59-A6C34878D82A}">
                    <a16:rowId xmlns:a16="http://schemas.microsoft.com/office/drawing/2014/main" val="10000"/>
                  </a:ext>
                </a:extLst>
              </a:tr>
              <a:tr h="3149532">
                <a:tc>
                  <a:txBody>
                    <a:bodyPr/>
                    <a:lstStyle/>
                    <a:p>
                      <a:pPr marL="0" marR="0" algn="just">
                        <a:lnSpc>
                          <a:spcPct val="120000"/>
                        </a:lnSpc>
                        <a:spcBef>
                          <a:spcPts val="0"/>
                        </a:spcBef>
                        <a:spcAft>
                          <a:spcPts val="0"/>
                        </a:spcAft>
                      </a:pPr>
                      <a:r>
                        <a:rPr lang="en-US" sz="3600">
                          <a:effectLst/>
                        </a:rPr>
                        <a:t>Sông Hương</a:t>
                      </a:r>
                      <a:endParaRPr lang="vi-VN" sz="3600">
                        <a:effectLst/>
                        <a:latin typeface="Times New Roman"/>
                        <a:ea typeface="Calibri"/>
                        <a:cs typeface="Times New Roman"/>
                      </a:endParaRPr>
                    </a:p>
                  </a:txBody>
                  <a:tcPr marL="68580" marR="68580" marT="0" marB="0"/>
                </a:tc>
                <a:tc>
                  <a:txBody>
                    <a:bodyPr/>
                    <a:lstStyle/>
                    <a:p>
                      <a:pPr marL="0" marR="0" algn="just">
                        <a:lnSpc>
                          <a:spcPct val="120000"/>
                        </a:lnSpc>
                        <a:spcBef>
                          <a:spcPts val="0"/>
                        </a:spcBef>
                        <a:spcAft>
                          <a:spcPts val="0"/>
                        </a:spcAft>
                      </a:pPr>
                      <a:r>
                        <a:rPr lang="en-US" sz="3600" dirty="0" err="1">
                          <a:effectLst/>
                        </a:rPr>
                        <a:t>đẹp</a:t>
                      </a:r>
                      <a:endParaRPr lang="vi-VN" sz="3600" dirty="0">
                        <a:effectLst/>
                        <a:latin typeface="Times New Roman"/>
                        <a:ea typeface="Calibri"/>
                        <a:cs typeface="Times New Roman"/>
                      </a:endParaRPr>
                    </a:p>
                  </a:txBody>
                  <a:tcPr marL="68580" marR="68580" marT="0" marB="0"/>
                </a:tc>
                <a:tc>
                  <a:txBody>
                    <a:bodyPr/>
                    <a:lstStyle/>
                    <a:p>
                      <a:pPr marL="0" marR="0" algn="ctr">
                        <a:lnSpc>
                          <a:spcPct val="120000"/>
                        </a:lnSpc>
                        <a:spcBef>
                          <a:spcPts val="0"/>
                        </a:spcBef>
                        <a:spcAft>
                          <a:spcPts val="0"/>
                        </a:spcAft>
                      </a:pPr>
                      <a:r>
                        <a:rPr lang="en-US" sz="3600" dirty="0" err="1">
                          <a:solidFill>
                            <a:srgbClr val="FF0000"/>
                          </a:solidFill>
                          <a:effectLst/>
                          <a:latin typeface="Times New Roman"/>
                          <a:ea typeface="Calibri"/>
                          <a:cs typeface="Times New Roman"/>
                        </a:rPr>
                        <a:t>là</a:t>
                      </a:r>
                      <a:endParaRPr lang="vi-VN" sz="3600" dirty="0">
                        <a:solidFill>
                          <a:srgbClr val="FF0000"/>
                        </a:solidFill>
                        <a:effectLst/>
                        <a:latin typeface="Times New Roman"/>
                        <a:ea typeface="Calibri"/>
                        <a:cs typeface="Times New Roman"/>
                      </a:endParaRPr>
                    </a:p>
                  </a:txBody>
                  <a:tcPr marL="68580" marR="68580" marT="0" marB="0"/>
                </a:tc>
                <a:tc>
                  <a:txBody>
                    <a:bodyPr/>
                    <a:lstStyle/>
                    <a:p>
                      <a:pPr marL="0" marR="0" algn="just">
                        <a:lnSpc>
                          <a:spcPct val="120000"/>
                        </a:lnSpc>
                        <a:spcBef>
                          <a:spcPts val="0"/>
                        </a:spcBef>
                        <a:spcAft>
                          <a:spcPts val="0"/>
                        </a:spcAft>
                      </a:pPr>
                      <a:r>
                        <a:rPr lang="en-US" sz="3600">
                          <a:effectLst/>
                        </a:rPr>
                        <a:t>một bức tranh phong cảnh nhiều màu sắc.</a:t>
                      </a:r>
                      <a:endParaRPr lang="vi-VN" sz="3600">
                        <a:effectLst/>
                        <a:latin typeface="Times New Roman"/>
                        <a:ea typeface="Calibri"/>
                        <a:cs typeface="Times New Roman"/>
                      </a:endParaRPr>
                    </a:p>
                  </a:txBody>
                  <a:tcPr marL="68580" marR="68580" marT="0" marB="0"/>
                </a:tc>
                <a:extLst>
                  <a:ext uri="{0D108BD9-81ED-4DB2-BD59-A6C34878D82A}">
                    <a16:rowId xmlns:a16="http://schemas.microsoft.com/office/drawing/2014/main" val="10001"/>
                  </a:ext>
                </a:extLst>
              </a:tr>
              <a:tr h="1600251">
                <a:tc>
                  <a:txBody>
                    <a:bodyPr/>
                    <a:lstStyle/>
                    <a:p>
                      <a:pPr marL="0" marR="0" algn="just">
                        <a:lnSpc>
                          <a:spcPct val="120000"/>
                        </a:lnSpc>
                        <a:spcBef>
                          <a:spcPts val="0"/>
                        </a:spcBef>
                        <a:spcAft>
                          <a:spcPts val="0"/>
                        </a:spcAft>
                      </a:pPr>
                      <a:r>
                        <a:rPr lang="en-US" sz="3600" dirty="0">
                          <a:effectLst/>
                        </a:rPr>
                        <a:t> </a:t>
                      </a:r>
                      <a:r>
                        <a:rPr lang="en-US" sz="3600" dirty="0" err="1">
                          <a:effectLst/>
                        </a:rPr>
                        <a:t>Hương</a:t>
                      </a:r>
                      <a:r>
                        <a:rPr lang="en-US" sz="3600" dirty="0">
                          <a:effectLst/>
                        </a:rPr>
                        <a:t> Giang</a:t>
                      </a:r>
                      <a:endParaRPr lang="vi-VN" sz="3600" dirty="0">
                        <a:effectLst/>
                        <a:latin typeface="Times New Roman"/>
                        <a:ea typeface="Calibri"/>
                        <a:cs typeface="Times New Roman"/>
                      </a:endParaRPr>
                    </a:p>
                  </a:txBody>
                  <a:tcPr marL="68580" marR="68580" marT="0" marB="0"/>
                </a:tc>
                <a:tc>
                  <a:txBody>
                    <a:bodyPr/>
                    <a:lstStyle/>
                    <a:p>
                      <a:pPr marL="0" marR="0" algn="just">
                        <a:lnSpc>
                          <a:spcPct val="120000"/>
                        </a:lnSpc>
                        <a:spcBef>
                          <a:spcPts val="0"/>
                        </a:spcBef>
                        <a:spcAft>
                          <a:spcPts val="0"/>
                        </a:spcAft>
                      </a:pPr>
                      <a:r>
                        <a:rPr lang="en-US" sz="3600">
                          <a:effectLst/>
                        </a:rPr>
                        <a:t>ửng hồng</a:t>
                      </a:r>
                      <a:endParaRPr lang="vi-VN" sz="3600">
                        <a:effectLst/>
                        <a:latin typeface="Times New Roman"/>
                        <a:ea typeface="Calibri"/>
                        <a:cs typeface="Times New Roman"/>
                      </a:endParaRPr>
                    </a:p>
                  </a:txBody>
                  <a:tcPr marL="68580" marR="68580" marT="0" marB="0"/>
                </a:tc>
                <a:tc>
                  <a:txBody>
                    <a:bodyPr/>
                    <a:lstStyle/>
                    <a:p>
                      <a:pPr marL="0" marR="0" algn="ctr">
                        <a:lnSpc>
                          <a:spcPct val="120000"/>
                        </a:lnSpc>
                        <a:spcBef>
                          <a:spcPts val="0"/>
                        </a:spcBef>
                        <a:spcAft>
                          <a:spcPts val="0"/>
                        </a:spcAft>
                      </a:pPr>
                      <a:r>
                        <a:rPr lang="en-US" sz="3600" dirty="0" err="1">
                          <a:solidFill>
                            <a:srgbClr val="FF0000"/>
                          </a:solidFill>
                          <a:effectLst/>
                        </a:rPr>
                        <a:t>như</a:t>
                      </a:r>
                      <a:endParaRPr lang="vi-VN" sz="3600" dirty="0">
                        <a:solidFill>
                          <a:srgbClr val="FF0000"/>
                        </a:solidFill>
                        <a:effectLst/>
                        <a:latin typeface="Times New Roman"/>
                        <a:ea typeface="Calibri"/>
                        <a:cs typeface="Times New Roman"/>
                      </a:endParaRPr>
                    </a:p>
                  </a:txBody>
                  <a:tcPr marL="68580" marR="68580" marT="0" marB="0"/>
                </a:tc>
                <a:tc>
                  <a:txBody>
                    <a:bodyPr/>
                    <a:lstStyle/>
                    <a:p>
                      <a:pPr marL="0" marR="0" algn="just">
                        <a:lnSpc>
                          <a:spcPct val="120000"/>
                        </a:lnSpc>
                        <a:spcBef>
                          <a:spcPts val="0"/>
                        </a:spcBef>
                        <a:spcAft>
                          <a:spcPts val="0"/>
                        </a:spcAft>
                      </a:pPr>
                      <a:r>
                        <a:rPr lang="en-US" sz="3600">
                          <a:effectLst/>
                        </a:rPr>
                        <a:t>một dải lụa đào.</a:t>
                      </a:r>
                      <a:endParaRPr lang="vi-VN" sz="3600">
                        <a:effectLst/>
                        <a:latin typeface="Times New Roman"/>
                        <a:ea typeface="Calibri"/>
                        <a:cs typeface="Times New Roman"/>
                      </a:endParaRPr>
                    </a:p>
                  </a:txBody>
                  <a:tcPr marL="68580" marR="68580" marT="0" marB="0"/>
                </a:tc>
                <a:extLst>
                  <a:ext uri="{0D108BD9-81ED-4DB2-BD59-A6C34878D82A}">
                    <a16:rowId xmlns:a16="http://schemas.microsoft.com/office/drawing/2014/main" val="10002"/>
                  </a:ext>
                </a:extLst>
              </a:tr>
              <a:tr h="1600251">
                <a:tc>
                  <a:txBody>
                    <a:bodyPr/>
                    <a:lstStyle/>
                    <a:p>
                      <a:pPr marL="0" marR="0" algn="just">
                        <a:lnSpc>
                          <a:spcPct val="120000"/>
                        </a:lnSpc>
                        <a:spcBef>
                          <a:spcPts val="0"/>
                        </a:spcBef>
                        <a:spcAft>
                          <a:spcPts val="0"/>
                        </a:spcAft>
                      </a:pPr>
                      <a:r>
                        <a:rPr lang="en-US" sz="3600">
                          <a:effectLst/>
                        </a:rPr>
                        <a:t> </a:t>
                      </a:r>
                      <a:r>
                        <a:rPr lang="en-US" sz="3600" dirty="0" err="1">
                          <a:effectLst/>
                        </a:rPr>
                        <a:t>dòng</a:t>
                      </a:r>
                      <a:r>
                        <a:rPr lang="en-US" sz="3600" dirty="0">
                          <a:effectLst/>
                        </a:rPr>
                        <a:t> </a:t>
                      </a:r>
                      <a:r>
                        <a:rPr lang="en-US" sz="3600" dirty="0" err="1">
                          <a:effectLst/>
                        </a:rPr>
                        <a:t>sông</a:t>
                      </a:r>
                      <a:endParaRPr lang="vi-VN" sz="3600" dirty="0">
                        <a:effectLst/>
                        <a:latin typeface="Times New Roman"/>
                        <a:ea typeface="Calibri"/>
                        <a:cs typeface="Times New Roman"/>
                      </a:endParaRPr>
                    </a:p>
                  </a:txBody>
                  <a:tcPr marL="68580" marR="68580" marT="0" marB="0"/>
                </a:tc>
                <a:tc>
                  <a:txBody>
                    <a:bodyPr/>
                    <a:lstStyle/>
                    <a:p>
                      <a:pPr marL="0" marR="0" algn="just">
                        <a:lnSpc>
                          <a:spcPct val="120000"/>
                        </a:lnSpc>
                        <a:spcBef>
                          <a:spcPts val="0"/>
                        </a:spcBef>
                        <a:spcAft>
                          <a:spcPts val="0"/>
                        </a:spcAft>
                      </a:pPr>
                      <a:r>
                        <a:rPr lang="en-US" sz="3600">
                          <a:effectLst/>
                        </a:rPr>
                        <a:t>lung linh</a:t>
                      </a:r>
                      <a:endParaRPr lang="vi-VN" sz="3600">
                        <a:effectLst/>
                        <a:latin typeface="Times New Roman"/>
                        <a:ea typeface="Calibri"/>
                        <a:cs typeface="Times New Roman"/>
                      </a:endParaRPr>
                    </a:p>
                  </a:txBody>
                  <a:tcPr marL="68580" marR="68580" marT="0" marB="0"/>
                </a:tc>
                <a:tc>
                  <a:txBody>
                    <a:bodyPr/>
                    <a:lstStyle/>
                    <a:p>
                      <a:pPr marL="0" marR="0" algn="ctr">
                        <a:lnSpc>
                          <a:spcPct val="120000"/>
                        </a:lnSpc>
                        <a:spcBef>
                          <a:spcPts val="0"/>
                        </a:spcBef>
                        <a:spcAft>
                          <a:spcPts val="0"/>
                        </a:spcAft>
                      </a:pPr>
                      <a:r>
                        <a:rPr lang="en-US" sz="3600" dirty="0" err="1">
                          <a:solidFill>
                            <a:srgbClr val="FF0000"/>
                          </a:solidFill>
                          <a:effectLst/>
                          <a:latin typeface="Times New Roman"/>
                          <a:ea typeface="Calibri"/>
                          <a:cs typeface="Times New Roman"/>
                        </a:rPr>
                        <a:t>là</a:t>
                      </a:r>
                      <a:endParaRPr lang="vi-VN" sz="3600" dirty="0">
                        <a:solidFill>
                          <a:srgbClr val="FF0000"/>
                        </a:solidFill>
                        <a:effectLst/>
                        <a:latin typeface="Times New Roman"/>
                        <a:ea typeface="Calibri"/>
                        <a:cs typeface="Times New Roman"/>
                      </a:endParaRPr>
                    </a:p>
                  </a:txBody>
                  <a:tcPr marL="68580" marR="68580" marT="0" marB="0"/>
                </a:tc>
                <a:tc>
                  <a:txBody>
                    <a:bodyPr/>
                    <a:lstStyle/>
                    <a:p>
                      <a:pPr marL="0" marR="0" algn="just">
                        <a:lnSpc>
                          <a:spcPct val="120000"/>
                        </a:lnSpc>
                        <a:spcBef>
                          <a:spcPts val="0"/>
                        </a:spcBef>
                        <a:spcAft>
                          <a:spcPts val="0"/>
                        </a:spcAft>
                      </a:pPr>
                      <a:r>
                        <a:rPr lang="en-US" sz="3600" dirty="0" err="1">
                          <a:effectLst/>
                        </a:rPr>
                        <a:t>một</a:t>
                      </a:r>
                      <a:r>
                        <a:rPr lang="en-US" sz="3600" dirty="0">
                          <a:effectLst/>
                        </a:rPr>
                        <a:t> </a:t>
                      </a:r>
                      <a:r>
                        <a:rPr lang="en-US" sz="3600" dirty="0" err="1">
                          <a:effectLst/>
                        </a:rPr>
                        <a:t>đường</a:t>
                      </a:r>
                      <a:r>
                        <a:rPr lang="en-US" sz="3600" dirty="0">
                          <a:effectLst/>
                        </a:rPr>
                        <a:t> </a:t>
                      </a:r>
                      <a:r>
                        <a:rPr lang="en-US" sz="3600" dirty="0" err="1">
                          <a:effectLst/>
                        </a:rPr>
                        <a:t>trăng</a:t>
                      </a:r>
                      <a:r>
                        <a:rPr lang="en-US" sz="3600" dirty="0">
                          <a:effectLst/>
                        </a:rPr>
                        <a:t> </a:t>
                      </a:r>
                      <a:r>
                        <a:rPr lang="en-US" sz="3600" dirty="0" err="1">
                          <a:effectLst/>
                        </a:rPr>
                        <a:t>dát</a:t>
                      </a:r>
                      <a:r>
                        <a:rPr lang="en-US" sz="3600" dirty="0">
                          <a:effectLst/>
                        </a:rPr>
                        <a:t> </a:t>
                      </a:r>
                      <a:r>
                        <a:rPr lang="en-US" sz="3600" dirty="0" err="1">
                          <a:effectLst/>
                        </a:rPr>
                        <a:t>vàng</a:t>
                      </a:r>
                      <a:r>
                        <a:rPr lang="en-US" sz="3600" dirty="0">
                          <a:effectLst/>
                        </a:rPr>
                        <a:t>.</a:t>
                      </a:r>
                      <a:endParaRPr lang="vi-VN" sz="3600" dirty="0">
                        <a:effectLst/>
                        <a:latin typeface="Times New Roman"/>
                        <a:ea typeface="Calibri"/>
                        <a:cs typeface="Times New Roman"/>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9829470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1+#ppt_w/2"/>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op 2022+ Hình nền Powerpoint đẹp, chuyên nghiệp cho thuyết trình - Thiết  bị vệ sinh công nghiệp Pal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7998"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4267200" y="419100"/>
            <a:ext cx="11168840" cy="2661135"/>
          </a:xfrm>
          <a:prstGeom prst="rect">
            <a:avLst/>
          </a:prstGeom>
        </p:spPr>
      </p:pic>
      <p:sp>
        <p:nvSpPr>
          <p:cNvPr id="3" name="Rectangle 2"/>
          <p:cNvSpPr/>
          <p:nvPr/>
        </p:nvSpPr>
        <p:spPr>
          <a:xfrm>
            <a:off x="4571999" y="3446450"/>
            <a:ext cx="9144000" cy="1938992"/>
          </a:xfrm>
          <a:prstGeom prst="rect">
            <a:avLst/>
          </a:prstGeom>
        </p:spPr>
        <p:txBody>
          <a:bodyPr>
            <a:spAutoFit/>
          </a:bodyPr>
          <a:lstStyle/>
          <a:p>
            <a:r>
              <a:rPr lang="nl-NL" sz="4000"/>
              <a:t>+ Quê em có những cảnh đẹp nào ? Em thích nhất cảnh đẹp nào ? </a:t>
            </a:r>
            <a:endParaRPr lang="vi-VN" sz="4000"/>
          </a:p>
          <a:p>
            <a:r>
              <a:rPr lang="nl-NL" sz="4000"/>
              <a:t>+ Hãy nói 1-2 câu văn về cảnh đẹp đó.</a:t>
            </a:r>
            <a:endParaRPr lang="vi-VN" sz="4000"/>
          </a:p>
        </p:txBody>
      </p:sp>
    </p:spTree>
    <p:extLst>
      <p:ext uri="{BB962C8B-B14F-4D97-AF65-F5344CB8AC3E}">
        <p14:creationId xmlns:p14="http://schemas.microsoft.com/office/powerpoint/2010/main" val="748946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7E9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15425" y="0"/>
            <a:ext cx="10287000" cy="10287000"/>
          </a:xfrm>
          <a:prstGeom prst="rect">
            <a:avLst/>
          </a:prstGeom>
        </p:spPr>
      </p:pic>
      <p:grpSp>
        <p:nvGrpSpPr>
          <p:cNvPr id="3" name="Group 3"/>
          <p:cNvGrpSpPr/>
          <p:nvPr/>
        </p:nvGrpSpPr>
        <p:grpSpPr>
          <a:xfrm>
            <a:off x="1338190" y="1350618"/>
            <a:ext cx="15789850" cy="8229600"/>
            <a:chOff x="46194" y="735"/>
            <a:chExt cx="2596610" cy="1746278"/>
          </a:xfrm>
        </p:grpSpPr>
        <p:sp>
          <p:nvSpPr>
            <p:cNvPr id="4" name="Freeform 4"/>
            <p:cNvSpPr/>
            <p:nvPr/>
          </p:nvSpPr>
          <p:spPr>
            <a:xfrm>
              <a:off x="46194" y="735"/>
              <a:ext cx="2596610" cy="1746278"/>
            </a:xfrm>
            <a:custGeom>
              <a:avLst/>
              <a:gdLst/>
              <a:ahLst/>
              <a:cxnLst/>
              <a:rect l="l" t="t" r="r" b="b"/>
              <a:pathLst>
                <a:path w="2596610" h="1746278">
                  <a:moveTo>
                    <a:pt x="2472150" y="1746278"/>
                  </a:moveTo>
                  <a:lnTo>
                    <a:pt x="124460" y="1746278"/>
                  </a:lnTo>
                  <a:cubicBezTo>
                    <a:pt x="55880" y="1746278"/>
                    <a:pt x="0" y="1690398"/>
                    <a:pt x="0" y="1621818"/>
                  </a:cubicBezTo>
                  <a:lnTo>
                    <a:pt x="0" y="124460"/>
                  </a:lnTo>
                  <a:cubicBezTo>
                    <a:pt x="0" y="55880"/>
                    <a:pt x="55880" y="0"/>
                    <a:pt x="124460" y="0"/>
                  </a:cubicBezTo>
                  <a:lnTo>
                    <a:pt x="2472150" y="0"/>
                  </a:lnTo>
                  <a:cubicBezTo>
                    <a:pt x="2540730" y="0"/>
                    <a:pt x="2596610" y="55880"/>
                    <a:pt x="2596610" y="124460"/>
                  </a:cubicBezTo>
                  <a:lnTo>
                    <a:pt x="2596610" y="1621818"/>
                  </a:lnTo>
                  <a:cubicBezTo>
                    <a:pt x="2596610" y="1690398"/>
                    <a:pt x="2540730" y="1746278"/>
                    <a:pt x="2472150" y="1746278"/>
                  </a:cubicBezTo>
                  <a:close/>
                </a:path>
              </a:pathLst>
            </a:custGeom>
            <a:solidFill>
              <a:srgbClr val="FFFFFF"/>
            </a:solidFill>
          </p:spPr>
          <p:txBody>
            <a:bodyPr/>
            <a:lstStyle/>
            <a:p>
              <a:endParaRPr lang="en-US"/>
            </a:p>
          </p:txBody>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530515">
            <a:off x="-48815" y="318999"/>
            <a:ext cx="2303390" cy="211911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977737">
            <a:off x="15093297" y="1950095"/>
            <a:ext cx="3086833" cy="987786"/>
          </a:xfrm>
          <a:prstGeom prst="rect">
            <a:avLst/>
          </a:prstGeom>
        </p:spPr>
      </p:pic>
      <p:sp>
        <p:nvSpPr>
          <p:cNvPr id="14" name="TextBox 13">
            <a:extLst>
              <a:ext uri="{FF2B5EF4-FFF2-40B4-BE49-F238E27FC236}">
                <a16:creationId xmlns:a16="http://schemas.microsoft.com/office/drawing/2014/main" id="{66251BE6-35EB-C4BA-322B-AAEF015B91C1}"/>
              </a:ext>
            </a:extLst>
          </p:cNvPr>
          <p:cNvSpPr txBox="1"/>
          <p:nvPr/>
        </p:nvSpPr>
        <p:spPr>
          <a:xfrm>
            <a:off x="4033687" y="1819444"/>
            <a:ext cx="10889975" cy="1205073"/>
          </a:xfrm>
          <a:prstGeom prst="rect">
            <a:avLst/>
          </a:prstGeom>
          <a:noFill/>
        </p:spPr>
        <p:txBody>
          <a:bodyPr wrap="square" rtlCol="0">
            <a:spAutoFit/>
          </a:bodyPr>
          <a:lstStyle/>
          <a:p>
            <a:pPr algn="ctr">
              <a:lnSpc>
                <a:spcPct val="150000"/>
              </a:lnSpc>
            </a:pPr>
            <a:r>
              <a:rPr lang="en-US" sz="5500" b="1" dirty="0" err="1">
                <a:latin typeface="Arial" panose="020B0604020202020204" pitchFamily="34" charset="0"/>
                <a:cs typeface="Arial" panose="020B0604020202020204" pitchFamily="34" charset="0"/>
              </a:rPr>
              <a:t>Dặn</a:t>
            </a:r>
            <a:r>
              <a:rPr lang="en-US" sz="5500" b="1" dirty="0">
                <a:latin typeface="Arial" panose="020B0604020202020204" pitchFamily="34" charset="0"/>
                <a:cs typeface="Arial" panose="020B0604020202020204" pitchFamily="34" charset="0"/>
              </a:rPr>
              <a:t> </a:t>
            </a:r>
            <a:r>
              <a:rPr lang="en-US" sz="5500" b="1" dirty="0" err="1">
                <a:latin typeface="Arial" panose="020B0604020202020204" pitchFamily="34" charset="0"/>
                <a:cs typeface="Arial" panose="020B0604020202020204" pitchFamily="34" charset="0"/>
              </a:rPr>
              <a:t>dò</a:t>
            </a:r>
            <a:r>
              <a:rPr lang="en-US" sz="5500" b="1" dirty="0">
                <a:latin typeface="Arial" panose="020B0604020202020204" pitchFamily="34" charset="0"/>
                <a:cs typeface="Arial" panose="020B0604020202020204" pitchFamily="34" charset="0"/>
              </a:rPr>
              <a:t>:</a:t>
            </a:r>
          </a:p>
        </p:txBody>
      </p:sp>
      <p:pic>
        <p:nvPicPr>
          <p:cNvPr id="18" name="Picture 9">
            <a:extLst>
              <a:ext uri="{FF2B5EF4-FFF2-40B4-BE49-F238E27FC236}">
                <a16:creationId xmlns:a16="http://schemas.microsoft.com/office/drawing/2014/main" id="{ED0D44D2-A88D-BB61-AE3B-BE9F6382B1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34540" y="6260668"/>
            <a:ext cx="4140679" cy="4114800"/>
          </a:xfrm>
          <a:prstGeom prst="rect">
            <a:avLst/>
          </a:prstGeom>
        </p:spPr>
      </p:pic>
      <p:pic>
        <p:nvPicPr>
          <p:cNvPr id="19" name="Picture 3">
            <a:extLst>
              <a:ext uri="{FF2B5EF4-FFF2-40B4-BE49-F238E27FC236}">
                <a16:creationId xmlns:a16="http://schemas.microsoft.com/office/drawing/2014/main" id="{B3842FB8-EF42-2E2B-B132-C919BAB621B8}"/>
              </a:ext>
            </a:extLst>
          </p:cNvPr>
          <p:cNvPicPr>
            <a:picLocks noChangeAspect="1"/>
          </p:cNvPicPr>
          <p:nvPr/>
        </p:nvPicPr>
        <p:blipFill>
          <a:blip r:embed="rId10"/>
          <a:srcRect/>
          <a:stretch>
            <a:fillRect/>
          </a:stretch>
        </p:blipFill>
        <p:spPr>
          <a:xfrm>
            <a:off x="285938" y="7251134"/>
            <a:ext cx="3865439" cy="3314614"/>
          </a:xfrm>
          <a:prstGeom prst="rect">
            <a:avLst/>
          </a:prstGeom>
        </p:spPr>
      </p:pic>
      <p:pic>
        <p:nvPicPr>
          <p:cNvPr id="21" name="Picture 5">
            <a:extLst>
              <a:ext uri="{FF2B5EF4-FFF2-40B4-BE49-F238E27FC236}">
                <a16:creationId xmlns:a16="http://schemas.microsoft.com/office/drawing/2014/main" id="{BBEAD70D-4462-D443-3592-76C025FD66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530515">
            <a:off x="1328786" y="3160538"/>
            <a:ext cx="1745934" cy="1606259"/>
          </a:xfrm>
          <a:prstGeom prst="rect">
            <a:avLst/>
          </a:prstGeom>
        </p:spPr>
      </p:pic>
      <p:pic>
        <p:nvPicPr>
          <p:cNvPr id="22" name="Picture 5">
            <a:extLst>
              <a:ext uri="{FF2B5EF4-FFF2-40B4-BE49-F238E27FC236}">
                <a16:creationId xmlns:a16="http://schemas.microsoft.com/office/drawing/2014/main" id="{FBB68B83-7E85-DD6A-C06B-8DA5C6363E4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872625">
            <a:off x="15662886" y="3426918"/>
            <a:ext cx="1745934" cy="1606259"/>
          </a:xfrm>
          <a:prstGeom prst="rect">
            <a:avLst/>
          </a:prstGeom>
        </p:spPr>
      </p:pic>
      <p:sp>
        <p:nvSpPr>
          <p:cNvPr id="6" name="Rounded Rectangle 5"/>
          <p:cNvSpPr/>
          <p:nvPr/>
        </p:nvSpPr>
        <p:spPr>
          <a:xfrm>
            <a:off x="4866933" y="3966766"/>
            <a:ext cx="9705932" cy="2776934"/>
          </a:xfrm>
          <a:prstGeom prst="roundRect">
            <a:avLst/>
          </a:prstGeom>
          <a:ln>
            <a:solidFill>
              <a:srgbClr val="A7A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dirty="0" err="1">
                <a:latin typeface="Arial" panose="020B0604020202020204" pitchFamily="34" charset="0"/>
                <a:cs typeface="Arial" panose="020B0604020202020204" pitchFamily="34" charset="0"/>
              </a:rPr>
              <a:t>Chuẩn</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bị</a:t>
            </a:r>
            <a:r>
              <a:rPr lang="en-US" sz="4500">
                <a:latin typeface="Arial" panose="020B0604020202020204" pitchFamily="34" charset="0"/>
                <a:cs typeface="Arial" panose="020B0604020202020204" pitchFamily="34" charset="0"/>
              </a:rPr>
              <a:t>, bài sau: bài viết 2 : Cảnh đẹp non sông</a:t>
            </a:r>
            <a:endParaRPr lang="en-US" dirty="0"/>
          </a:p>
        </p:txBody>
      </p:sp>
    </p:spTree>
    <p:extLst>
      <p:ext uri="{BB962C8B-B14F-4D97-AF65-F5344CB8AC3E}">
        <p14:creationId xmlns:p14="http://schemas.microsoft.com/office/powerpoint/2010/main" val="36844028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par>
                                <p:cTn id="12" presetID="16" presetClass="entr" presetSubtype="21"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41" presetClass="entr" presetSubtype="0" fill="hold" grpId="0" nodeType="withEffect">
                                  <p:stCondLst>
                                    <p:cond delay="0"/>
                                  </p:stCondLst>
                                  <p:iterate type="lt">
                                    <p:tmPct val="10000"/>
                                  </p:iterate>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4"/>
                                        </p:tgtEl>
                                        <p:attrNameLst>
                                          <p:attrName>ppt_y</p:attrName>
                                        </p:attrNameLst>
                                      </p:cBhvr>
                                      <p:tavLst>
                                        <p:tav tm="0">
                                          <p:val>
                                            <p:strVal val="#ppt_y"/>
                                          </p:val>
                                        </p:tav>
                                        <p:tav tm="100000">
                                          <p:val>
                                            <p:strVal val="#ppt_y"/>
                                          </p:val>
                                        </p:tav>
                                      </p:tavLst>
                                    </p:anim>
                                    <p:anim calcmode="lin" valueType="num">
                                      <p:cBhvr>
                                        <p:cTn id="1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4"/>
                                        </p:tgtEl>
                                      </p:cBhvr>
                                    </p:animEffect>
                                  </p:childTnLst>
                                </p:cTn>
                              </p:par>
                              <p:par>
                                <p:cTn id="22" presetID="2" presetClass="entr" presetSubtype="4"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ppt_x"/>
                                          </p:val>
                                        </p:tav>
                                        <p:tav tm="100000">
                                          <p:val>
                                            <p:strVal val="#ppt_x"/>
                                          </p:val>
                                        </p:tav>
                                      </p:tavLst>
                                    </p:anim>
                                    <p:anim calcmode="lin" valueType="num">
                                      <p:cBhvr additive="base">
                                        <p:cTn id="25" dur="500" fill="hold"/>
                                        <p:tgtEl>
                                          <p:spTgt spid="21"/>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ppt_x"/>
                                          </p:val>
                                        </p:tav>
                                        <p:tav tm="100000">
                                          <p:val>
                                            <p:strVal val="#ppt_x"/>
                                          </p:val>
                                        </p:tav>
                                      </p:tavLst>
                                    </p:anim>
                                    <p:anim calcmode="lin" valueType="num">
                                      <p:cBhvr additive="base">
                                        <p:cTn id="2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E3E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3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35106" y="0"/>
            <a:ext cx="10287000" cy="10287000"/>
          </a:xfrm>
          <a:prstGeom prst="rect">
            <a:avLst/>
          </a:prstGeom>
        </p:spPr>
      </p:pic>
      <p:grpSp>
        <p:nvGrpSpPr>
          <p:cNvPr id="3" name="Group 3"/>
          <p:cNvGrpSpPr/>
          <p:nvPr/>
        </p:nvGrpSpPr>
        <p:grpSpPr>
          <a:xfrm>
            <a:off x="990600" y="1526714"/>
            <a:ext cx="16230600" cy="7233571"/>
            <a:chOff x="0" y="0"/>
            <a:chExt cx="2596610" cy="1746278"/>
          </a:xfrm>
        </p:grpSpPr>
        <p:sp>
          <p:nvSpPr>
            <p:cNvPr id="4" name="Freeform 4"/>
            <p:cNvSpPr/>
            <p:nvPr/>
          </p:nvSpPr>
          <p:spPr>
            <a:xfrm>
              <a:off x="0" y="0"/>
              <a:ext cx="2596610" cy="1746278"/>
            </a:xfrm>
            <a:custGeom>
              <a:avLst/>
              <a:gdLst/>
              <a:ahLst/>
              <a:cxnLst/>
              <a:rect l="l" t="t" r="r" b="b"/>
              <a:pathLst>
                <a:path w="2596610" h="1746278">
                  <a:moveTo>
                    <a:pt x="2472150" y="1746278"/>
                  </a:moveTo>
                  <a:lnTo>
                    <a:pt x="124460" y="1746278"/>
                  </a:lnTo>
                  <a:cubicBezTo>
                    <a:pt x="55880" y="1746278"/>
                    <a:pt x="0" y="1690398"/>
                    <a:pt x="0" y="1621818"/>
                  </a:cubicBezTo>
                  <a:lnTo>
                    <a:pt x="0" y="124460"/>
                  </a:lnTo>
                  <a:cubicBezTo>
                    <a:pt x="0" y="55880"/>
                    <a:pt x="55880" y="0"/>
                    <a:pt x="124460" y="0"/>
                  </a:cubicBezTo>
                  <a:lnTo>
                    <a:pt x="2472150" y="0"/>
                  </a:lnTo>
                  <a:cubicBezTo>
                    <a:pt x="2540730" y="0"/>
                    <a:pt x="2596610" y="55880"/>
                    <a:pt x="2596610" y="124460"/>
                  </a:cubicBezTo>
                  <a:lnTo>
                    <a:pt x="2596610" y="1621818"/>
                  </a:lnTo>
                  <a:cubicBezTo>
                    <a:pt x="2596610" y="1690398"/>
                    <a:pt x="2540730" y="1746278"/>
                    <a:pt x="2472150" y="1746278"/>
                  </a:cubicBezTo>
                  <a:close/>
                </a:path>
              </a:pathLst>
            </a:custGeom>
            <a:solidFill>
              <a:srgbClr val="FFFFFF"/>
            </a:solidFill>
          </p:spPr>
          <p:txBody>
            <a:bodyPr/>
            <a:lstStyle/>
            <a:p>
              <a:endParaRPr lang="en-US"/>
            </a:p>
          </p:txBody>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327140" y="7253050"/>
            <a:ext cx="3240475" cy="2677442"/>
          </a:xfrm>
          <a:prstGeom prst="rect">
            <a:avLst/>
          </a:prstGeom>
        </p:spPr>
      </p:pic>
      <p:sp>
        <p:nvSpPr>
          <p:cNvPr id="11" name="TextBox 11"/>
          <p:cNvSpPr txBox="1"/>
          <p:nvPr/>
        </p:nvSpPr>
        <p:spPr>
          <a:xfrm>
            <a:off x="3288572" y="3301132"/>
            <a:ext cx="12144895" cy="3248646"/>
          </a:xfrm>
          <a:prstGeom prst="rect">
            <a:avLst/>
          </a:prstGeom>
        </p:spPr>
        <p:txBody>
          <a:bodyPr wrap="square" lIns="0" tIns="0" rIns="0" bIns="0" rtlCol="0" anchor="t">
            <a:spAutoFit/>
          </a:bodyPr>
          <a:lstStyle/>
          <a:p>
            <a:pPr algn="ctr">
              <a:lnSpc>
                <a:spcPct val="150000"/>
              </a:lnSpc>
            </a:pPr>
            <a:r>
              <a:rPr lang="en-US" sz="7500" b="1" spc="-261">
                <a:latin typeface="Arial" panose="020B0604020202020204" pitchFamily="34" charset="0"/>
                <a:cs typeface="Arial" panose="020B0604020202020204" pitchFamily="34" charset="0"/>
              </a:rPr>
              <a:t>CẢM ƠN CÁC EM ĐÃ CHÚ Ý LẮNG NGHE BÀI GIẢNG!</a:t>
            </a:r>
          </a:p>
        </p:txBody>
      </p:sp>
      <p:pic>
        <p:nvPicPr>
          <p:cNvPr id="13" name="Picture 8">
            <a:extLst>
              <a:ext uri="{FF2B5EF4-FFF2-40B4-BE49-F238E27FC236}">
                <a16:creationId xmlns:a16="http://schemas.microsoft.com/office/drawing/2014/main" id="{0C63DCBA-CBD9-EB01-03B6-8A09CD35D24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704910" flipH="1">
            <a:off x="510395" y="7359415"/>
            <a:ext cx="2139511" cy="2801741"/>
          </a:xfrm>
          <a:prstGeom prst="rect">
            <a:avLst/>
          </a:prstGeom>
        </p:spPr>
      </p:pic>
      <p:pic>
        <p:nvPicPr>
          <p:cNvPr id="14" name="Picture 7">
            <a:extLst>
              <a:ext uri="{FF2B5EF4-FFF2-40B4-BE49-F238E27FC236}">
                <a16:creationId xmlns:a16="http://schemas.microsoft.com/office/drawing/2014/main" id="{510209C0-50F4-E724-16D4-46FBE36B479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184926" flipH="1">
            <a:off x="15334810" y="988575"/>
            <a:ext cx="2670850" cy="2907048"/>
          </a:xfrm>
          <a:prstGeom prst="rect">
            <a:avLst/>
          </a:prstGeom>
        </p:spPr>
      </p:pic>
      <p:pic>
        <p:nvPicPr>
          <p:cNvPr id="25" name="Picture 7">
            <a:extLst>
              <a:ext uri="{FF2B5EF4-FFF2-40B4-BE49-F238E27FC236}">
                <a16:creationId xmlns:a16="http://schemas.microsoft.com/office/drawing/2014/main" id="{4B8E6004-49F5-1668-6B66-9BFAF0A4A584}"/>
              </a:ext>
            </a:extLst>
          </p:cNvPr>
          <p:cNvPicPr>
            <a:picLocks noChangeAspect="1"/>
          </p:cNvPicPr>
          <p:nvPr/>
        </p:nvPicPr>
        <p:blipFill>
          <a:blip r:embed="rId10"/>
          <a:srcRect/>
          <a:stretch>
            <a:fillRect/>
          </a:stretch>
        </p:blipFill>
        <p:spPr>
          <a:xfrm rot="1674934">
            <a:off x="828867" y="57599"/>
            <a:ext cx="3193943" cy="4294378"/>
          </a:xfrm>
          <a:prstGeom prst="rect">
            <a:avLst/>
          </a:prstGeom>
        </p:spPr>
      </p:pic>
      <p:pic>
        <p:nvPicPr>
          <p:cNvPr id="27" name="Picture 26">
            <a:extLst>
              <a:ext uri="{FF2B5EF4-FFF2-40B4-BE49-F238E27FC236}">
                <a16:creationId xmlns:a16="http://schemas.microsoft.com/office/drawing/2014/main" id="{E8E0A483-5404-3A83-69F1-D45A185919CD}"/>
              </a:ext>
            </a:extLst>
          </p:cNvPr>
          <p:cNvPicPr>
            <a:picLocks noChangeAspect="1"/>
          </p:cNvPicPr>
          <p:nvPr/>
        </p:nvPicPr>
        <p:blipFill>
          <a:blip r:embed="rId11"/>
          <a:stretch>
            <a:fillRect/>
          </a:stretch>
        </p:blipFill>
        <p:spPr>
          <a:xfrm>
            <a:off x="5568058" y="940351"/>
            <a:ext cx="1234402" cy="1172725"/>
          </a:xfrm>
          <a:prstGeom prst="rect">
            <a:avLst/>
          </a:prstGeom>
        </p:spPr>
      </p:pic>
      <p:pic>
        <p:nvPicPr>
          <p:cNvPr id="28" name="Picture 27">
            <a:extLst>
              <a:ext uri="{FF2B5EF4-FFF2-40B4-BE49-F238E27FC236}">
                <a16:creationId xmlns:a16="http://schemas.microsoft.com/office/drawing/2014/main" id="{41AFF8D9-3515-CF2D-9816-9611C31D09D0}"/>
              </a:ext>
            </a:extLst>
          </p:cNvPr>
          <p:cNvPicPr>
            <a:picLocks noChangeAspect="1"/>
          </p:cNvPicPr>
          <p:nvPr/>
        </p:nvPicPr>
        <p:blipFill>
          <a:blip r:embed="rId11"/>
          <a:stretch>
            <a:fillRect/>
          </a:stretch>
        </p:blipFill>
        <p:spPr>
          <a:xfrm>
            <a:off x="16692641" y="5496480"/>
            <a:ext cx="1234402" cy="1172725"/>
          </a:xfrm>
          <a:prstGeom prst="rect">
            <a:avLst/>
          </a:prstGeom>
        </p:spPr>
      </p:pic>
      <p:pic>
        <p:nvPicPr>
          <p:cNvPr id="29" name="Picture 28">
            <a:extLst>
              <a:ext uri="{FF2B5EF4-FFF2-40B4-BE49-F238E27FC236}">
                <a16:creationId xmlns:a16="http://schemas.microsoft.com/office/drawing/2014/main" id="{CCB944DD-4E33-4E8C-BA40-BAD4E998752B}"/>
              </a:ext>
            </a:extLst>
          </p:cNvPr>
          <p:cNvPicPr>
            <a:picLocks noChangeAspect="1"/>
          </p:cNvPicPr>
          <p:nvPr/>
        </p:nvPicPr>
        <p:blipFill>
          <a:blip r:embed="rId11"/>
          <a:stretch>
            <a:fillRect/>
          </a:stretch>
        </p:blipFill>
        <p:spPr>
          <a:xfrm>
            <a:off x="4225033" y="8411217"/>
            <a:ext cx="1234402" cy="117272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7E9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15425" y="0"/>
            <a:ext cx="10287000" cy="10287000"/>
          </a:xfrm>
          <a:prstGeom prst="rect">
            <a:avLst/>
          </a:prstGeom>
        </p:spPr>
      </p:pic>
      <p:grpSp>
        <p:nvGrpSpPr>
          <p:cNvPr id="3" name="Group 3"/>
          <p:cNvGrpSpPr/>
          <p:nvPr/>
        </p:nvGrpSpPr>
        <p:grpSpPr>
          <a:xfrm>
            <a:off x="2501771" y="1378559"/>
            <a:ext cx="13053448" cy="8229600"/>
            <a:chOff x="46194" y="735"/>
            <a:chExt cx="2596610" cy="1746278"/>
          </a:xfrm>
        </p:grpSpPr>
        <p:sp>
          <p:nvSpPr>
            <p:cNvPr id="4" name="Freeform 4"/>
            <p:cNvSpPr/>
            <p:nvPr/>
          </p:nvSpPr>
          <p:spPr>
            <a:xfrm>
              <a:off x="46194" y="735"/>
              <a:ext cx="2596610" cy="1746278"/>
            </a:xfrm>
            <a:custGeom>
              <a:avLst/>
              <a:gdLst/>
              <a:ahLst/>
              <a:cxnLst/>
              <a:rect l="l" t="t" r="r" b="b"/>
              <a:pathLst>
                <a:path w="2596610" h="1746278">
                  <a:moveTo>
                    <a:pt x="2472150" y="1746278"/>
                  </a:moveTo>
                  <a:lnTo>
                    <a:pt x="124460" y="1746278"/>
                  </a:lnTo>
                  <a:cubicBezTo>
                    <a:pt x="55880" y="1746278"/>
                    <a:pt x="0" y="1690398"/>
                    <a:pt x="0" y="1621818"/>
                  </a:cubicBezTo>
                  <a:lnTo>
                    <a:pt x="0" y="124460"/>
                  </a:lnTo>
                  <a:cubicBezTo>
                    <a:pt x="0" y="55880"/>
                    <a:pt x="55880" y="0"/>
                    <a:pt x="124460" y="0"/>
                  </a:cubicBezTo>
                  <a:lnTo>
                    <a:pt x="2472150" y="0"/>
                  </a:lnTo>
                  <a:cubicBezTo>
                    <a:pt x="2540730" y="0"/>
                    <a:pt x="2596610" y="55880"/>
                    <a:pt x="2596610" y="124460"/>
                  </a:cubicBezTo>
                  <a:lnTo>
                    <a:pt x="2596610" y="1621818"/>
                  </a:lnTo>
                  <a:cubicBezTo>
                    <a:pt x="2596610" y="1690398"/>
                    <a:pt x="2540730" y="1746278"/>
                    <a:pt x="2472150" y="1746278"/>
                  </a:cubicBezTo>
                  <a:close/>
                </a:path>
              </a:pathLst>
            </a:custGeom>
            <a:solidFill>
              <a:srgbClr val="FFFFFF"/>
            </a:solidFill>
          </p:spPr>
          <p:txBody>
            <a:bodyPr/>
            <a:lstStyle/>
            <a:p>
              <a:endParaRPr lang="en-US"/>
            </a:p>
          </p:txBody>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530515">
            <a:off x="891065" y="277433"/>
            <a:ext cx="2303390" cy="211911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977737">
            <a:off x="13763336" y="1477697"/>
            <a:ext cx="3086833" cy="987786"/>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41910">
            <a:off x="1774440" y="8261775"/>
            <a:ext cx="2003894" cy="1685775"/>
          </a:xfrm>
          <a:prstGeom prst="rect">
            <a:avLst/>
          </a:prstGeom>
        </p:spPr>
      </p:pic>
      <p:pic>
        <p:nvPicPr>
          <p:cNvPr id="13" name="Picture 5">
            <a:extLst>
              <a:ext uri="{FF2B5EF4-FFF2-40B4-BE49-F238E27FC236}">
                <a16:creationId xmlns:a16="http://schemas.microsoft.com/office/drawing/2014/main" id="{47BD2784-2AAE-543B-5DCF-D87C125C444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944600" y="4370135"/>
            <a:ext cx="4049212" cy="5653349"/>
          </a:xfrm>
          <a:prstGeom prst="rect">
            <a:avLst/>
          </a:prstGeom>
        </p:spPr>
      </p:pic>
      <p:sp>
        <p:nvSpPr>
          <p:cNvPr id="14" name="TextBox 13">
            <a:extLst>
              <a:ext uri="{FF2B5EF4-FFF2-40B4-BE49-F238E27FC236}">
                <a16:creationId xmlns:a16="http://schemas.microsoft.com/office/drawing/2014/main" id="{66251BE6-35EB-C4BA-322B-AAEF015B91C1}"/>
              </a:ext>
            </a:extLst>
          </p:cNvPr>
          <p:cNvSpPr txBox="1"/>
          <p:nvPr/>
        </p:nvSpPr>
        <p:spPr>
          <a:xfrm>
            <a:off x="3670437" y="3689608"/>
            <a:ext cx="10889975" cy="1592744"/>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BÀI ĐỌC 2: SÔNG HƯƠNG</a:t>
            </a:r>
          </a:p>
        </p:txBody>
      </p:sp>
      <p:pic>
        <p:nvPicPr>
          <p:cNvPr id="15" name="Picture 7">
            <a:extLst>
              <a:ext uri="{FF2B5EF4-FFF2-40B4-BE49-F238E27FC236}">
                <a16:creationId xmlns:a16="http://schemas.microsoft.com/office/drawing/2014/main" id="{2A3FFF0A-1372-F9F6-5FBF-88649C644E22}"/>
              </a:ext>
            </a:extLst>
          </p:cNvPr>
          <p:cNvPicPr>
            <a:picLocks noChangeAspect="1"/>
          </p:cNvPicPr>
          <p:nvPr/>
        </p:nvPicPr>
        <p:blipFill>
          <a:blip r:embed="rId12"/>
          <a:srcRect/>
          <a:stretch>
            <a:fillRect/>
          </a:stretch>
        </p:blipFill>
        <p:spPr>
          <a:xfrm rot="18677011">
            <a:off x="-313609" y="3271798"/>
            <a:ext cx="4231593" cy="3312020"/>
          </a:xfrm>
          <a:prstGeom prst="rect">
            <a:avLst/>
          </a:prstGeom>
        </p:spPr>
      </p:pic>
      <p:pic>
        <p:nvPicPr>
          <p:cNvPr id="16" name="Picture 10">
            <a:extLst>
              <a:ext uri="{FF2B5EF4-FFF2-40B4-BE49-F238E27FC236}">
                <a16:creationId xmlns:a16="http://schemas.microsoft.com/office/drawing/2014/main" id="{D4DFA458-AD6E-CD9A-C330-1026C0BB876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758520" y="263516"/>
            <a:ext cx="2467519" cy="33344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41" presetClass="entr" presetSubtype="0" fill="hold" grpId="0" nodeType="withEffect">
                                  <p:stCondLst>
                                    <p:cond delay="0"/>
                                  </p:stCondLst>
                                  <p:iterate type="lt">
                                    <p:tmPct val="10000"/>
                                  </p:iterate>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14"/>
                                        </p:tgtEl>
                                        <p:attrNameLst>
                                          <p:attrName>ppt_y</p:attrName>
                                        </p:attrNameLst>
                                      </p:cBhvr>
                                      <p:tavLst>
                                        <p:tav tm="0">
                                          <p:val>
                                            <p:strVal val="#ppt_y"/>
                                          </p:val>
                                        </p:tav>
                                        <p:tav tm="100000">
                                          <p:val>
                                            <p:strVal val="#ppt_y"/>
                                          </p:val>
                                        </p:tav>
                                      </p:tavLst>
                                    </p:anim>
                                    <p:anim calcmode="lin" valueType="num">
                                      <p:cBhvr>
                                        <p:cTn id="35"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0"/>
            <a:ext cx="9525000" cy="9563100"/>
          </a:xfrm>
          <a:prstGeom prst="rect">
            <a:avLst/>
          </a:prstGeom>
        </p:spPr>
      </p:pic>
    </p:spTree>
    <p:extLst>
      <p:ext uri="{BB962C8B-B14F-4D97-AF65-F5344CB8AC3E}">
        <p14:creationId xmlns:p14="http://schemas.microsoft.com/office/powerpoint/2010/main" val="1353653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7620"/>
            <a:ext cx="17782860" cy="9982200"/>
          </a:xfrm>
          <a:prstGeom prst="rect">
            <a:avLst/>
          </a:prstGeom>
        </p:spPr>
      </p:pic>
    </p:spTree>
    <p:extLst>
      <p:ext uri="{BB962C8B-B14F-4D97-AF65-F5344CB8AC3E}">
        <p14:creationId xmlns:p14="http://schemas.microsoft.com/office/powerpoint/2010/main" val="2916010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a:extLst>
              <a:ext uri="{FF2B5EF4-FFF2-40B4-BE49-F238E27FC236}">
                <a16:creationId xmlns:a16="http://schemas.microsoft.com/office/drawing/2014/main" id="{3C02CE91-71E2-0EF1-25EE-A7537D8A42C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1072465"/>
            <a:ext cx="15983083" cy="7538259"/>
          </a:xfrm>
          <a:prstGeom prst="rect">
            <a:avLst/>
          </a:prstGeom>
        </p:spPr>
      </p:pic>
      <p:pic>
        <p:nvPicPr>
          <p:cNvPr id="7" name="Picture 7">
            <a:extLst>
              <a:ext uri="{FF2B5EF4-FFF2-40B4-BE49-F238E27FC236}">
                <a16:creationId xmlns:a16="http://schemas.microsoft.com/office/drawing/2014/main" id="{8FC565E8-9428-D86F-7484-30C4645981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27580" y="6653628"/>
            <a:ext cx="4001521" cy="3556352"/>
          </a:xfrm>
          <a:prstGeom prst="rect">
            <a:avLst/>
          </a:prstGeom>
        </p:spPr>
      </p:pic>
      <p:pic>
        <p:nvPicPr>
          <p:cNvPr id="8" name="Picture 2">
            <a:extLst>
              <a:ext uri="{FF2B5EF4-FFF2-40B4-BE49-F238E27FC236}">
                <a16:creationId xmlns:a16="http://schemas.microsoft.com/office/drawing/2014/main" id="{4043824D-363A-5E15-6600-A8AA8D5B6170}"/>
              </a:ext>
            </a:extLst>
          </p:cNvPr>
          <p:cNvPicPr>
            <a:picLocks noChangeAspect="1"/>
          </p:cNvPicPr>
          <p:nvPr/>
        </p:nvPicPr>
        <p:blipFill>
          <a:blip r:embed="rId6"/>
          <a:srcRect/>
          <a:stretch>
            <a:fillRect/>
          </a:stretch>
        </p:blipFill>
        <p:spPr>
          <a:xfrm rot="696707">
            <a:off x="16353791" y="4610100"/>
            <a:ext cx="1717964" cy="1717964"/>
          </a:xfrm>
          <a:prstGeom prst="rect">
            <a:avLst/>
          </a:prstGeom>
        </p:spPr>
      </p:pic>
      <p:pic>
        <p:nvPicPr>
          <p:cNvPr id="9" name="Picture 7">
            <a:extLst>
              <a:ext uri="{FF2B5EF4-FFF2-40B4-BE49-F238E27FC236}">
                <a16:creationId xmlns:a16="http://schemas.microsoft.com/office/drawing/2014/main" id="{AC9EF164-6BB0-7063-11C7-F67EE9B121F4}"/>
              </a:ext>
            </a:extLst>
          </p:cNvPr>
          <p:cNvPicPr>
            <a:picLocks noChangeAspect="1"/>
          </p:cNvPicPr>
          <p:nvPr/>
        </p:nvPicPr>
        <p:blipFill>
          <a:blip r:embed="rId7"/>
          <a:srcRect/>
          <a:stretch>
            <a:fillRect/>
          </a:stretch>
        </p:blipFill>
        <p:spPr>
          <a:xfrm rot="1035742">
            <a:off x="14077791" y="2701504"/>
            <a:ext cx="1562419" cy="1206969"/>
          </a:xfrm>
          <a:prstGeom prst="rect">
            <a:avLst/>
          </a:prstGeom>
        </p:spPr>
      </p:pic>
      <p:pic>
        <p:nvPicPr>
          <p:cNvPr id="10" name="Picture 5">
            <a:extLst>
              <a:ext uri="{FF2B5EF4-FFF2-40B4-BE49-F238E27FC236}">
                <a16:creationId xmlns:a16="http://schemas.microsoft.com/office/drawing/2014/main" id="{A8506A5E-68DB-B0BA-2F68-BB7CDAABB49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5185" y="7252855"/>
            <a:ext cx="5510114" cy="3009900"/>
          </a:xfrm>
          <a:prstGeom prst="rect">
            <a:avLst/>
          </a:prstGeom>
        </p:spPr>
      </p:pic>
      <p:pic>
        <p:nvPicPr>
          <p:cNvPr id="11" name="Picture 8">
            <a:extLst>
              <a:ext uri="{FF2B5EF4-FFF2-40B4-BE49-F238E27FC236}">
                <a16:creationId xmlns:a16="http://schemas.microsoft.com/office/drawing/2014/main" id="{3D85D4B0-9FCF-D07F-F91A-F9B62DA8A7A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849419" y="-1959606"/>
            <a:ext cx="6084732" cy="4114800"/>
          </a:xfrm>
          <a:prstGeom prst="rect">
            <a:avLst/>
          </a:prstGeom>
        </p:spPr>
      </p:pic>
      <p:sp>
        <p:nvSpPr>
          <p:cNvPr id="16" name="TextBox 15">
            <a:extLst>
              <a:ext uri="{FF2B5EF4-FFF2-40B4-BE49-F238E27FC236}">
                <a16:creationId xmlns:a16="http://schemas.microsoft.com/office/drawing/2014/main" id="{4C0C08C0-924C-11E6-26F3-2B93CDFE3EBC}"/>
              </a:ext>
            </a:extLst>
          </p:cNvPr>
          <p:cNvSpPr txBox="1"/>
          <p:nvPr/>
        </p:nvSpPr>
        <p:spPr>
          <a:xfrm>
            <a:off x="3148384" y="2046283"/>
            <a:ext cx="12185073" cy="3567643"/>
          </a:xfrm>
          <a:prstGeom prst="rect">
            <a:avLst/>
          </a:prstGeom>
          <a:noFill/>
        </p:spPr>
        <p:txBody>
          <a:bodyPr wrap="square" rtlCol="0">
            <a:spAutoFit/>
          </a:bodyPr>
          <a:lstStyle/>
          <a:p>
            <a:pPr>
              <a:lnSpc>
                <a:spcPct val="150000"/>
              </a:lnSpc>
            </a:pPr>
            <a:r>
              <a:rPr lang="en-US" sz="5000" b="1" dirty="0" err="1">
                <a:latin typeface="Arial" panose="020B0604020202020204" pitchFamily="34" charset="0"/>
                <a:cs typeface="Arial" panose="020B0604020202020204" pitchFamily="34" charset="0"/>
              </a:rPr>
              <a:t>Giọng</a:t>
            </a:r>
            <a:r>
              <a:rPr lang="en-US" sz="5000" b="1" dirty="0">
                <a:latin typeface="Arial" panose="020B0604020202020204" pitchFamily="34" charset="0"/>
                <a:cs typeface="Arial" panose="020B0604020202020204" pitchFamily="34" charset="0"/>
              </a:rPr>
              <a:t> </a:t>
            </a:r>
            <a:r>
              <a:rPr lang="en-US" sz="5000" b="1" dirty="0" err="1">
                <a:latin typeface="Arial" panose="020B0604020202020204" pitchFamily="34" charset="0"/>
                <a:cs typeface="Arial" panose="020B0604020202020204" pitchFamily="34" charset="0"/>
              </a:rPr>
              <a:t>đọc</a:t>
            </a:r>
            <a:r>
              <a:rPr lang="en-US" sz="5000" b="1" dirty="0">
                <a:latin typeface="Arial" panose="020B0604020202020204" pitchFamily="34" charset="0"/>
                <a:cs typeface="Arial" panose="020B0604020202020204" pitchFamily="34" charset="0"/>
              </a:rPr>
              <a:t> </a:t>
            </a:r>
            <a:r>
              <a:rPr lang="en-US" sz="5000" b="1" dirty="0" err="1">
                <a:latin typeface="Arial" panose="020B0604020202020204" pitchFamily="34" charset="0"/>
                <a:cs typeface="Arial" panose="020B0604020202020204" pitchFamily="34" charset="0"/>
              </a:rPr>
              <a:t>trong</a:t>
            </a:r>
            <a:r>
              <a:rPr lang="en-US" sz="5000" b="1" dirty="0">
                <a:latin typeface="Arial" panose="020B0604020202020204" pitchFamily="34" charset="0"/>
                <a:cs typeface="Arial" panose="020B0604020202020204" pitchFamily="34" charset="0"/>
              </a:rPr>
              <a:t> </a:t>
            </a:r>
            <a:r>
              <a:rPr lang="en-US" sz="5000" b="1" dirty="0" err="1">
                <a:latin typeface="Arial" panose="020B0604020202020204" pitchFamily="34" charset="0"/>
                <a:cs typeface="Arial" panose="020B0604020202020204" pitchFamily="34" charset="0"/>
              </a:rPr>
              <a:t>bài</a:t>
            </a:r>
            <a:r>
              <a:rPr lang="en-US" sz="5000" b="1" dirty="0">
                <a:latin typeface="Arial" panose="020B0604020202020204" pitchFamily="34" charset="0"/>
                <a:cs typeface="Arial" panose="020B0604020202020204" pitchFamily="34" charset="0"/>
              </a:rPr>
              <a:t>:</a:t>
            </a:r>
          </a:p>
          <a:p>
            <a:pPr marL="685800" marR="0" indent="-685800">
              <a:lnSpc>
                <a:spcPct val="150000"/>
              </a:lnSpc>
              <a:spcBef>
                <a:spcPts val="100"/>
              </a:spcBef>
              <a:spcAft>
                <a:spcPts val="100"/>
              </a:spcAft>
              <a:buFont typeface="Wingdings" panose="05000000000000000000" pitchFamily="2" charset="2"/>
              <a:buChar char="§"/>
            </a:pPr>
            <a:r>
              <a:rPr lang="nl-NL" sz="5000">
                <a:solidFill>
                  <a:srgbClr val="000000"/>
                </a:solidFill>
                <a:effectLst/>
                <a:latin typeface="Arial" panose="020B0604020202020204" pitchFamily="34" charset="0"/>
                <a:ea typeface="Calibri" panose="020F0502020204030204" pitchFamily="34" charset="0"/>
                <a:cs typeface="Arial" panose="020B0604020202020204" pitchFamily="34" charset="0"/>
              </a:rPr>
              <a:t>Giọng </a:t>
            </a:r>
            <a:r>
              <a:rPr lang="en-US" sz="5000">
                <a:solidFill>
                  <a:srgbClr val="000000"/>
                </a:solidFill>
                <a:latin typeface="Arial" panose="020B0604020202020204" pitchFamily="34" charset="0"/>
                <a:ea typeface="Calibri" panose="020F0502020204030204" pitchFamily="34" charset="0"/>
                <a:cs typeface="Arial" panose="020B0604020202020204" pitchFamily="34" charset="0"/>
              </a:rPr>
              <a:t>đọc trầm lắng, nhẹ nhàng phù hợp với cảm xúc chủ đạo của văn bản</a:t>
            </a:r>
            <a:r>
              <a:rPr lang="nl-NL" sz="5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2776619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8FC565E8-9428-D86F-7484-30C4645981A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48817" y="7931994"/>
            <a:ext cx="2579647" cy="2292661"/>
          </a:xfrm>
          <a:prstGeom prst="rect">
            <a:avLst/>
          </a:prstGeom>
        </p:spPr>
      </p:pic>
      <p:pic>
        <p:nvPicPr>
          <p:cNvPr id="8" name="Picture 2">
            <a:extLst>
              <a:ext uri="{FF2B5EF4-FFF2-40B4-BE49-F238E27FC236}">
                <a16:creationId xmlns:a16="http://schemas.microsoft.com/office/drawing/2014/main" id="{4043824D-363A-5E15-6600-A8AA8D5B6170}"/>
              </a:ext>
            </a:extLst>
          </p:cNvPr>
          <p:cNvPicPr>
            <a:picLocks noChangeAspect="1"/>
          </p:cNvPicPr>
          <p:nvPr/>
        </p:nvPicPr>
        <p:blipFill>
          <a:blip r:embed="rId4"/>
          <a:srcRect/>
          <a:stretch>
            <a:fillRect/>
          </a:stretch>
        </p:blipFill>
        <p:spPr>
          <a:xfrm rot="696707">
            <a:off x="16353791" y="4610100"/>
            <a:ext cx="1717964" cy="1717964"/>
          </a:xfrm>
          <a:prstGeom prst="rect">
            <a:avLst/>
          </a:prstGeom>
        </p:spPr>
      </p:pic>
      <p:pic>
        <p:nvPicPr>
          <p:cNvPr id="9" name="Picture 7">
            <a:extLst>
              <a:ext uri="{FF2B5EF4-FFF2-40B4-BE49-F238E27FC236}">
                <a16:creationId xmlns:a16="http://schemas.microsoft.com/office/drawing/2014/main" id="{AC9EF164-6BB0-7063-11C7-F67EE9B121F4}"/>
              </a:ext>
            </a:extLst>
          </p:cNvPr>
          <p:cNvPicPr>
            <a:picLocks noChangeAspect="1"/>
          </p:cNvPicPr>
          <p:nvPr/>
        </p:nvPicPr>
        <p:blipFill>
          <a:blip r:embed="rId5"/>
          <a:srcRect/>
          <a:stretch>
            <a:fillRect/>
          </a:stretch>
        </p:blipFill>
        <p:spPr>
          <a:xfrm rot="1035742">
            <a:off x="14698739" y="2483114"/>
            <a:ext cx="1562419" cy="1206969"/>
          </a:xfrm>
          <a:prstGeom prst="rect">
            <a:avLst/>
          </a:prstGeom>
        </p:spPr>
      </p:pic>
      <p:pic>
        <p:nvPicPr>
          <p:cNvPr id="10" name="Picture 5">
            <a:extLst>
              <a:ext uri="{FF2B5EF4-FFF2-40B4-BE49-F238E27FC236}">
                <a16:creationId xmlns:a16="http://schemas.microsoft.com/office/drawing/2014/main" id="{A8506A5E-68DB-B0BA-2F68-BB7CDAABB4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5185" y="7252855"/>
            <a:ext cx="5510114" cy="3009900"/>
          </a:xfrm>
          <a:prstGeom prst="rect">
            <a:avLst/>
          </a:prstGeom>
        </p:spPr>
      </p:pic>
      <p:pic>
        <p:nvPicPr>
          <p:cNvPr id="11" name="Picture 8">
            <a:extLst>
              <a:ext uri="{FF2B5EF4-FFF2-40B4-BE49-F238E27FC236}">
                <a16:creationId xmlns:a16="http://schemas.microsoft.com/office/drawing/2014/main" id="{3D85D4B0-9FCF-D07F-F91A-F9B62DA8A7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849419" y="-1959606"/>
            <a:ext cx="6084732" cy="4114800"/>
          </a:xfrm>
          <a:prstGeom prst="rect">
            <a:avLst/>
          </a:prstGeom>
        </p:spPr>
      </p:pic>
      <p:sp>
        <p:nvSpPr>
          <p:cNvPr id="12" name="TextBox 11">
            <a:extLst>
              <a:ext uri="{FF2B5EF4-FFF2-40B4-BE49-F238E27FC236}">
                <a16:creationId xmlns:a16="http://schemas.microsoft.com/office/drawing/2014/main" id="{3442D674-1A60-E272-652B-9BD035AE9968}"/>
              </a:ext>
            </a:extLst>
          </p:cNvPr>
          <p:cNvSpPr txBox="1"/>
          <p:nvPr/>
        </p:nvSpPr>
        <p:spPr>
          <a:xfrm>
            <a:off x="1371600" y="570864"/>
            <a:ext cx="8305800" cy="861774"/>
          </a:xfrm>
          <a:prstGeom prst="rect">
            <a:avLst/>
          </a:prstGeom>
          <a:noFill/>
        </p:spPr>
        <p:txBody>
          <a:bodyPr wrap="square" rtlCol="0">
            <a:spAutoFit/>
          </a:bodyPr>
          <a:lstStyle/>
          <a:p>
            <a:r>
              <a:rPr lang="en-US" sz="5000" b="1">
                <a:solidFill>
                  <a:srgbClr val="FF0000"/>
                </a:solidFill>
                <a:latin typeface="Arial" panose="020B0604020202020204" pitchFamily="34" charset="0"/>
                <a:cs typeface="Arial" panose="020B0604020202020204" pitchFamily="34" charset="0"/>
              </a:rPr>
              <a:t>GIẢI NGHĨA TỪ KHÓ</a:t>
            </a:r>
          </a:p>
        </p:txBody>
      </p:sp>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5248" y="3086598"/>
            <a:ext cx="10921610" cy="2780711"/>
          </a:xfrm>
          <a:prstGeom prst="rect">
            <a:avLst/>
          </a:prstGeom>
        </p:spPr>
      </p:pic>
    </p:spTree>
    <p:extLst>
      <p:ext uri="{BB962C8B-B14F-4D97-AF65-F5344CB8AC3E}">
        <p14:creationId xmlns:p14="http://schemas.microsoft.com/office/powerpoint/2010/main" val="345773457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4C0C08C0-924C-11E6-26F3-2B93CDFE3EBC}"/>
              </a:ext>
            </a:extLst>
          </p:cNvPr>
          <p:cNvSpPr txBox="1"/>
          <p:nvPr/>
        </p:nvSpPr>
        <p:spPr>
          <a:xfrm>
            <a:off x="1447800" y="2446374"/>
            <a:ext cx="12277922" cy="5052163"/>
          </a:xfrm>
          <a:prstGeom prst="roundRect">
            <a:avLst/>
          </a:prstGeom>
          <a:solidFill>
            <a:schemeClr val="accent3">
              <a:lumMod val="40000"/>
              <a:lumOff val="60000"/>
            </a:schemeClr>
          </a:solidFill>
        </p:spPr>
        <p:txBody>
          <a:bodyPr wrap="square" rtlCol="0">
            <a:spAutoFit/>
          </a:bodyPr>
          <a:lstStyle/>
          <a:p>
            <a:pPr>
              <a:lnSpc>
                <a:spcPct val="150000"/>
              </a:lnSpc>
            </a:pPr>
            <a:r>
              <a:rPr lang="en-US" sz="5000" b="1">
                <a:latin typeface="Arial" panose="020B0604020202020204" pitchFamily="34" charset="0"/>
                <a:cs typeface="Arial" panose="020B0604020202020204" pitchFamily="34" charset="0"/>
              </a:rPr>
              <a:t>Hướng dẫn:</a:t>
            </a:r>
          </a:p>
          <a:p>
            <a:pPr marL="685800" indent="-685800">
              <a:lnSpc>
                <a:spcPct val="150000"/>
              </a:lnSpc>
              <a:buFont typeface="Wingdings" panose="05000000000000000000" pitchFamily="2" charset="2"/>
              <a:buChar char="§"/>
            </a:pPr>
            <a:r>
              <a:rPr lang="en-US" sz="5000">
                <a:latin typeface="Arial" panose="020B0604020202020204" pitchFamily="34" charset="0"/>
                <a:cs typeface="Arial" panose="020B0604020202020204" pitchFamily="34" charset="0"/>
              </a:rPr>
              <a:t>Chú ý đọc đúng thanh điệu của tiếng.</a:t>
            </a:r>
          </a:p>
          <a:p>
            <a:pPr marL="685800" indent="-685800">
              <a:lnSpc>
                <a:spcPct val="150000"/>
              </a:lnSpc>
              <a:buFont typeface="Wingdings" panose="05000000000000000000" pitchFamily="2" charset="2"/>
              <a:buChar char="§"/>
            </a:pPr>
            <a:r>
              <a:rPr lang="en-US" sz="5000">
                <a:latin typeface="Arial" panose="020B0604020202020204" pitchFamily="34" charset="0"/>
                <a:cs typeface="Arial" panose="020B0604020202020204" pitchFamily="34" charset="0"/>
              </a:rPr>
              <a:t>Ngắt nghỉ chính xác, giọng đọc nhẹ nhàng tình cảm. </a:t>
            </a:r>
          </a:p>
        </p:txBody>
      </p:sp>
      <p:pic>
        <p:nvPicPr>
          <p:cNvPr id="8" name="Picture 2">
            <a:extLst>
              <a:ext uri="{FF2B5EF4-FFF2-40B4-BE49-F238E27FC236}">
                <a16:creationId xmlns:a16="http://schemas.microsoft.com/office/drawing/2014/main" id="{4043824D-363A-5E15-6600-A8AA8D5B6170}"/>
              </a:ext>
            </a:extLst>
          </p:cNvPr>
          <p:cNvPicPr>
            <a:picLocks noChangeAspect="1"/>
          </p:cNvPicPr>
          <p:nvPr/>
        </p:nvPicPr>
        <p:blipFill>
          <a:blip r:embed="rId2"/>
          <a:srcRect/>
          <a:stretch>
            <a:fillRect/>
          </a:stretch>
        </p:blipFill>
        <p:spPr>
          <a:xfrm rot="696707">
            <a:off x="16353791" y="4610100"/>
            <a:ext cx="1717964" cy="1717964"/>
          </a:xfrm>
          <a:prstGeom prst="rect">
            <a:avLst/>
          </a:prstGeom>
        </p:spPr>
      </p:pic>
      <p:pic>
        <p:nvPicPr>
          <p:cNvPr id="9" name="Picture 7">
            <a:extLst>
              <a:ext uri="{FF2B5EF4-FFF2-40B4-BE49-F238E27FC236}">
                <a16:creationId xmlns:a16="http://schemas.microsoft.com/office/drawing/2014/main" id="{AC9EF164-6BB0-7063-11C7-F67EE9B121F4}"/>
              </a:ext>
            </a:extLst>
          </p:cNvPr>
          <p:cNvPicPr>
            <a:picLocks noChangeAspect="1"/>
          </p:cNvPicPr>
          <p:nvPr/>
        </p:nvPicPr>
        <p:blipFill>
          <a:blip r:embed="rId3"/>
          <a:srcRect/>
          <a:stretch>
            <a:fillRect/>
          </a:stretch>
        </p:blipFill>
        <p:spPr>
          <a:xfrm rot="1035742">
            <a:off x="14077791" y="2701504"/>
            <a:ext cx="1562419" cy="1206969"/>
          </a:xfrm>
          <a:prstGeom prst="rect">
            <a:avLst/>
          </a:prstGeom>
        </p:spPr>
      </p:pic>
      <p:pic>
        <p:nvPicPr>
          <p:cNvPr id="10" name="Picture 5">
            <a:extLst>
              <a:ext uri="{FF2B5EF4-FFF2-40B4-BE49-F238E27FC236}">
                <a16:creationId xmlns:a16="http://schemas.microsoft.com/office/drawing/2014/main" id="{A8506A5E-68DB-B0BA-2F68-BB7CDAABB4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5185" y="7252855"/>
            <a:ext cx="5510114" cy="3009900"/>
          </a:xfrm>
          <a:prstGeom prst="rect">
            <a:avLst/>
          </a:prstGeom>
        </p:spPr>
      </p:pic>
      <p:pic>
        <p:nvPicPr>
          <p:cNvPr id="11" name="Picture 8">
            <a:extLst>
              <a:ext uri="{FF2B5EF4-FFF2-40B4-BE49-F238E27FC236}">
                <a16:creationId xmlns:a16="http://schemas.microsoft.com/office/drawing/2014/main" id="{3D85D4B0-9FCF-D07F-F91A-F9B62DA8A7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849419" y="-1959606"/>
            <a:ext cx="6084732" cy="4114800"/>
          </a:xfrm>
          <a:prstGeom prst="rect">
            <a:avLst/>
          </a:prstGeom>
        </p:spPr>
      </p:pic>
      <p:sp>
        <p:nvSpPr>
          <p:cNvPr id="12" name="TextBox 11">
            <a:extLst>
              <a:ext uri="{FF2B5EF4-FFF2-40B4-BE49-F238E27FC236}">
                <a16:creationId xmlns:a16="http://schemas.microsoft.com/office/drawing/2014/main" id="{3442D674-1A60-E272-652B-9BD035AE9968}"/>
              </a:ext>
            </a:extLst>
          </p:cNvPr>
          <p:cNvSpPr txBox="1"/>
          <p:nvPr/>
        </p:nvSpPr>
        <p:spPr>
          <a:xfrm>
            <a:off x="1066800" y="723900"/>
            <a:ext cx="8305800" cy="861774"/>
          </a:xfrm>
          <a:prstGeom prst="rect">
            <a:avLst/>
          </a:prstGeom>
          <a:noFill/>
        </p:spPr>
        <p:txBody>
          <a:bodyPr wrap="square" rtlCol="0">
            <a:spAutoFit/>
          </a:bodyPr>
          <a:lstStyle/>
          <a:p>
            <a:r>
              <a:rPr lang="en-US" sz="5000" b="1">
                <a:solidFill>
                  <a:srgbClr val="FF0000"/>
                </a:solidFill>
                <a:latin typeface="Arial" panose="020B0604020202020204" pitchFamily="34" charset="0"/>
                <a:cs typeface="Arial" panose="020B0604020202020204" pitchFamily="34" charset="0"/>
              </a:rPr>
              <a:t>Thực hành đọc bài </a:t>
            </a:r>
          </a:p>
        </p:txBody>
      </p:sp>
      <p:pic>
        <p:nvPicPr>
          <p:cNvPr id="13" name="Picture 13">
            <a:extLst>
              <a:ext uri="{FF2B5EF4-FFF2-40B4-BE49-F238E27FC236}">
                <a16:creationId xmlns:a16="http://schemas.microsoft.com/office/drawing/2014/main" id="{079F14C2-5F50-396C-FAC0-D361DC65A14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582148" y="6147955"/>
            <a:ext cx="4287147" cy="4088866"/>
          </a:xfrm>
          <a:prstGeom prst="rect">
            <a:avLst/>
          </a:prstGeom>
        </p:spPr>
      </p:pic>
    </p:spTree>
    <p:extLst>
      <p:ext uri="{BB962C8B-B14F-4D97-AF65-F5344CB8AC3E}">
        <p14:creationId xmlns:p14="http://schemas.microsoft.com/office/powerpoint/2010/main" val="362073825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22860"/>
            <a:ext cx="17678400" cy="9944100"/>
          </a:xfrm>
          <a:prstGeom prst="rect">
            <a:avLst/>
          </a:prstGeom>
        </p:spPr>
      </p:pic>
    </p:spTree>
    <p:extLst>
      <p:ext uri="{BB962C8B-B14F-4D97-AF65-F5344CB8AC3E}">
        <p14:creationId xmlns:p14="http://schemas.microsoft.com/office/powerpoint/2010/main" val="19201886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458</TotalTime>
  <Words>619</Words>
  <Application>Microsoft Office PowerPoint</Application>
  <PresentationFormat>Custom</PresentationFormat>
  <Paragraphs>57</Paragraphs>
  <Slides>27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Times New Roman</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Colorful Creative Fun Quiz Presentation</dc:title>
  <dc:creator>Admin</dc:creator>
  <cp:lastModifiedBy>Administrator</cp:lastModifiedBy>
  <cp:revision>50</cp:revision>
  <dcterms:created xsi:type="dcterms:W3CDTF">2006-08-16T00:00:00Z</dcterms:created>
  <dcterms:modified xsi:type="dcterms:W3CDTF">2025-01-23T02:46:28Z</dcterms:modified>
  <dc:identifier>DAFHfONnmPM</dc:identifier>
</cp:coreProperties>
</file>