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8" r:id="rId1"/>
    <p:sldMasterId id="2147483707" r:id="rId2"/>
    <p:sldMasterId id="2147483720" r:id="rId3"/>
    <p:sldMasterId id="2147483733" r:id="rId4"/>
    <p:sldMasterId id="2147483746" r:id="rId5"/>
    <p:sldMasterId id="2147483772" r:id="rId6"/>
  </p:sldMasterIdLst>
  <p:notesMasterIdLst>
    <p:notesMasterId r:id="rId38"/>
  </p:notesMasterIdLst>
  <p:handoutMasterIdLst>
    <p:handoutMasterId r:id="rId39"/>
  </p:handoutMasterIdLst>
  <p:sldIdLst>
    <p:sldId id="283" r:id="rId7"/>
    <p:sldId id="288" r:id="rId8"/>
    <p:sldId id="290" r:id="rId9"/>
    <p:sldId id="380" r:id="rId10"/>
    <p:sldId id="294" r:id="rId11"/>
    <p:sldId id="385" r:id="rId12"/>
    <p:sldId id="388" r:id="rId13"/>
    <p:sldId id="347" r:id="rId14"/>
    <p:sldId id="390" r:id="rId15"/>
    <p:sldId id="396" r:id="rId16"/>
    <p:sldId id="400" r:id="rId17"/>
    <p:sldId id="401" r:id="rId18"/>
    <p:sldId id="398" r:id="rId19"/>
    <p:sldId id="394" r:id="rId20"/>
    <p:sldId id="403" r:id="rId21"/>
    <p:sldId id="333" r:id="rId22"/>
    <p:sldId id="405" r:id="rId23"/>
    <p:sldId id="409" r:id="rId24"/>
    <p:sldId id="408" r:id="rId25"/>
    <p:sldId id="407" r:id="rId26"/>
    <p:sldId id="410" r:id="rId27"/>
    <p:sldId id="337" r:id="rId28"/>
    <p:sldId id="411" r:id="rId29"/>
    <p:sldId id="372" r:id="rId30"/>
    <p:sldId id="373" r:id="rId31"/>
    <p:sldId id="412" r:id="rId32"/>
    <p:sldId id="416" r:id="rId33"/>
    <p:sldId id="415" r:id="rId34"/>
    <p:sldId id="419" r:id="rId35"/>
    <p:sldId id="417" r:id="rId36"/>
    <p:sldId id="313" r:id="rId37"/>
  </p:sldIdLst>
  <p:sldSz cx="9144000" cy="5143500" type="screen16x9"/>
  <p:notesSz cx="6858000" cy="9144000"/>
  <p:embeddedFontLst>
    <p:embeddedFont>
      <p:font typeface="#9Slide03 Arima Madurai" panose="020B0604020202020204" charset="0"/>
      <p:regular r:id="rId40"/>
    </p:embeddedFont>
  </p:embeddedFontLst>
  <p:custDataLst>
    <p:tags r:id="rId41"/>
  </p:custDataLst>
  <p:defaultTextStyle>
    <a:defPPr>
      <a:defRPr lang="zh-CN"/>
    </a:defPPr>
    <a:lvl1pPr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00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72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66"/>
    <a:srgbClr val="9900FF"/>
    <a:srgbClr val="FDE1C8"/>
    <a:srgbClr val="E8959F"/>
    <a:srgbClr val="E6E6E6"/>
    <a:srgbClr val="FFFBF7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98" autoAdjust="0"/>
    <p:restoredTop sz="96691" autoAdjust="0"/>
  </p:normalViewPr>
  <p:slideViewPr>
    <p:cSldViewPr>
      <p:cViewPr varScale="1">
        <p:scale>
          <a:sx n="105" d="100"/>
          <a:sy n="105" d="100"/>
        </p:scale>
        <p:origin x="878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94" d="100"/>
          <a:sy n="94" d="100"/>
        </p:scale>
        <p:origin x="-2808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presProps" Target="presProp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font" Target="fonts/font1.fntdata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4.xml"/><Relationship Id="rId41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390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3905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78C478B-D5E2-46A8-AAFB-D3AD99B1920E}" type="datetimeFigureOut">
              <a:rPr lang="zh-CN" altLang="en-US"/>
              <a:pPr>
                <a:defRPr/>
              </a:pPr>
              <a:t>2025/1/20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390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3905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9456D0F-3333-40B5-A262-75D4DA0E631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390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3905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52494EF-62E8-413F-A280-BA0613BF04D2}" type="datetimeFigureOut">
              <a:rPr lang="zh-CN" altLang="en-US"/>
              <a:pPr>
                <a:defRPr/>
              </a:pPr>
              <a:t>2025/1/20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390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3905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B543BFD-8C39-4D3E-A0E3-B15A782D3EC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746" algn="l" defTabSz="9139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684" algn="l" defTabSz="9139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640" algn="l" defTabSz="9139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588" algn="l" defTabSz="9139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8601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373E8DB1-CFAF-4264-8359-143A6E32CD92}" type="slidenum">
              <a:rPr lang="zh-CN" altLang="en-US">
                <a:solidFill>
                  <a:srgbClr val="000000"/>
                </a:solidFill>
                <a:cs typeface="Arial" charset="0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zh-CN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76200" y="-68263"/>
            <a:ext cx="9459913" cy="532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7"/>
          <p:cNvSpPr/>
          <p:nvPr userDrawn="1"/>
        </p:nvSpPr>
        <p:spPr>
          <a:xfrm>
            <a:off x="1971675" y="1447800"/>
            <a:ext cx="639763" cy="63976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89" rIns="68552" bIns="34289" anchor="ctr"/>
          <a:lstStyle/>
          <a:p>
            <a:pPr algn="ctr" defTabSz="68547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31" indent="0" algn="ctr">
              <a:buNone/>
              <a:defRPr sz="1500"/>
            </a:lvl2pPr>
            <a:lvl3pPr marL="685477" indent="0" algn="ctr">
              <a:buNone/>
              <a:defRPr sz="1400"/>
            </a:lvl3pPr>
            <a:lvl4pPr marL="1028216" indent="0" algn="ctr">
              <a:buNone/>
              <a:defRPr sz="1200"/>
            </a:lvl4pPr>
            <a:lvl5pPr marL="1370954" indent="0" algn="ctr">
              <a:buNone/>
              <a:defRPr sz="1200"/>
            </a:lvl5pPr>
            <a:lvl6pPr marL="1713701" indent="0" algn="ctr">
              <a:buNone/>
              <a:defRPr sz="1200"/>
            </a:lvl6pPr>
            <a:lvl7pPr marL="2056430" indent="0" algn="ctr">
              <a:buNone/>
              <a:defRPr sz="1200"/>
            </a:lvl7pPr>
            <a:lvl8pPr marL="2399160" indent="0" algn="ctr">
              <a:buNone/>
              <a:defRPr sz="1200"/>
            </a:lvl8pPr>
            <a:lvl9pPr marL="274189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5991A2-BE96-4C45-8441-EB0609C4A3BE}" type="datetimeFigureOut">
              <a:rPr lang="en-US"/>
              <a:pPr>
                <a:defRPr/>
              </a:pPr>
              <a:t>1/20/2025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5204D20-1EB3-4A99-A8B7-2B1D9DDA3E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39238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D10024-4162-4B7A-AA56-25EED0D5EFAF}" type="datetimeFigureOut">
              <a:rPr lang="en-US"/>
              <a:pPr>
                <a:defRPr/>
              </a:pPr>
              <a:t>1/20/2025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70F47A-7898-466A-B89F-3AB543FE16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39238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63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63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8CD869-CC7E-4CA8-91CB-E7F10116F5B6}" type="datetimeFigureOut">
              <a:rPr lang="en-US"/>
              <a:pPr>
                <a:defRPr/>
              </a:pPr>
              <a:t>1/20/2025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C345D58-D43F-462E-8335-EAEC239356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31" indent="0">
              <a:buNone/>
              <a:defRPr sz="1500" b="1"/>
            </a:lvl2pPr>
            <a:lvl3pPr marL="685477" indent="0">
              <a:buNone/>
              <a:defRPr sz="1400" b="1"/>
            </a:lvl3pPr>
            <a:lvl4pPr marL="1028216" indent="0">
              <a:buNone/>
              <a:defRPr sz="1200" b="1"/>
            </a:lvl4pPr>
            <a:lvl5pPr marL="1370954" indent="0">
              <a:buNone/>
              <a:defRPr sz="1200" b="1"/>
            </a:lvl5pPr>
            <a:lvl6pPr marL="1713701" indent="0">
              <a:buNone/>
              <a:defRPr sz="1200" b="1"/>
            </a:lvl6pPr>
            <a:lvl7pPr marL="2056430" indent="0">
              <a:buNone/>
              <a:defRPr sz="1200" b="1"/>
            </a:lvl7pPr>
            <a:lvl8pPr marL="2399160" indent="0">
              <a:buNone/>
              <a:defRPr sz="1200" b="1"/>
            </a:lvl8pPr>
            <a:lvl9pPr marL="2741891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31" indent="0">
              <a:buNone/>
              <a:defRPr sz="1500" b="1"/>
            </a:lvl2pPr>
            <a:lvl3pPr marL="685477" indent="0">
              <a:buNone/>
              <a:defRPr sz="1400" b="1"/>
            </a:lvl3pPr>
            <a:lvl4pPr marL="1028216" indent="0">
              <a:buNone/>
              <a:defRPr sz="1200" b="1"/>
            </a:lvl4pPr>
            <a:lvl5pPr marL="1370954" indent="0">
              <a:buNone/>
              <a:defRPr sz="1200" b="1"/>
            </a:lvl5pPr>
            <a:lvl6pPr marL="1713701" indent="0">
              <a:buNone/>
              <a:defRPr sz="1200" b="1"/>
            </a:lvl6pPr>
            <a:lvl7pPr marL="2056430" indent="0">
              <a:buNone/>
              <a:defRPr sz="1200" b="1"/>
            </a:lvl7pPr>
            <a:lvl8pPr marL="2399160" indent="0">
              <a:buNone/>
              <a:defRPr sz="1200" b="1"/>
            </a:lvl8pPr>
            <a:lvl9pPr marL="2741891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E34132-2575-4C86-A0CC-7CD1B081EE14}" type="datetimeFigureOut">
              <a:rPr lang="en-US"/>
              <a:pPr>
                <a:defRPr/>
              </a:pPr>
              <a:t>1/20/2025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077B6F-3FB6-4D37-8ED6-FAF727C41B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76200" y="-68263"/>
            <a:ext cx="9459913" cy="532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7"/>
          <p:cNvSpPr/>
          <p:nvPr userDrawn="1"/>
        </p:nvSpPr>
        <p:spPr>
          <a:xfrm>
            <a:off x="1971675" y="1447800"/>
            <a:ext cx="639763" cy="63976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anchor="ctr"/>
          <a:lstStyle/>
          <a:p>
            <a:pPr algn="ctr" defTabSz="6855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67" indent="0" algn="ctr">
              <a:buNone/>
              <a:defRPr sz="1500"/>
            </a:lvl2pPr>
            <a:lvl3pPr marL="685545" indent="0" algn="ctr">
              <a:buNone/>
              <a:defRPr sz="1400"/>
            </a:lvl3pPr>
            <a:lvl4pPr marL="1028318" indent="0" algn="ctr">
              <a:buNone/>
              <a:defRPr sz="1200"/>
            </a:lvl4pPr>
            <a:lvl5pPr marL="1371090" indent="0" algn="ctr">
              <a:buNone/>
              <a:defRPr sz="1200"/>
            </a:lvl5pPr>
            <a:lvl6pPr marL="1713869" indent="0" algn="ctr">
              <a:buNone/>
              <a:defRPr sz="1200"/>
            </a:lvl6pPr>
            <a:lvl7pPr marL="2056634" indent="0" algn="ctr">
              <a:buNone/>
              <a:defRPr sz="1200"/>
            </a:lvl7pPr>
            <a:lvl8pPr marL="2399400" indent="0" algn="ctr">
              <a:buNone/>
              <a:defRPr sz="1200"/>
            </a:lvl8pPr>
            <a:lvl9pPr marL="2742167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B37FDE-3A70-47D7-940E-FEE85A468DA8}" type="datetimeFigureOut">
              <a:rPr lang="en-US"/>
              <a:pPr>
                <a:defRPr/>
              </a:pPr>
              <a:t>1/20/2025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A83239-6329-45CE-9777-799C34444B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923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4FFB0A-24F7-494F-A685-A1A65B4A1ADB}" type="datetimeFigureOut">
              <a:rPr lang="en-US"/>
              <a:pPr>
                <a:defRPr/>
              </a:pPr>
              <a:t>1/20/2025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0120E3-BADA-47C5-B77D-66D6D2704D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39238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37E731E-A45E-4332-8C93-2C1C158EB3F7}" type="datetimeFigureOut">
              <a:rPr lang="en-US"/>
              <a:pPr>
                <a:defRPr/>
              </a:pPr>
              <a:t>1/20/2025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DE1657-28E8-4185-8115-6137DCEF07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39238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9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6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31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09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86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63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16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E138BC-1311-40C9-A06D-CB2F4E348C78}" type="datetimeFigureOut">
              <a:rPr lang="en-US"/>
              <a:pPr>
                <a:defRPr/>
              </a:pPr>
              <a:t>1/20/2025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0DF5C6-6039-40B6-8931-63463534E2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EC2665-DBD7-4163-BBF6-5AC4672D855B}" type="datetimeFigureOut">
              <a:rPr lang="en-US"/>
              <a:pPr>
                <a:defRPr/>
              </a:pPr>
              <a:t>1/20/2025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0D63AE-8532-42F0-9B1D-7D43CB7984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39238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507F45-6894-4892-92A7-3F6DAE727437}" type="datetimeFigureOut">
              <a:rPr lang="en-US"/>
              <a:pPr>
                <a:defRPr/>
              </a:pPr>
              <a:t>1/20/2025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8032CC-9F8B-4028-BDEB-042512C91C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923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F4975F-76BC-4AFA-A28C-094E294BEE12}" type="datetimeFigureOut">
              <a:rPr lang="en-US"/>
              <a:pPr>
                <a:defRPr/>
              </a:pPr>
              <a:t>1/20/2025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789B25-17FE-495F-982E-339424403C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39238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84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67" indent="0">
              <a:buNone/>
              <a:defRPr sz="1100"/>
            </a:lvl2pPr>
            <a:lvl3pPr marL="685545" indent="0">
              <a:buNone/>
              <a:defRPr sz="900"/>
            </a:lvl3pPr>
            <a:lvl4pPr marL="1028318" indent="0">
              <a:buNone/>
              <a:defRPr sz="800"/>
            </a:lvl4pPr>
            <a:lvl5pPr marL="1371090" indent="0">
              <a:buNone/>
              <a:defRPr sz="800"/>
            </a:lvl5pPr>
            <a:lvl6pPr marL="1713869" indent="0">
              <a:buNone/>
              <a:defRPr sz="800"/>
            </a:lvl6pPr>
            <a:lvl7pPr marL="2056634" indent="0">
              <a:buNone/>
              <a:defRPr sz="800"/>
            </a:lvl7pPr>
            <a:lvl8pPr marL="2399400" indent="0">
              <a:buNone/>
              <a:defRPr sz="800"/>
            </a:lvl8pPr>
            <a:lvl9pPr marL="2742167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0F6E62-2C5D-4314-8AF2-7F0DE2E14957}" type="datetimeFigureOut">
              <a:rPr lang="en-US"/>
              <a:pPr>
                <a:defRPr/>
              </a:pPr>
              <a:t>1/20/2025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AFE5B37-EA3F-4453-9BBD-2D48BD9946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39238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84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767" indent="0">
              <a:buNone/>
              <a:defRPr sz="2100"/>
            </a:lvl2pPr>
            <a:lvl3pPr marL="685545" indent="0">
              <a:buNone/>
              <a:defRPr sz="1800"/>
            </a:lvl3pPr>
            <a:lvl4pPr marL="1028318" indent="0">
              <a:buNone/>
              <a:defRPr sz="1500"/>
            </a:lvl4pPr>
            <a:lvl5pPr marL="1371090" indent="0">
              <a:buNone/>
              <a:defRPr sz="1500"/>
            </a:lvl5pPr>
            <a:lvl6pPr marL="1713869" indent="0">
              <a:buNone/>
              <a:defRPr sz="1500"/>
            </a:lvl6pPr>
            <a:lvl7pPr marL="2056634" indent="0">
              <a:buNone/>
              <a:defRPr sz="1500"/>
            </a:lvl7pPr>
            <a:lvl8pPr marL="2399400" indent="0">
              <a:buNone/>
              <a:defRPr sz="1500"/>
            </a:lvl8pPr>
            <a:lvl9pPr marL="2742167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67" indent="0">
              <a:buNone/>
              <a:defRPr sz="1100"/>
            </a:lvl2pPr>
            <a:lvl3pPr marL="685545" indent="0">
              <a:buNone/>
              <a:defRPr sz="900"/>
            </a:lvl3pPr>
            <a:lvl4pPr marL="1028318" indent="0">
              <a:buNone/>
              <a:defRPr sz="800"/>
            </a:lvl4pPr>
            <a:lvl5pPr marL="1371090" indent="0">
              <a:buNone/>
              <a:defRPr sz="800"/>
            </a:lvl5pPr>
            <a:lvl6pPr marL="1713869" indent="0">
              <a:buNone/>
              <a:defRPr sz="800"/>
            </a:lvl6pPr>
            <a:lvl7pPr marL="2056634" indent="0">
              <a:buNone/>
              <a:defRPr sz="800"/>
            </a:lvl7pPr>
            <a:lvl8pPr marL="2399400" indent="0">
              <a:buNone/>
              <a:defRPr sz="800"/>
            </a:lvl8pPr>
            <a:lvl9pPr marL="2742167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02F1E2-5C46-45D5-8D7C-E40943FE5AD5}" type="datetimeFigureOut">
              <a:rPr lang="en-US"/>
              <a:pPr>
                <a:defRPr/>
              </a:pPr>
              <a:t>1/20/2025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522020-A2E2-4015-9B90-68432EA621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39238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4BD6C6-2622-4EF9-888F-1971897E73CA}" type="datetimeFigureOut">
              <a:rPr lang="en-US"/>
              <a:pPr>
                <a:defRPr/>
              </a:pPr>
              <a:t>1/20/2025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4CA139-82D1-48F3-9E0B-64320F165D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39238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59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59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1ABE1E-DA3F-434A-B1EF-8C4C39695146}" type="datetimeFigureOut">
              <a:rPr lang="en-US"/>
              <a:pPr>
                <a:defRPr/>
              </a:pPr>
              <a:t>1/20/2025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1AF05B-F476-405D-B234-162FED69FC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67" indent="0">
              <a:buNone/>
              <a:defRPr sz="1500" b="1"/>
            </a:lvl2pPr>
            <a:lvl3pPr marL="685545" indent="0">
              <a:buNone/>
              <a:defRPr sz="1400" b="1"/>
            </a:lvl3pPr>
            <a:lvl4pPr marL="1028318" indent="0">
              <a:buNone/>
              <a:defRPr sz="1200" b="1"/>
            </a:lvl4pPr>
            <a:lvl5pPr marL="1371090" indent="0">
              <a:buNone/>
              <a:defRPr sz="1200" b="1"/>
            </a:lvl5pPr>
            <a:lvl6pPr marL="1713869" indent="0">
              <a:buNone/>
              <a:defRPr sz="1200" b="1"/>
            </a:lvl6pPr>
            <a:lvl7pPr marL="2056634" indent="0">
              <a:buNone/>
              <a:defRPr sz="1200" b="1"/>
            </a:lvl7pPr>
            <a:lvl8pPr marL="2399400" indent="0">
              <a:buNone/>
              <a:defRPr sz="1200" b="1"/>
            </a:lvl8pPr>
            <a:lvl9pPr marL="2742167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67" indent="0">
              <a:buNone/>
              <a:defRPr sz="1500" b="1"/>
            </a:lvl2pPr>
            <a:lvl3pPr marL="685545" indent="0">
              <a:buNone/>
              <a:defRPr sz="1400" b="1"/>
            </a:lvl3pPr>
            <a:lvl4pPr marL="1028318" indent="0">
              <a:buNone/>
              <a:defRPr sz="1200" b="1"/>
            </a:lvl4pPr>
            <a:lvl5pPr marL="1371090" indent="0">
              <a:buNone/>
              <a:defRPr sz="1200" b="1"/>
            </a:lvl5pPr>
            <a:lvl6pPr marL="1713869" indent="0">
              <a:buNone/>
              <a:defRPr sz="1200" b="1"/>
            </a:lvl6pPr>
            <a:lvl7pPr marL="2056634" indent="0">
              <a:buNone/>
              <a:defRPr sz="1200" b="1"/>
            </a:lvl7pPr>
            <a:lvl8pPr marL="2399400" indent="0">
              <a:buNone/>
              <a:defRPr sz="1200" b="1"/>
            </a:lvl8pPr>
            <a:lvl9pPr marL="2742167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21DA62-2C44-4E4F-98E4-FC096BF308B4}" type="datetimeFigureOut">
              <a:rPr lang="en-US"/>
              <a:pPr>
                <a:defRPr/>
              </a:pPr>
              <a:t>1/20/2025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B8339F-FD5F-4141-98E5-D48F67E521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7;p9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" y="1588"/>
            <a:ext cx="9124950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76200" y="-68263"/>
            <a:ext cx="9459913" cy="532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7"/>
          <p:cNvSpPr/>
          <p:nvPr userDrawn="1"/>
        </p:nvSpPr>
        <p:spPr>
          <a:xfrm>
            <a:off x="1971675" y="1447800"/>
            <a:ext cx="639763" cy="63976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4" tIns="34289" rIns="68564" bIns="34289" anchor="ctr"/>
          <a:lstStyle/>
          <a:p>
            <a:pPr algn="ctr" defTabSz="68561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03" indent="0" algn="ctr">
              <a:buNone/>
              <a:defRPr sz="1500"/>
            </a:lvl2pPr>
            <a:lvl3pPr marL="685613" indent="0" algn="ctr">
              <a:buNone/>
              <a:defRPr sz="1400"/>
            </a:lvl3pPr>
            <a:lvl4pPr marL="1028420" indent="0" algn="ctr">
              <a:buNone/>
              <a:defRPr sz="1200"/>
            </a:lvl4pPr>
            <a:lvl5pPr marL="1371226" indent="0" algn="ctr">
              <a:buNone/>
              <a:defRPr sz="1200"/>
            </a:lvl5pPr>
            <a:lvl6pPr marL="1714037" indent="0" algn="ctr">
              <a:buNone/>
              <a:defRPr sz="1200"/>
            </a:lvl6pPr>
            <a:lvl7pPr marL="2056838" indent="0" algn="ctr">
              <a:buNone/>
              <a:defRPr sz="1200"/>
            </a:lvl7pPr>
            <a:lvl8pPr marL="2399640" indent="0" algn="ctr">
              <a:buNone/>
              <a:defRPr sz="1200"/>
            </a:lvl8pPr>
            <a:lvl9pPr marL="2742443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F92810-B1CC-4584-8A8A-05309012180A}" type="datetimeFigureOut">
              <a:rPr lang="en-US"/>
              <a:pPr>
                <a:defRPr/>
              </a:pPr>
              <a:t>1/20/2025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EEB1E6-9E9A-492E-BB79-39B195EC90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923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FA7883-EE79-440A-8E95-2D27192E4198}" type="datetimeFigureOut">
              <a:rPr lang="en-US"/>
              <a:pPr>
                <a:defRPr/>
              </a:pPr>
              <a:t>1/20/2025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29BEF43-1C90-4848-BCB2-3B69EE0E77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39238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379271A-D764-449C-9C4F-01FE0530D549}" type="datetimeFigureOut">
              <a:rPr lang="en-US"/>
              <a:pPr>
                <a:defRPr/>
              </a:pPr>
              <a:t>1/20/2025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67A667-1455-455A-BEAF-85CD773510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39238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39238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78B1FB-A54D-49C4-8DAC-1788F5F4C340}" type="datetimeFigureOut">
              <a:rPr lang="en-US"/>
              <a:pPr>
                <a:defRPr/>
              </a:pPr>
              <a:t>1/20/2025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6A76E9-000B-4730-8D6A-43A8A09517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0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4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2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03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83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6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4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2566D3-B401-4B03-A6D1-26ABB31CDF99}" type="datetimeFigureOut">
              <a:rPr lang="en-US"/>
              <a:pPr>
                <a:defRPr/>
              </a:pPr>
              <a:t>1/20/2025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3D8B64-61B5-4792-9378-F05F2AE162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71FD36-E56F-469D-96F4-288E09CBEE9A}" type="datetimeFigureOut">
              <a:rPr lang="en-US"/>
              <a:pPr>
                <a:defRPr/>
              </a:pPr>
              <a:t>1/20/2025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992413-85FA-4DF3-A47D-B91456ECC5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39238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CD2161A-DC21-48C8-9B83-76A0E5C7155C}" type="datetimeFigureOut">
              <a:rPr lang="en-US"/>
              <a:pPr>
                <a:defRPr/>
              </a:pPr>
              <a:t>1/20/2025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EC76DB-4F5F-4AC3-8507-54A4E5109A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39238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8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03" indent="0">
              <a:buNone/>
              <a:defRPr sz="1100"/>
            </a:lvl2pPr>
            <a:lvl3pPr marL="685613" indent="0">
              <a:buNone/>
              <a:defRPr sz="900"/>
            </a:lvl3pPr>
            <a:lvl4pPr marL="1028420" indent="0">
              <a:buNone/>
              <a:defRPr sz="800"/>
            </a:lvl4pPr>
            <a:lvl5pPr marL="1371226" indent="0">
              <a:buNone/>
              <a:defRPr sz="800"/>
            </a:lvl5pPr>
            <a:lvl6pPr marL="1714037" indent="0">
              <a:buNone/>
              <a:defRPr sz="800"/>
            </a:lvl6pPr>
            <a:lvl7pPr marL="2056838" indent="0">
              <a:buNone/>
              <a:defRPr sz="800"/>
            </a:lvl7pPr>
            <a:lvl8pPr marL="2399640" indent="0">
              <a:buNone/>
              <a:defRPr sz="800"/>
            </a:lvl8pPr>
            <a:lvl9pPr marL="2742443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386F72-1156-4FF4-8B63-49945C221FCD}" type="datetimeFigureOut">
              <a:rPr lang="en-US"/>
              <a:pPr>
                <a:defRPr/>
              </a:pPr>
              <a:t>1/20/2025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1E1FC4-43E5-411B-9DB2-0C20D7DE0A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39238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80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803" indent="0">
              <a:buNone/>
              <a:defRPr sz="2100"/>
            </a:lvl2pPr>
            <a:lvl3pPr marL="685613" indent="0">
              <a:buNone/>
              <a:defRPr sz="1800"/>
            </a:lvl3pPr>
            <a:lvl4pPr marL="1028420" indent="0">
              <a:buNone/>
              <a:defRPr sz="1500"/>
            </a:lvl4pPr>
            <a:lvl5pPr marL="1371226" indent="0">
              <a:buNone/>
              <a:defRPr sz="1500"/>
            </a:lvl5pPr>
            <a:lvl6pPr marL="1714037" indent="0">
              <a:buNone/>
              <a:defRPr sz="1500"/>
            </a:lvl6pPr>
            <a:lvl7pPr marL="2056838" indent="0">
              <a:buNone/>
              <a:defRPr sz="1500"/>
            </a:lvl7pPr>
            <a:lvl8pPr marL="2399640" indent="0">
              <a:buNone/>
              <a:defRPr sz="1500"/>
            </a:lvl8pPr>
            <a:lvl9pPr marL="2742443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03" indent="0">
              <a:buNone/>
              <a:defRPr sz="1100"/>
            </a:lvl2pPr>
            <a:lvl3pPr marL="685613" indent="0">
              <a:buNone/>
              <a:defRPr sz="900"/>
            </a:lvl3pPr>
            <a:lvl4pPr marL="1028420" indent="0">
              <a:buNone/>
              <a:defRPr sz="800"/>
            </a:lvl4pPr>
            <a:lvl5pPr marL="1371226" indent="0">
              <a:buNone/>
              <a:defRPr sz="800"/>
            </a:lvl5pPr>
            <a:lvl6pPr marL="1714037" indent="0">
              <a:buNone/>
              <a:defRPr sz="800"/>
            </a:lvl6pPr>
            <a:lvl7pPr marL="2056838" indent="0">
              <a:buNone/>
              <a:defRPr sz="800"/>
            </a:lvl7pPr>
            <a:lvl8pPr marL="2399640" indent="0">
              <a:buNone/>
              <a:defRPr sz="800"/>
            </a:lvl8pPr>
            <a:lvl9pPr marL="2742443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7AB0EC-DB06-43BB-BD81-084D7811AC08}" type="datetimeFigureOut">
              <a:rPr lang="en-US"/>
              <a:pPr>
                <a:defRPr/>
              </a:pPr>
              <a:t>1/20/2025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B719BC-DE51-4468-A724-DD4B12E647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39238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CA999E-DE70-4239-9FEC-92AF74E30EB4}" type="datetimeFigureOut">
              <a:rPr lang="en-US"/>
              <a:pPr>
                <a:defRPr/>
              </a:pPr>
              <a:t>1/20/2025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7AAA73-53D4-4138-BEFB-9C9EA59BDC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39238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55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55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A1DB7C-F184-4472-A5FE-9BE691721B69}" type="datetimeFigureOut">
              <a:rPr lang="en-US"/>
              <a:pPr>
                <a:defRPr/>
              </a:pPr>
              <a:t>1/20/2025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663037-D8B4-4CB4-A51C-A20852DD17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03" indent="0">
              <a:buNone/>
              <a:defRPr sz="1500" b="1"/>
            </a:lvl2pPr>
            <a:lvl3pPr marL="685613" indent="0">
              <a:buNone/>
              <a:defRPr sz="1400" b="1"/>
            </a:lvl3pPr>
            <a:lvl4pPr marL="1028420" indent="0">
              <a:buNone/>
              <a:defRPr sz="1200" b="1"/>
            </a:lvl4pPr>
            <a:lvl5pPr marL="1371226" indent="0">
              <a:buNone/>
              <a:defRPr sz="1200" b="1"/>
            </a:lvl5pPr>
            <a:lvl6pPr marL="1714037" indent="0">
              <a:buNone/>
              <a:defRPr sz="1200" b="1"/>
            </a:lvl6pPr>
            <a:lvl7pPr marL="2056838" indent="0">
              <a:buNone/>
              <a:defRPr sz="1200" b="1"/>
            </a:lvl7pPr>
            <a:lvl8pPr marL="2399640" indent="0">
              <a:buNone/>
              <a:defRPr sz="1200" b="1"/>
            </a:lvl8pPr>
            <a:lvl9pPr marL="2742443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03" indent="0">
              <a:buNone/>
              <a:defRPr sz="1500" b="1"/>
            </a:lvl2pPr>
            <a:lvl3pPr marL="685613" indent="0">
              <a:buNone/>
              <a:defRPr sz="1400" b="1"/>
            </a:lvl3pPr>
            <a:lvl4pPr marL="1028420" indent="0">
              <a:buNone/>
              <a:defRPr sz="1200" b="1"/>
            </a:lvl4pPr>
            <a:lvl5pPr marL="1371226" indent="0">
              <a:buNone/>
              <a:defRPr sz="1200" b="1"/>
            </a:lvl5pPr>
            <a:lvl6pPr marL="1714037" indent="0">
              <a:buNone/>
              <a:defRPr sz="1200" b="1"/>
            </a:lvl6pPr>
            <a:lvl7pPr marL="2056838" indent="0">
              <a:buNone/>
              <a:defRPr sz="1200" b="1"/>
            </a:lvl7pPr>
            <a:lvl8pPr marL="2399640" indent="0">
              <a:buNone/>
              <a:defRPr sz="1200" b="1"/>
            </a:lvl8pPr>
            <a:lvl9pPr marL="2742443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0B2AE8-88ED-4193-8EE7-1CF0EB77C1F4}" type="datetimeFigureOut">
              <a:rPr lang="en-US"/>
              <a:pPr>
                <a:defRPr/>
              </a:pPr>
              <a:t>1/20/2025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1596040-9790-402E-BC7C-4FABE417E6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76200" y="-68263"/>
            <a:ext cx="9459913" cy="532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7"/>
          <p:cNvSpPr/>
          <p:nvPr userDrawn="1"/>
        </p:nvSpPr>
        <p:spPr>
          <a:xfrm>
            <a:off x="1971675" y="1447800"/>
            <a:ext cx="639763" cy="63976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9" rIns="68571" bIns="34289" anchor="ctr"/>
          <a:lstStyle/>
          <a:p>
            <a:pPr algn="ctr" defTabSz="68569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48" indent="0" algn="ctr">
              <a:buNone/>
              <a:defRPr sz="1500"/>
            </a:lvl2pPr>
            <a:lvl3pPr marL="685698" indent="0" algn="ctr">
              <a:buNone/>
              <a:defRPr sz="1400"/>
            </a:lvl3pPr>
            <a:lvl4pPr marL="1028547" indent="0" algn="ctr">
              <a:buNone/>
              <a:defRPr sz="1200"/>
            </a:lvl4pPr>
            <a:lvl5pPr marL="1371396" indent="0" algn="ctr">
              <a:buNone/>
              <a:defRPr sz="1200"/>
            </a:lvl5pPr>
            <a:lvl6pPr marL="1714247" indent="0" algn="ctr">
              <a:buNone/>
              <a:defRPr sz="1200"/>
            </a:lvl6pPr>
            <a:lvl7pPr marL="2057093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8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101F83-65D2-42E8-8BB5-F31E93028DEB}" type="datetimeFigureOut">
              <a:rPr lang="en-US"/>
              <a:pPr>
                <a:defRPr/>
              </a:pPr>
              <a:t>1/20/2025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523251-0D61-417D-B56B-CFA094397E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923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0CF6477-F17F-4748-9EBD-D82EB0D56552}" type="datetimeFigureOut">
              <a:rPr lang="en-US"/>
              <a:pPr>
                <a:defRPr/>
              </a:pPr>
              <a:t>1/20/2025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94620F-ABAB-49C8-A2B3-EE26358F7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39238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39238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F91E18-5894-4A08-A692-B7296CB13BB4}" type="datetimeFigureOut">
              <a:rPr lang="en-US"/>
              <a:pPr>
                <a:defRPr/>
              </a:pPr>
              <a:t>1/20/2025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EDF01F-B146-48DA-9D0F-DBA25411D9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39238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0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4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54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72C175-98AE-4A16-8E33-EC747A71745A}" type="datetimeFigureOut">
              <a:rPr lang="en-US"/>
              <a:pPr>
                <a:defRPr/>
              </a:pPr>
              <a:t>1/20/2025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3828EE-E82E-4B21-98E3-9485CE5FBB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47E549-F1E0-4C8F-B77E-0B239F5D9053}" type="datetimeFigureOut">
              <a:rPr lang="en-US"/>
              <a:pPr>
                <a:defRPr/>
              </a:pPr>
              <a:t>1/20/2025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FECDEC-6599-4721-89C4-FAFC0E69BE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39238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1561B6-D53D-4F7A-89E2-B574D389C4A0}" type="datetimeFigureOut">
              <a:rPr lang="en-US"/>
              <a:pPr>
                <a:defRPr/>
              </a:pPr>
              <a:t>1/20/2025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100401-073A-41B0-9878-84D8B80E68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39238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5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48" indent="0">
              <a:buNone/>
              <a:defRPr sz="1100"/>
            </a:lvl2pPr>
            <a:lvl3pPr marL="685698" indent="0">
              <a:buNone/>
              <a:defRPr sz="900"/>
            </a:lvl3pPr>
            <a:lvl4pPr marL="1028547" indent="0">
              <a:buNone/>
              <a:defRPr sz="800"/>
            </a:lvl4pPr>
            <a:lvl5pPr marL="1371396" indent="0">
              <a:buNone/>
              <a:defRPr sz="800"/>
            </a:lvl5pPr>
            <a:lvl6pPr marL="1714247" indent="0">
              <a:buNone/>
              <a:defRPr sz="800"/>
            </a:lvl6pPr>
            <a:lvl7pPr marL="2057093" indent="0">
              <a:buNone/>
              <a:defRPr sz="800"/>
            </a:lvl7pPr>
            <a:lvl8pPr marL="2399940" indent="0">
              <a:buNone/>
              <a:defRPr sz="800"/>
            </a:lvl8pPr>
            <a:lvl9pPr marL="2742788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564F06-7845-41C9-9B66-4A90FC6AC6A0}" type="datetimeFigureOut">
              <a:rPr lang="en-US"/>
              <a:pPr>
                <a:defRPr/>
              </a:pPr>
              <a:t>1/20/2025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A4B794E-7B3D-4417-BA0F-86D50DE525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39238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5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848" indent="0">
              <a:buNone/>
              <a:defRPr sz="2100"/>
            </a:lvl2pPr>
            <a:lvl3pPr marL="685698" indent="0">
              <a:buNone/>
              <a:defRPr sz="1800"/>
            </a:lvl3pPr>
            <a:lvl4pPr marL="1028547" indent="0">
              <a:buNone/>
              <a:defRPr sz="1500"/>
            </a:lvl4pPr>
            <a:lvl5pPr marL="1371396" indent="0">
              <a:buNone/>
              <a:defRPr sz="1500"/>
            </a:lvl5pPr>
            <a:lvl6pPr marL="1714247" indent="0">
              <a:buNone/>
              <a:defRPr sz="1500"/>
            </a:lvl6pPr>
            <a:lvl7pPr marL="2057093" indent="0">
              <a:buNone/>
              <a:defRPr sz="1500"/>
            </a:lvl7pPr>
            <a:lvl8pPr marL="2399940" indent="0">
              <a:buNone/>
              <a:defRPr sz="1500"/>
            </a:lvl8pPr>
            <a:lvl9pPr marL="2742788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48" indent="0">
              <a:buNone/>
              <a:defRPr sz="1100"/>
            </a:lvl2pPr>
            <a:lvl3pPr marL="685698" indent="0">
              <a:buNone/>
              <a:defRPr sz="900"/>
            </a:lvl3pPr>
            <a:lvl4pPr marL="1028547" indent="0">
              <a:buNone/>
              <a:defRPr sz="800"/>
            </a:lvl4pPr>
            <a:lvl5pPr marL="1371396" indent="0">
              <a:buNone/>
              <a:defRPr sz="800"/>
            </a:lvl5pPr>
            <a:lvl6pPr marL="1714247" indent="0">
              <a:buNone/>
              <a:defRPr sz="800"/>
            </a:lvl6pPr>
            <a:lvl7pPr marL="2057093" indent="0">
              <a:buNone/>
              <a:defRPr sz="800"/>
            </a:lvl7pPr>
            <a:lvl8pPr marL="2399940" indent="0">
              <a:buNone/>
              <a:defRPr sz="800"/>
            </a:lvl8pPr>
            <a:lvl9pPr marL="2742788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5342991-0DB9-49F4-B120-01EA580988FA}" type="datetimeFigureOut">
              <a:rPr lang="en-US"/>
              <a:pPr>
                <a:defRPr/>
              </a:pPr>
              <a:t>1/20/2025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0F69AF-CB0E-475C-823E-333238B361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39238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A9E9E0-3D13-486D-8A7C-E4C725A3DA0E}" type="datetimeFigureOut">
              <a:rPr lang="en-US"/>
              <a:pPr>
                <a:defRPr/>
              </a:pPr>
              <a:t>1/20/2025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F715EB1-6B62-4991-AE57-1D12EC6553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39238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50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50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8FFFE38-D4D6-4DB4-B8C7-D542D9094138}" type="datetimeFigureOut">
              <a:rPr lang="en-US"/>
              <a:pPr>
                <a:defRPr/>
              </a:pPr>
              <a:t>1/20/2025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3210A60-8EA9-485A-966E-582D3D98D9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48" indent="0">
              <a:buNone/>
              <a:defRPr sz="1500" b="1"/>
            </a:lvl2pPr>
            <a:lvl3pPr marL="685698" indent="0">
              <a:buNone/>
              <a:defRPr sz="1400" b="1"/>
            </a:lvl3pPr>
            <a:lvl4pPr marL="1028547" indent="0">
              <a:buNone/>
              <a:defRPr sz="1200" b="1"/>
            </a:lvl4pPr>
            <a:lvl5pPr marL="1371396" indent="0">
              <a:buNone/>
              <a:defRPr sz="1200" b="1"/>
            </a:lvl5pPr>
            <a:lvl6pPr marL="1714247" indent="0">
              <a:buNone/>
              <a:defRPr sz="1200" b="1"/>
            </a:lvl6pPr>
            <a:lvl7pPr marL="2057093" indent="0">
              <a:buNone/>
              <a:defRPr sz="1200" b="1"/>
            </a:lvl7pPr>
            <a:lvl8pPr marL="2399940" indent="0">
              <a:buNone/>
              <a:defRPr sz="1200" b="1"/>
            </a:lvl8pPr>
            <a:lvl9pPr marL="2742788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48" indent="0">
              <a:buNone/>
              <a:defRPr sz="1500" b="1"/>
            </a:lvl2pPr>
            <a:lvl3pPr marL="685698" indent="0">
              <a:buNone/>
              <a:defRPr sz="1400" b="1"/>
            </a:lvl3pPr>
            <a:lvl4pPr marL="1028547" indent="0">
              <a:buNone/>
              <a:defRPr sz="1200" b="1"/>
            </a:lvl4pPr>
            <a:lvl5pPr marL="1371396" indent="0">
              <a:buNone/>
              <a:defRPr sz="1200" b="1"/>
            </a:lvl5pPr>
            <a:lvl6pPr marL="1714247" indent="0">
              <a:buNone/>
              <a:defRPr sz="1200" b="1"/>
            </a:lvl6pPr>
            <a:lvl7pPr marL="2057093" indent="0">
              <a:buNone/>
              <a:defRPr sz="1200" b="1"/>
            </a:lvl7pPr>
            <a:lvl8pPr marL="2399940" indent="0">
              <a:buNone/>
              <a:defRPr sz="1200" b="1"/>
            </a:lvl8pPr>
            <a:lvl9pPr marL="2742788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0E1ECF-C966-4546-B14E-387BED79615E}" type="datetimeFigureOut">
              <a:rPr lang="en-US"/>
              <a:pPr>
                <a:defRPr/>
              </a:pPr>
              <a:t>1/20/2025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5EC404-5F40-412F-85D8-B07BA9A5BC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23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4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21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095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70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4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1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18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B7F7199-B8BC-4517-AA7E-A4BA7547A441}" type="datetimeFigureOut">
              <a:rPr lang="en-US"/>
              <a:pPr>
                <a:defRPr/>
              </a:pPr>
              <a:t>1/20/2025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77EF5C-91E2-4A3F-A7A1-C229BA24B0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76200" y="-68263"/>
            <a:ext cx="9459913" cy="532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7"/>
          <p:cNvSpPr/>
          <p:nvPr userDrawn="1"/>
        </p:nvSpPr>
        <p:spPr>
          <a:xfrm>
            <a:off x="1971675" y="1447800"/>
            <a:ext cx="639763" cy="63976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90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5BBA7-E889-4928-88E5-6A73B5BAB1DA}" type="datetimeFigureOut">
              <a:rPr lang="en-US"/>
              <a:pPr>
                <a:defRPr/>
              </a:pPr>
              <a:t>1/20/2025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C08C1-1A8E-4D55-A941-9E153FE9F6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923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8ADAF-3E11-4411-A0C2-F41A2EBF0040}" type="datetimeFigureOut">
              <a:rPr lang="en-US"/>
              <a:pPr>
                <a:defRPr/>
              </a:pPr>
              <a:t>1/20/2025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8BDA4-E360-459F-9A1C-38F194314E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39238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CD1C9-6176-4C81-B080-A141A2E2B7DD}" type="datetimeFigureOut">
              <a:rPr lang="en-US"/>
              <a:pPr>
                <a:defRPr/>
              </a:pPr>
              <a:t>1/20/2025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38077-20CC-4E59-9C96-4EFABF7B22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39238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DCA76-3372-4604-9D38-4A282B684DF6}" type="datetimeFigureOut">
              <a:rPr lang="en-US"/>
              <a:pPr>
                <a:defRPr/>
              </a:pPr>
              <a:t>1/20/2025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DB0B0-9045-432C-A7CC-701BB3E7F0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32692-E531-4B5B-89B9-F7C5414DB822}" type="datetimeFigureOut">
              <a:rPr lang="en-US"/>
              <a:pPr>
                <a:defRPr/>
              </a:pPr>
              <a:t>1/20/2025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319F4-FA27-48E1-AD01-64E0A7ECF1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39238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4C5BD-AEEA-473C-AE0C-61B933FE0BE8}" type="datetimeFigureOut">
              <a:rPr lang="en-US"/>
              <a:pPr>
                <a:defRPr/>
              </a:pPr>
              <a:t>1/20/2025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20409-5781-4B0E-B814-25B3616012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39238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884CD-01D7-4E1E-9268-708DA7097BB4}" type="datetimeFigureOut">
              <a:rPr lang="en-US"/>
              <a:pPr>
                <a:defRPr/>
              </a:pPr>
              <a:t>1/20/2025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4C4FA-7826-4F06-A257-88DBA2DD7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39238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03991-8F69-4A90-8D72-B230ACC1DB47}" type="datetimeFigureOut">
              <a:rPr lang="en-US"/>
              <a:pPr>
                <a:defRPr/>
              </a:pPr>
              <a:t>1/20/2025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0582E-90B2-473C-B126-3CB3BD7394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39238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CA5E5-0F77-4A6C-ABE2-269297260016}" type="datetimeFigureOut">
              <a:rPr lang="en-US"/>
              <a:pPr>
                <a:defRPr/>
              </a:pPr>
              <a:t>1/20/2025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2470E-9B10-4F5A-83B2-B1715C762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D330A1-8DDF-40A3-AA26-0727B5F33EEA}" type="datetimeFigureOut">
              <a:rPr lang="en-US"/>
              <a:pPr>
                <a:defRPr/>
              </a:pPr>
              <a:t>1/20/2025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2852CF-C6E6-4368-9D37-9C58C2591E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39238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358AA-81EA-4088-A20B-EF8CB70A6E6D}" type="datetimeFigureOut">
              <a:rPr lang="en-US"/>
              <a:pPr>
                <a:defRPr/>
              </a:pPr>
              <a:t>1/20/2025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44483-3346-4EF1-BAFB-4979F9ACB8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E0E60-3A86-4445-80AE-0BA3FAE26138}" type="datetimeFigureOut">
              <a:rPr lang="en-US"/>
              <a:pPr>
                <a:defRPr/>
              </a:pPr>
              <a:t>1/20/2025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5AB0F-5833-4A0B-9292-FF35694052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3"/>
          <p:cNvPicPr>
            <a:picLocks noChangeAspect="1"/>
          </p:cNvPicPr>
          <p:nvPr userDrawn="1"/>
        </p:nvPicPr>
        <p:blipFill>
          <a:blip r:embed="rId2"/>
          <a:srcRect r="27110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1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3457575"/>
            <a:ext cx="91440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0">
    <p:blinds dir="vert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967FD830-963E-4233-8071-96940EDDC6D6}" type="datetimeFigureOut">
              <a:rPr lang="en-US"/>
              <a:pPr>
                <a:defRPr/>
              </a:pPr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865F9D22-6A9E-4D77-86D7-78237CB5AE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E902B2C1-D539-4D0A-8822-9B58A6CF87B2}" type="datetimeFigureOut">
              <a:rPr lang="en-US"/>
              <a:pPr>
                <a:defRPr/>
              </a:pPr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5EA20CB8-3B92-4AEB-90EA-607623EC33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C1662DBA-451E-4B63-B316-09674925ECE5}" type="datetimeFigureOut">
              <a:rPr lang="en-US"/>
              <a:pPr>
                <a:defRPr/>
              </a:pPr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CF9C9FE9-89D3-4A5D-B271-597F441A3B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398E23C5-5E44-428C-8FA6-31CC7D869403}" type="datetimeFigureOut">
              <a:rPr lang="en-US"/>
              <a:pPr>
                <a:defRPr/>
              </a:pPr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AA63E66A-3475-4728-B4BC-964D2FBC3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29D57CB0-978F-4C6F-BBF9-98616D2E5900}" type="datetimeFigureOut">
              <a:rPr lang="en-US"/>
              <a:pPr>
                <a:defRPr/>
              </a:pPr>
              <a:t>1/20/2025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75301EC6-30BF-4AAE-8C40-2B7523B94B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72CCA47E-FA98-4CE1-95D4-BA8A24CED454}" type="datetimeFigureOut">
              <a:rPr lang="en-US"/>
              <a:pPr>
                <a:defRPr/>
              </a:pPr>
              <a:t>1/20/2025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18B644EA-3AC0-4495-8656-544CB2C5F6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A6E095D2-F699-489C-9CC6-48732B1EBB5D}" type="datetimeFigureOut">
              <a:rPr lang="en-US"/>
              <a:pPr>
                <a:defRPr/>
              </a:pPr>
              <a:t>1/20/2025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C9207D5E-E1CB-4C41-BFFC-E8F5F681E7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39238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A8D2EE-020D-4898-9B32-976E88F4CF26}" type="datetimeFigureOut">
              <a:rPr lang="en-US"/>
              <a:pPr>
                <a:defRPr/>
              </a:pPr>
              <a:t>1/20/2025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9938CC-1FBC-47A3-A1FA-3B7A4F224C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8620F08E-E663-403D-8C5D-A57DE9842D10}" type="datetimeFigureOut">
              <a:rPr lang="en-US"/>
              <a:pPr>
                <a:defRPr/>
              </a:pPr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8AA38E9A-3AA8-40FD-B2D4-FEE54951F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78A7F92F-1B2E-41AF-AAB9-81457410C2CC}" type="datetimeFigureOut">
              <a:rPr lang="en-US"/>
              <a:pPr>
                <a:defRPr/>
              </a:pPr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3108AA78-7531-401D-B045-88950E367D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C472CE91-A4A7-4D45-A5B1-B0F938E71C3D}" type="datetimeFigureOut">
              <a:rPr lang="en-US"/>
              <a:pPr>
                <a:defRPr/>
              </a:pPr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3B273410-8172-4425-B36D-2851318EBF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5F7556B-A185-45F6-9D22-4B4EBB29B8F9}" type="datetimeFigureOut">
              <a:rPr lang="en-US"/>
              <a:pPr>
                <a:defRPr/>
              </a:pPr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AB844164-4665-40B2-88B0-265541DA16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39238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88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31" indent="0">
              <a:buNone/>
              <a:defRPr sz="1100"/>
            </a:lvl2pPr>
            <a:lvl3pPr marL="685477" indent="0">
              <a:buNone/>
              <a:defRPr sz="900"/>
            </a:lvl3pPr>
            <a:lvl4pPr marL="1028216" indent="0">
              <a:buNone/>
              <a:defRPr sz="800"/>
            </a:lvl4pPr>
            <a:lvl5pPr marL="1370954" indent="0">
              <a:buNone/>
              <a:defRPr sz="800"/>
            </a:lvl5pPr>
            <a:lvl6pPr marL="1713701" indent="0">
              <a:buNone/>
              <a:defRPr sz="800"/>
            </a:lvl6pPr>
            <a:lvl7pPr marL="2056430" indent="0">
              <a:buNone/>
              <a:defRPr sz="800"/>
            </a:lvl7pPr>
            <a:lvl8pPr marL="2399160" indent="0">
              <a:buNone/>
              <a:defRPr sz="800"/>
            </a:lvl8pPr>
            <a:lvl9pPr marL="2741891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6D39AD-56CC-4E95-9A07-99B12AA437B6}" type="datetimeFigureOut">
              <a:rPr lang="en-US"/>
              <a:pPr>
                <a:defRPr/>
              </a:pPr>
              <a:t>1/20/2025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CE2463-5AF1-4262-9E61-7CA75C9690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39238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88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731" indent="0">
              <a:buNone/>
              <a:defRPr sz="2100"/>
            </a:lvl2pPr>
            <a:lvl3pPr marL="685477" indent="0">
              <a:buNone/>
              <a:defRPr sz="1800"/>
            </a:lvl3pPr>
            <a:lvl4pPr marL="1028216" indent="0">
              <a:buNone/>
              <a:defRPr sz="1500"/>
            </a:lvl4pPr>
            <a:lvl5pPr marL="1370954" indent="0">
              <a:buNone/>
              <a:defRPr sz="1500"/>
            </a:lvl5pPr>
            <a:lvl6pPr marL="1713701" indent="0">
              <a:buNone/>
              <a:defRPr sz="1500"/>
            </a:lvl6pPr>
            <a:lvl7pPr marL="2056430" indent="0">
              <a:buNone/>
              <a:defRPr sz="1500"/>
            </a:lvl7pPr>
            <a:lvl8pPr marL="2399160" indent="0">
              <a:buNone/>
              <a:defRPr sz="1500"/>
            </a:lvl8pPr>
            <a:lvl9pPr marL="2741891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31" indent="0">
              <a:buNone/>
              <a:defRPr sz="1100"/>
            </a:lvl2pPr>
            <a:lvl3pPr marL="685477" indent="0">
              <a:buNone/>
              <a:defRPr sz="900"/>
            </a:lvl3pPr>
            <a:lvl4pPr marL="1028216" indent="0">
              <a:buNone/>
              <a:defRPr sz="800"/>
            </a:lvl4pPr>
            <a:lvl5pPr marL="1370954" indent="0">
              <a:buNone/>
              <a:defRPr sz="800"/>
            </a:lvl5pPr>
            <a:lvl6pPr marL="1713701" indent="0">
              <a:buNone/>
              <a:defRPr sz="800"/>
            </a:lvl6pPr>
            <a:lvl7pPr marL="2056430" indent="0">
              <a:buNone/>
              <a:defRPr sz="800"/>
            </a:lvl7pPr>
            <a:lvl8pPr marL="2399160" indent="0">
              <a:buNone/>
              <a:defRPr sz="800"/>
            </a:lvl8pPr>
            <a:lvl9pPr marL="2741891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1DF0CA-B0C6-4228-92F1-104BE6597334}" type="datetimeFigureOut">
              <a:rPr lang="en-US"/>
              <a:pPr>
                <a:defRPr/>
              </a:pPr>
              <a:t>1/20/2025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DB0DAB-2831-4B35-B5F0-F50F2C6BB7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/>
          <p:cNvSpPr txBox="1"/>
          <p:nvPr userDrawn="1"/>
        </p:nvSpPr>
        <p:spPr>
          <a:xfrm>
            <a:off x="0" y="-1512888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39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rgbClr val="CFCFCF"/>
                </a:solidFill>
                <a:latin typeface="+mn-lt"/>
                <a:cs typeface="+mn-cs"/>
              </a:rPr>
              <a:t>www.9slide.vn</a:t>
            </a: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52" tIns="34289" rIns="68552" bIns="342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52" tIns="34289" rIns="68552" bIns="34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wrap="square" lIns="68552" tIns="34289" rIns="68552" bIns="34289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UTM Avo"/>
              </a:defRPr>
            </a:lvl1pPr>
          </a:lstStyle>
          <a:p>
            <a:fld id="{4657C4A1-6D2B-4ACF-97C0-CA8D70686916}" type="datetimeFigureOut">
              <a:rPr lang="en-US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wrap="square" lIns="68552" tIns="34289" rIns="68552" bIns="34289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898989"/>
                </a:solidFill>
                <a:latin typeface="UTM Avo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wrap="square" lIns="68552" tIns="34289" rIns="68552" bIns="34289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latin typeface="UTM Avo"/>
              </a:defRPr>
            </a:lvl1pPr>
          </a:lstStyle>
          <a:p>
            <a:fld id="{63B648A5-CACA-4964-BD7D-AC91CF84CE0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</p:sldLayoutIdLst>
  <p:txStyles>
    <p:titleStyle>
      <a:lvl1pPr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UTM Avo"/>
        </a:defRPr>
      </a:lvl2pPr>
      <a:lvl3pPr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UTM Avo"/>
        </a:defRPr>
      </a:lvl3pPr>
      <a:lvl4pPr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UTM Avo"/>
        </a:defRPr>
      </a:lvl4pPr>
      <a:lvl5pPr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UTM Avo"/>
        </a:defRPr>
      </a:lvl5pPr>
      <a:lvl6pPr marL="457200"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UTM Avo"/>
        </a:defRPr>
      </a:lvl6pPr>
      <a:lvl7pPr marL="914400"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UTM Avo"/>
        </a:defRPr>
      </a:lvl7pPr>
      <a:lvl8pPr marL="1371600"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UTM Avo"/>
        </a:defRPr>
      </a:lvl8pPr>
      <a:lvl9pPr marL="1828800"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UTM Avo"/>
        </a:defRPr>
      </a:lvl9pPr>
    </p:titleStyle>
    <p:bodyStyle>
      <a:lvl1pPr marL="169863" indent="-169863" algn="l" defTabSz="684213" rtl="0" fontAlgn="base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2763" indent="-169863" algn="l" defTabSz="684213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5663" indent="-169863" algn="l" defTabSz="684213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563" indent="-169863" algn="l" defTabSz="684213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463" indent="-169863" algn="l" defTabSz="684213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057" indent="-171374" algn="l" defTabSz="68547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796" indent="-171374" algn="l" defTabSz="68547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534" indent="-171374" algn="l" defTabSz="68547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281" indent="-171374" algn="l" defTabSz="68547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4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31" algn="l" defTabSz="6854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477" algn="l" defTabSz="6854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16" algn="l" defTabSz="6854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954" algn="l" defTabSz="6854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701" algn="l" defTabSz="6854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430" algn="l" defTabSz="6854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160" algn="l" defTabSz="6854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891" algn="l" defTabSz="6854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/>
          <p:cNvSpPr txBox="1"/>
          <p:nvPr userDrawn="1"/>
        </p:nvSpPr>
        <p:spPr>
          <a:xfrm>
            <a:off x="0" y="-1512888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39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rgbClr val="CFCFCF"/>
                </a:solidFill>
                <a:latin typeface="+mn-lt"/>
                <a:cs typeface="+mn-cs"/>
              </a:rPr>
              <a:t>www.9slide.vn</a:t>
            </a:r>
          </a:p>
        </p:txBody>
      </p:sp>
      <p:sp>
        <p:nvSpPr>
          <p:cNvPr id="14339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58" tIns="34289" rIns="68558" bIns="342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34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58" tIns="34289" rIns="68558" bIns="34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wrap="square" lIns="68558" tIns="34289" rIns="68558" bIns="34289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UTM Avo"/>
              </a:defRPr>
            </a:lvl1pPr>
          </a:lstStyle>
          <a:p>
            <a:fld id="{7AB83640-C0E3-4C18-9EBF-4BB9A50C2EE2}" type="datetimeFigureOut">
              <a:rPr lang="en-US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wrap="square" lIns="68558" tIns="34289" rIns="68558" bIns="34289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898989"/>
                </a:solidFill>
                <a:latin typeface="UTM Avo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wrap="square" lIns="68558" tIns="34289" rIns="68558" bIns="34289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latin typeface="UTM Avo"/>
              </a:defRPr>
            </a:lvl1pPr>
          </a:lstStyle>
          <a:p>
            <a:fld id="{EE4160D7-A8EE-4996-B004-964822AE147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  <p:sldLayoutId id="2147483870" r:id="rId13"/>
  </p:sldLayoutIdLst>
  <p:txStyles>
    <p:titleStyle>
      <a:lvl1pPr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UTM Avo"/>
        </a:defRPr>
      </a:lvl2pPr>
      <a:lvl3pPr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UTM Avo"/>
        </a:defRPr>
      </a:lvl3pPr>
      <a:lvl4pPr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UTM Avo"/>
        </a:defRPr>
      </a:lvl4pPr>
      <a:lvl5pPr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UTM Avo"/>
        </a:defRPr>
      </a:lvl5pPr>
      <a:lvl6pPr marL="457200"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UTM Avo"/>
        </a:defRPr>
      </a:lvl6pPr>
      <a:lvl7pPr marL="914400"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UTM Avo"/>
        </a:defRPr>
      </a:lvl7pPr>
      <a:lvl8pPr marL="1371600"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UTM Avo"/>
        </a:defRPr>
      </a:lvl8pPr>
      <a:lvl9pPr marL="1828800"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UTM Avo"/>
        </a:defRPr>
      </a:lvl9pPr>
    </p:titleStyle>
    <p:bodyStyle>
      <a:lvl1pPr marL="169863" indent="-169863" algn="l" defTabSz="684213" rtl="0" fontAlgn="base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2763" indent="-169863" algn="l" defTabSz="684213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5663" indent="-169863" algn="l" defTabSz="684213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563" indent="-169863" algn="l" defTabSz="684213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463" indent="-169863" algn="l" defTabSz="684213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245" indent="-171390" algn="l" defTabSz="6855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018" indent="-171390" algn="l" defTabSz="6855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790" indent="-171390" algn="l" defTabSz="6855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569" indent="-171390" algn="l" defTabSz="6855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67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45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318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90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69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634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400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167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/>
          <p:cNvSpPr txBox="1"/>
          <p:nvPr userDrawn="1"/>
        </p:nvSpPr>
        <p:spPr>
          <a:xfrm>
            <a:off x="0" y="-1512888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39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rgbClr val="CFCFCF"/>
                </a:solidFill>
                <a:latin typeface="+mn-lt"/>
                <a:cs typeface="+mn-cs"/>
              </a:rPr>
              <a:t>www.9slide.vn</a:t>
            </a:r>
          </a:p>
        </p:txBody>
      </p:sp>
      <p:sp>
        <p:nvSpPr>
          <p:cNvPr id="28675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64" tIns="34289" rIns="68564" bIns="342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86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64" tIns="34289" rIns="68564" bIns="34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wrap="square" lIns="68564" tIns="34289" rIns="68564" bIns="34289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UTM Avo"/>
              </a:defRPr>
            </a:lvl1pPr>
          </a:lstStyle>
          <a:p>
            <a:fld id="{ACA349F7-B935-4855-8AF8-B973CDBAD81F}" type="datetimeFigureOut">
              <a:rPr lang="en-US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wrap="square" lIns="68564" tIns="34289" rIns="68564" bIns="34289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898989"/>
                </a:solidFill>
                <a:latin typeface="UTM Avo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wrap="square" lIns="68564" tIns="34289" rIns="68564" bIns="34289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latin typeface="UTM Avo"/>
              </a:defRPr>
            </a:lvl1pPr>
          </a:lstStyle>
          <a:p>
            <a:fld id="{719134AB-CFAB-41F5-AF47-9326B60BA3E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</p:sldLayoutIdLst>
  <p:txStyles>
    <p:titleStyle>
      <a:lvl1pPr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UTM Avo"/>
        </a:defRPr>
      </a:lvl2pPr>
      <a:lvl3pPr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UTM Avo"/>
        </a:defRPr>
      </a:lvl3pPr>
      <a:lvl4pPr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UTM Avo"/>
        </a:defRPr>
      </a:lvl4pPr>
      <a:lvl5pPr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UTM Avo"/>
        </a:defRPr>
      </a:lvl5pPr>
      <a:lvl6pPr marL="457200"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UTM Avo"/>
        </a:defRPr>
      </a:lvl6pPr>
      <a:lvl7pPr marL="914400"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UTM Avo"/>
        </a:defRPr>
      </a:lvl7pPr>
      <a:lvl8pPr marL="1371600"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UTM Avo"/>
        </a:defRPr>
      </a:lvl8pPr>
      <a:lvl9pPr marL="1828800"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UTM Avo"/>
        </a:defRPr>
      </a:lvl9pPr>
    </p:titleStyle>
    <p:bodyStyle>
      <a:lvl1pPr marL="169863" indent="-169863" algn="l" defTabSz="684213" rtl="0" fontAlgn="base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2763" indent="-169863" algn="l" defTabSz="684213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5663" indent="-169863" algn="l" defTabSz="684213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563" indent="-169863" algn="l" defTabSz="684213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463" indent="-169863" algn="l" defTabSz="684213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433" indent="-171406" algn="l" defTabSz="68561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240" indent="-171406" algn="l" defTabSz="68561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046" indent="-171406" algn="l" defTabSz="68561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857" indent="-171406" algn="l" defTabSz="68561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03" algn="l" defTabSz="6856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13" algn="l" defTabSz="6856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20" algn="l" defTabSz="6856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26" algn="l" defTabSz="6856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37" algn="l" defTabSz="6856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38" algn="l" defTabSz="6856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40" algn="l" defTabSz="6856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443" algn="l" defTabSz="6856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/>
          <p:cNvSpPr txBox="1"/>
          <p:nvPr userDrawn="1"/>
        </p:nvSpPr>
        <p:spPr>
          <a:xfrm>
            <a:off x="0" y="-1512888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39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rgbClr val="CFCFCF"/>
                </a:solidFill>
                <a:latin typeface="+mn-lt"/>
                <a:cs typeface="+mn-cs"/>
              </a:rPr>
              <a:t>www.9slide.vn</a:t>
            </a:r>
          </a:p>
        </p:txBody>
      </p:sp>
      <p:sp>
        <p:nvSpPr>
          <p:cNvPr id="41987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71" tIns="34289" rIns="68571" bIns="342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98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71" tIns="34289" rIns="68571" bIns="34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wrap="square" lIns="68571" tIns="34289" rIns="68571" bIns="34289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UTM Avo"/>
              </a:defRPr>
            </a:lvl1pPr>
          </a:lstStyle>
          <a:p>
            <a:fld id="{C3E54F3C-2F4C-4CDE-8260-DC5EAD7F701F}" type="datetimeFigureOut">
              <a:rPr lang="en-US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wrap="square" lIns="68571" tIns="34289" rIns="68571" bIns="34289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898989"/>
                </a:solidFill>
                <a:latin typeface="UTM Avo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wrap="square" lIns="68571" tIns="34289" rIns="68571" bIns="34289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latin typeface="UTM Avo"/>
              </a:defRPr>
            </a:lvl1pPr>
          </a:lstStyle>
          <a:p>
            <a:fld id="{1EF6708E-6AA4-4ABC-88B6-DBB5CBB871E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</p:sldLayoutIdLst>
  <p:txStyles>
    <p:titleStyle>
      <a:lvl1pPr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UTM Avo"/>
        </a:defRPr>
      </a:lvl2pPr>
      <a:lvl3pPr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UTM Avo"/>
        </a:defRPr>
      </a:lvl3pPr>
      <a:lvl4pPr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UTM Avo"/>
        </a:defRPr>
      </a:lvl4pPr>
      <a:lvl5pPr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UTM Avo"/>
        </a:defRPr>
      </a:lvl5pPr>
      <a:lvl6pPr marL="457200"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UTM Avo"/>
        </a:defRPr>
      </a:lvl6pPr>
      <a:lvl7pPr marL="914400"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UTM Avo"/>
        </a:defRPr>
      </a:lvl7pPr>
      <a:lvl8pPr marL="1371600"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UTM Avo"/>
        </a:defRPr>
      </a:lvl8pPr>
      <a:lvl9pPr marL="1828800"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UTM Avo"/>
        </a:defRPr>
      </a:lvl9pPr>
    </p:titleStyle>
    <p:bodyStyle>
      <a:lvl1pPr marL="169863" indent="-169863" algn="l" defTabSz="684213" rtl="0" fontAlgn="base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2763" indent="-169863" algn="l" defTabSz="684213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5663" indent="-169863" algn="l" defTabSz="684213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563" indent="-169863" algn="l" defTabSz="684213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463" indent="-169863" algn="l" defTabSz="684213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668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17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66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17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48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98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47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96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47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093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40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788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/>
          <p:cNvSpPr txBox="1"/>
          <p:nvPr userDrawn="1"/>
        </p:nvSpPr>
        <p:spPr>
          <a:xfrm>
            <a:off x="0" y="-1512888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39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rgbClr val="CFCFCF"/>
                </a:solidFill>
                <a:latin typeface="+mn-lt"/>
                <a:cs typeface="+mn-cs"/>
              </a:rPr>
              <a:t>www.9slide.vn</a:t>
            </a:r>
          </a:p>
        </p:txBody>
      </p:sp>
      <p:sp>
        <p:nvSpPr>
          <p:cNvPr id="55299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3905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A4D0C0-A2FF-473B-BDEF-16C92A801454}" type="datetimeFigureOut">
              <a:rPr lang="en-US"/>
              <a:pPr>
                <a:defRPr/>
              </a:pPr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3905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913905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6EB083-CB60-45B7-89E1-F5E1A174DB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  <p:sldLayoutId id="2147483907" r:id="rId13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UTM Avo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UTM Avo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UTM Avo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UTM Avo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UTM Avo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UTM Avo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UTM Avo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UTM Avo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/>
          <p:cNvSpPr txBox="1"/>
          <p:nvPr userDrawn="1"/>
        </p:nvSpPr>
        <p:spPr>
          <a:xfrm>
            <a:off x="0" y="-1512888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39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rgbClr val="CFCFCF"/>
                </a:solidFill>
                <a:latin typeface="+mn-lt"/>
                <a:cs typeface="+mn-cs"/>
              </a:rPr>
              <a:t>www.9slide.vn</a:t>
            </a:r>
          </a:p>
        </p:txBody>
      </p:sp>
      <p:sp>
        <p:nvSpPr>
          <p:cNvPr id="69635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963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3905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D2BC6EF9-0DFF-48F8-9062-6E1742F07423}" type="datetimeFigureOut">
              <a:rPr lang="en-US"/>
              <a:pPr>
                <a:defRPr/>
              </a:pPr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390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913905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E2CD6CD6-1ED3-4DDE-B6E8-DC929B508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</p:sldLayoutIdLst>
  <p:txStyles>
    <p:titleStyle>
      <a:lvl1pPr algn="ctr" defTabSz="912813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1313" indent="-341313" algn="l" defTabSz="912813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12.gi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slide" Target="slide1.xml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29.png"/><Relationship Id="rId11" Type="http://schemas.openxmlformats.org/officeDocument/2006/relationships/image" Target="../media/image23.png"/><Relationship Id="rId5" Type="http://schemas.openxmlformats.org/officeDocument/2006/relationships/image" Target="../media/image28.png"/><Relationship Id="rId10" Type="http://schemas.openxmlformats.org/officeDocument/2006/relationships/image" Target="../media/image32.png"/><Relationship Id="rId4" Type="http://schemas.openxmlformats.org/officeDocument/2006/relationships/image" Target="../media/image27.gif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34.png"/><Relationship Id="rId11" Type="http://schemas.openxmlformats.org/officeDocument/2006/relationships/image" Target="../media/image33.png"/><Relationship Id="rId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27.gif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34.png"/><Relationship Id="rId11" Type="http://schemas.openxmlformats.org/officeDocument/2006/relationships/image" Target="../media/image33.png"/><Relationship Id="rId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27.gif"/><Relationship Id="rId9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34.png"/><Relationship Id="rId11" Type="http://schemas.openxmlformats.org/officeDocument/2006/relationships/image" Target="../media/image35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gif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227763" y="9525"/>
            <a:ext cx="214312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TIẾNG VIỆT 3</a:t>
            </a:r>
            <a:endParaRPr lang="en-US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78738" y="471488"/>
            <a:ext cx="77470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Tập</a:t>
            </a:r>
            <a:r>
              <a:rPr lang="en-US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 2</a:t>
            </a:r>
            <a:endParaRPr 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90638" y="1995488"/>
            <a:ext cx="7331075" cy="9540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Tuần 19: Cảnh đẹp non sông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Tiết 1&amp;2 – Bài đọc 11: Cảnh đẹp non sông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13"/>
          <p:cNvSpPr/>
          <p:nvPr/>
        </p:nvSpPr>
        <p:spPr>
          <a:xfrm>
            <a:off x="107950" y="411163"/>
            <a:ext cx="1674813" cy="431800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39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LUYỆN ĐỌC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979613" y="422275"/>
            <a:ext cx="504031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6" tIns="45698" rIns="91396" bIns="45698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#9Slide03 Arima Madurai"/>
              </a:rPr>
              <a:t>Trên hồ Ba Bể</a:t>
            </a:r>
            <a:endParaRPr lang="vi-VN" sz="2800" b="1">
              <a:solidFill>
                <a:srgbClr val="FF0000"/>
              </a:solidFill>
              <a:latin typeface="#9Slide03 Arima Madurai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849313" y="912813"/>
            <a:ext cx="5018087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6" tIns="45698" rIns="91396" bIns="45698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#9Slide03 Arima Madurai"/>
              </a:rPr>
              <a:t>Thuyền ta chầm chậm vào Ba Bể</a:t>
            </a:r>
          </a:p>
          <a:p>
            <a:r>
              <a:rPr lang="en-US" sz="1600">
                <a:solidFill>
                  <a:srgbClr val="000000"/>
                </a:solidFill>
                <a:latin typeface="#9Slide03 Arima Madurai"/>
              </a:rPr>
              <a:t>Núi dựng cheo leo, hồ lặng im</a:t>
            </a:r>
          </a:p>
          <a:p>
            <a:r>
              <a:rPr lang="en-US" sz="1600">
                <a:solidFill>
                  <a:srgbClr val="000000"/>
                </a:solidFill>
                <a:latin typeface="#9Slide03 Arima Madurai"/>
              </a:rPr>
              <a:t>Lá rừng với gió ngâm se sẽ</a:t>
            </a:r>
          </a:p>
          <a:p>
            <a:r>
              <a:rPr lang="en-US" sz="1600">
                <a:solidFill>
                  <a:srgbClr val="000000"/>
                </a:solidFill>
                <a:latin typeface="#9Slide03 Arima Madurai"/>
              </a:rPr>
              <a:t>Họa tiếng lòng ta với tiếng chim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866775" y="3125788"/>
            <a:ext cx="543401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6" tIns="45698" rIns="91396" bIns="45698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#9Slide03 Arima Madurai"/>
              </a:rPr>
              <a:t>Thuyền ta quanh quất trên Ba Bể</a:t>
            </a:r>
          </a:p>
          <a:p>
            <a:r>
              <a:rPr lang="en-US" sz="1600">
                <a:solidFill>
                  <a:srgbClr val="000000"/>
                </a:solidFill>
                <a:latin typeface="#9Slide03 Arima Madurai"/>
              </a:rPr>
              <a:t>Đỏ ối vườn cam, thắm bãi ngô</a:t>
            </a:r>
          </a:p>
          <a:p>
            <a:r>
              <a:rPr lang="en-US" sz="1600">
                <a:solidFill>
                  <a:srgbClr val="000000"/>
                </a:solidFill>
                <a:latin typeface="#9Slide03 Arima Madurai"/>
              </a:rPr>
              <a:t>Thuyền ơi, chầm chậm chờ ta nhé</a:t>
            </a:r>
          </a:p>
          <a:p>
            <a:r>
              <a:rPr lang="en-US" sz="1600">
                <a:solidFill>
                  <a:srgbClr val="000000"/>
                </a:solidFill>
                <a:latin typeface="#9Slide03 Arima Madurai"/>
              </a:rPr>
              <a:t>Muốn ở đây thôi, chẳng muốn về!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892175" y="1989138"/>
            <a:ext cx="5110163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#9Slide03 Arima Madurai"/>
              </a:rPr>
              <a:t>Thuyền ta lướt nhẹ trên Ba Bể</a:t>
            </a:r>
          </a:p>
          <a:p>
            <a:r>
              <a:rPr lang="en-US" sz="1600">
                <a:solidFill>
                  <a:srgbClr val="000000"/>
                </a:solidFill>
                <a:latin typeface="#9Slide03 Arima Madurai"/>
              </a:rPr>
              <a:t>Trên cả mây trời trên núi xanh</a:t>
            </a:r>
          </a:p>
          <a:p>
            <a:r>
              <a:rPr lang="en-US" sz="1600">
                <a:solidFill>
                  <a:srgbClr val="000000"/>
                </a:solidFill>
                <a:latin typeface="#9Slide03 Arima Madurai"/>
              </a:rPr>
              <a:t>Mây trắng bồng bềnh trôi lặng lẽ</a:t>
            </a:r>
          </a:p>
          <a:p>
            <a:r>
              <a:rPr lang="en-US" sz="1600">
                <a:solidFill>
                  <a:srgbClr val="000000"/>
                </a:solidFill>
                <a:latin typeface="#9Slide03 Arima Madurai"/>
              </a:rPr>
              <a:t>Mái chèo khua bóng núi rung rinh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230313" y="4268788"/>
            <a:ext cx="3413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#9Slide03 Arima Madurai"/>
              </a:rPr>
              <a:t>HOÀNG TRUNG THÔNG</a:t>
            </a:r>
          </a:p>
        </p:txBody>
      </p:sp>
      <p:sp>
        <p:nvSpPr>
          <p:cNvPr id="51" name="Flowchart: Terminator 50"/>
          <p:cNvSpPr/>
          <p:nvPr/>
        </p:nvSpPr>
        <p:spPr>
          <a:xfrm>
            <a:off x="4530725" y="2681288"/>
            <a:ext cx="4392613" cy="601662"/>
          </a:xfrm>
          <a:prstGeom prst="flowChartTerminator">
            <a:avLst/>
          </a:prstGeom>
          <a:solidFill>
            <a:srgbClr val="7030A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9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thơ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chia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mấy</a:t>
            </a:r>
            <a:r>
              <a:rPr 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đoạn?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Flowchart: Terminator 51"/>
          <p:cNvSpPr/>
          <p:nvPr/>
        </p:nvSpPr>
        <p:spPr>
          <a:xfrm>
            <a:off x="4525963" y="2703513"/>
            <a:ext cx="4384675" cy="519112"/>
          </a:xfrm>
          <a:prstGeom prst="flowChartTerminator">
            <a:avLst/>
          </a:prstGeom>
          <a:solidFill>
            <a:srgbClr val="7030A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9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thơ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chia </a:t>
            </a:r>
            <a:r>
              <a:rPr lang="en-US" sz="20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3 đoạn.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6" name="Group 55"/>
          <p:cNvGrpSpPr>
            <a:grpSpLocks/>
          </p:cNvGrpSpPr>
          <p:nvPr/>
        </p:nvGrpSpPr>
        <p:grpSpPr bwMode="auto">
          <a:xfrm>
            <a:off x="395288" y="1031875"/>
            <a:ext cx="454025" cy="750888"/>
            <a:chOff x="395536" y="1031823"/>
            <a:chExt cx="454526" cy="750457"/>
          </a:xfrm>
        </p:grpSpPr>
        <p:cxnSp>
          <p:nvCxnSpPr>
            <p:cNvPr id="53" name="Straight Connector 52"/>
            <p:cNvCxnSpPr>
              <a:cxnSpLocks/>
            </p:cNvCxnSpPr>
            <p:nvPr/>
          </p:nvCxnSpPr>
          <p:spPr>
            <a:xfrm>
              <a:off x="850062" y="1031823"/>
              <a:ext cx="0" cy="750457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54" name="Oval 53"/>
            <p:cNvSpPr/>
            <p:nvPr/>
          </p:nvSpPr>
          <p:spPr>
            <a:xfrm>
              <a:off x="395536" y="1031823"/>
              <a:ext cx="375063" cy="33477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90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</p:grpSp>
      <p:grpSp>
        <p:nvGrpSpPr>
          <p:cNvPr id="57" name="Group 56"/>
          <p:cNvGrpSpPr>
            <a:grpSpLocks/>
          </p:cNvGrpSpPr>
          <p:nvPr/>
        </p:nvGrpSpPr>
        <p:grpSpPr bwMode="auto">
          <a:xfrm>
            <a:off x="438150" y="1936750"/>
            <a:ext cx="403225" cy="850900"/>
            <a:chOff x="395536" y="1031823"/>
            <a:chExt cx="403917" cy="850884"/>
          </a:xfrm>
        </p:grpSpPr>
        <p:cxnSp>
          <p:nvCxnSpPr>
            <p:cNvPr id="58" name="Straight Connector 57"/>
            <p:cNvCxnSpPr>
              <a:cxnSpLocks/>
            </p:cNvCxnSpPr>
            <p:nvPr/>
          </p:nvCxnSpPr>
          <p:spPr>
            <a:xfrm>
              <a:off x="799453" y="1176283"/>
              <a:ext cx="0" cy="706424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59" name="Oval 58"/>
            <p:cNvSpPr/>
            <p:nvPr/>
          </p:nvSpPr>
          <p:spPr>
            <a:xfrm>
              <a:off x="395536" y="1031823"/>
              <a:ext cx="373703" cy="33495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90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vi-VN" sz="2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34975" y="3108325"/>
            <a:ext cx="414338" cy="944563"/>
            <a:chOff x="376014" y="3889766"/>
            <a:chExt cx="415333" cy="943981"/>
          </a:xfrm>
        </p:grpSpPr>
        <p:cxnSp>
          <p:nvCxnSpPr>
            <p:cNvPr id="61" name="Straight Connector 60"/>
            <p:cNvCxnSpPr>
              <a:cxnSpLocks/>
            </p:cNvCxnSpPr>
            <p:nvPr/>
          </p:nvCxnSpPr>
          <p:spPr>
            <a:xfrm flipH="1">
              <a:off x="783390" y="3954814"/>
              <a:ext cx="7957" cy="878933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62" name="Oval 61"/>
            <p:cNvSpPr/>
            <p:nvPr/>
          </p:nvSpPr>
          <p:spPr>
            <a:xfrm>
              <a:off x="376014" y="3889766"/>
              <a:ext cx="373959" cy="33475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90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endParaRPr lang="vi-VN" sz="2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  <p:bldP spid="14" grpId="0"/>
      <p:bldP spid="20" grpId="0"/>
      <p:bldP spid="22" grpId="0"/>
      <p:bldP spid="24" grpId="0"/>
      <p:bldP spid="51" grpId="0" animBg="1"/>
      <p:bldP spid="5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13"/>
          <p:cNvSpPr/>
          <p:nvPr/>
        </p:nvSpPr>
        <p:spPr>
          <a:xfrm>
            <a:off x="107950" y="411163"/>
            <a:ext cx="1674813" cy="431800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39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LUYỆN ĐỌC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95288" y="1779588"/>
            <a:ext cx="504031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6" tIns="45698" rIns="91396" bIns="45698">
            <a:spAutoFit/>
          </a:bodyPr>
          <a:lstStyle/>
          <a:p>
            <a:pPr algn="just"/>
            <a:r>
              <a:rPr lang="en-US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eo </a:t>
            </a:r>
            <a:r>
              <a:rPr lang="en-US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eo, </a:t>
            </a:r>
            <a:r>
              <a:rPr lang="en-US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 </a:t>
            </a:r>
            <a:r>
              <a:rPr lang="en-US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òng ta, </a:t>
            </a:r>
            <a:r>
              <a:rPr lang="en-US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ướt nhẹ, </a:t>
            </a:r>
            <a:r>
              <a:rPr lang="en-US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ặng </a:t>
            </a:r>
            <a:r>
              <a:rPr lang="en-US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ẽ.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1"/>
          <p:cNvSpPr>
            <a:spLocks noChangeArrowheads="1"/>
          </p:cNvSpPr>
          <p:nvPr/>
        </p:nvSpPr>
        <p:spPr bwMode="auto">
          <a:xfrm>
            <a:off x="1403350" y="1563688"/>
            <a:ext cx="45720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vi-VN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Thuyền ta quanh quất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trên Ba Bể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vi-VN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vi-VN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Đỏ ối vườn cam,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thắm bãi ngô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vi-VN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vi-VN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Thuyền ơi,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chầm chậm chờ ta nhé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vi-VN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vi-VN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Muốn ở đây thôi,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chẳng muốn về!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13"/>
          <p:cNvSpPr/>
          <p:nvPr/>
        </p:nvSpPr>
        <p:spPr>
          <a:xfrm>
            <a:off x="107950" y="411163"/>
            <a:ext cx="1674813" cy="431800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39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LUYỆN ĐỌC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13"/>
          <p:cNvSpPr/>
          <p:nvPr/>
        </p:nvSpPr>
        <p:spPr>
          <a:xfrm>
            <a:off x="107950" y="411163"/>
            <a:ext cx="1674813" cy="431800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39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LUYỆN ĐỌC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979613" y="422275"/>
            <a:ext cx="504031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6" tIns="45698" rIns="91396" bIns="45698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#9Slide03 Arima Madurai"/>
              </a:rPr>
              <a:t>Trên hồ Ba Bể</a:t>
            </a:r>
            <a:endParaRPr lang="vi-VN" sz="2800" b="1">
              <a:solidFill>
                <a:srgbClr val="FF0000"/>
              </a:solidFill>
              <a:latin typeface="#9Slide03 Arima Madurai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849313" y="912813"/>
            <a:ext cx="5018087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6" tIns="45698" rIns="91396" bIns="45698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#9Slide03 Arima Madurai"/>
              </a:rPr>
              <a:t>Thuyền ta chầm chậm vào Ba Bể</a:t>
            </a:r>
          </a:p>
          <a:p>
            <a:r>
              <a:rPr lang="en-US" sz="1600">
                <a:solidFill>
                  <a:srgbClr val="000000"/>
                </a:solidFill>
                <a:latin typeface="#9Slide03 Arima Madurai"/>
              </a:rPr>
              <a:t>Núi dựng cheo leo, hồ lặng im</a:t>
            </a:r>
          </a:p>
          <a:p>
            <a:r>
              <a:rPr lang="en-US" sz="1600">
                <a:solidFill>
                  <a:srgbClr val="000000"/>
                </a:solidFill>
                <a:latin typeface="#9Slide03 Arima Madurai"/>
              </a:rPr>
              <a:t>Lá rừng với gió ngâm se sẽ</a:t>
            </a:r>
          </a:p>
          <a:p>
            <a:r>
              <a:rPr lang="en-US" sz="1600">
                <a:solidFill>
                  <a:srgbClr val="000000"/>
                </a:solidFill>
                <a:latin typeface="#9Slide03 Arima Madurai"/>
              </a:rPr>
              <a:t>Họa tiếng lòng ta với tiếng chim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866775" y="3125788"/>
            <a:ext cx="543401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6" tIns="45698" rIns="91396" bIns="45698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#9Slide03 Arima Madurai"/>
              </a:rPr>
              <a:t>Thuyền ta quanh quất trên Ba Bể</a:t>
            </a:r>
          </a:p>
          <a:p>
            <a:r>
              <a:rPr lang="en-US" sz="1600">
                <a:solidFill>
                  <a:srgbClr val="000000"/>
                </a:solidFill>
                <a:latin typeface="#9Slide03 Arima Madurai"/>
              </a:rPr>
              <a:t>Đỏ ối vườn cam, thắm bãi ngô</a:t>
            </a:r>
          </a:p>
          <a:p>
            <a:r>
              <a:rPr lang="en-US" sz="1600">
                <a:solidFill>
                  <a:srgbClr val="000000"/>
                </a:solidFill>
                <a:latin typeface="#9Slide03 Arima Madurai"/>
              </a:rPr>
              <a:t>Thuyền ơi, chầm chậm chờ ta nhé</a:t>
            </a:r>
          </a:p>
          <a:p>
            <a:r>
              <a:rPr lang="en-US" sz="1600">
                <a:solidFill>
                  <a:srgbClr val="000000"/>
                </a:solidFill>
                <a:latin typeface="#9Slide03 Arima Madurai"/>
              </a:rPr>
              <a:t>Muốn ở đây thôi, chẳng muốn về!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892175" y="1989138"/>
            <a:ext cx="5110163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#9Slide03 Arima Madurai"/>
              </a:rPr>
              <a:t>Thuyền ta lướt nhẹ trên Ba Bể</a:t>
            </a:r>
          </a:p>
          <a:p>
            <a:r>
              <a:rPr lang="en-US" sz="1600">
                <a:solidFill>
                  <a:srgbClr val="000000"/>
                </a:solidFill>
                <a:latin typeface="#9Slide03 Arima Madurai"/>
              </a:rPr>
              <a:t>Trên cả mây trời trên núi xanh</a:t>
            </a:r>
          </a:p>
          <a:p>
            <a:r>
              <a:rPr lang="en-US" sz="1600">
                <a:solidFill>
                  <a:srgbClr val="000000"/>
                </a:solidFill>
                <a:latin typeface="#9Slide03 Arima Madurai"/>
              </a:rPr>
              <a:t>Mây trắng bồng bềnh trôi lặng lẽ</a:t>
            </a:r>
          </a:p>
          <a:p>
            <a:r>
              <a:rPr lang="en-US" sz="1600">
                <a:solidFill>
                  <a:srgbClr val="000000"/>
                </a:solidFill>
                <a:latin typeface="#9Slide03 Arima Madurai"/>
              </a:rPr>
              <a:t>Mái chèo khua bóng núi rung rinh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763713" y="4300538"/>
            <a:ext cx="3054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#9Slide03 Arima Madurai"/>
              </a:rPr>
              <a:t>HOÀNG TRUNGTHÔNG</a:t>
            </a: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 flipH="1">
            <a:off x="2947988" y="933452"/>
            <a:ext cx="71438" cy="21272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3982245" y="3875088"/>
            <a:ext cx="144462" cy="212725"/>
            <a:chOff x="2267744" y="1892686"/>
            <a:chExt cx="144016" cy="213816"/>
          </a:xfrm>
        </p:grpSpPr>
        <p:cxnSp>
          <p:nvCxnSpPr>
            <p:cNvPr id="30" name="Straight Connector 29"/>
            <p:cNvCxnSpPr>
              <a:cxnSpLocks/>
            </p:cNvCxnSpPr>
            <p:nvPr/>
          </p:nvCxnSpPr>
          <p:spPr>
            <a:xfrm flipH="1">
              <a:off x="2267744" y="1892686"/>
              <a:ext cx="72800" cy="21381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cxnSpLocks/>
            </p:cNvCxnSpPr>
            <p:nvPr/>
          </p:nvCxnSpPr>
          <p:spPr>
            <a:xfrm flipH="1">
              <a:off x="2340544" y="1892686"/>
              <a:ext cx="71216" cy="21381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>
            <a:grpSpLocks/>
          </p:cNvGrpSpPr>
          <p:nvPr/>
        </p:nvGrpSpPr>
        <p:grpSpPr bwMode="auto">
          <a:xfrm>
            <a:off x="395288" y="1031875"/>
            <a:ext cx="454025" cy="750888"/>
            <a:chOff x="395536" y="1031823"/>
            <a:chExt cx="454526" cy="750457"/>
          </a:xfrm>
        </p:grpSpPr>
        <p:cxnSp>
          <p:nvCxnSpPr>
            <p:cNvPr id="53" name="Straight Connector 52"/>
            <p:cNvCxnSpPr>
              <a:cxnSpLocks/>
            </p:cNvCxnSpPr>
            <p:nvPr/>
          </p:nvCxnSpPr>
          <p:spPr>
            <a:xfrm>
              <a:off x="850062" y="1031823"/>
              <a:ext cx="0" cy="750457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54" name="Oval 53"/>
            <p:cNvSpPr/>
            <p:nvPr/>
          </p:nvSpPr>
          <p:spPr>
            <a:xfrm>
              <a:off x="395536" y="1031823"/>
              <a:ext cx="375063" cy="33477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90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</p:grpSp>
      <p:grpSp>
        <p:nvGrpSpPr>
          <p:cNvPr id="57" name="Group 56"/>
          <p:cNvGrpSpPr>
            <a:grpSpLocks/>
          </p:cNvGrpSpPr>
          <p:nvPr/>
        </p:nvGrpSpPr>
        <p:grpSpPr bwMode="auto">
          <a:xfrm>
            <a:off x="438150" y="1936750"/>
            <a:ext cx="403225" cy="850900"/>
            <a:chOff x="395536" y="1031823"/>
            <a:chExt cx="403917" cy="850884"/>
          </a:xfrm>
        </p:grpSpPr>
        <p:cxnSp>
          <p:nvCxnSpPr>
            <p:cNvPr id="58" name="Straight Connector 57"/>
            <p:cNvCxnSpPr>
              <a:cxnSpLocks/>
            </p:cNvCxnSpPr>
            <p:nvPr/>
          </p:nvCxnSpPr>
          <p:spPr>
            <a:xfrm>
              <a:off x="799453" y="1176283"/>
              <a:ext cx="0" cy="706424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59" name="Oval 58"/>
            <p:cNvSpPr/>
            <p:nvPr/>
          </p:nvSpPr>
          <p:spPr>
            <a:xfrm>
              <a:off x="395536" y="1031823"/>
              <a:ext cx="373703" cy="33495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90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vi-VN" sz="2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34975" y="3108325"/>
            <a:ext cx="414338" cy="944563"/>
            <a:chOff x="376014" y="3889766"/>
            <a:chExt cx="415333" cy="943981"/>
          </a:xfrm>
        </p:grpSpPr>
        <p:cxnSp>
          <p:nvCxnSpPr>
            <p:cNvPr id="61" name="Straight Connector 60"/>
            <p:cNvCxnSpPr>
              <a:cxnSpLocks/>
            </p:cNvCxnSpPr>
            <p:nvPr/>
          </p:nvCxnSpPr>
          <p:spPr>
            <a:xfrm flipH="1">
              <a:off x="783390" y="3954814"/>
              <a:ext cx="7957" cy="878933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62" name="Oval 61"/>
            <p:cNvSpPr/>
            <p:nvPr/>
          </p:nvSpPr>
          <p:spPr>
            <a:xfrm>
              <a:off x="376014" y="3889766"/>
              <a:ext cx="373959" cy="33475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90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endParaRPr lang="vi-VN" sz="2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70" name="Straight Connector 69"/>
          <p:cNvCxnSpPr>
            <a:cxnSpLocks/>
          </p:cNvCxnSpPr>
          <p:nvPr/>
        </p:nvCxnSpPr>
        <p:spPr>
          <a:xfrm flipH="1">
            <a:off x="3967957" y="931070"/>
            <a:ext cx="73025" cy="21431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cxnSpLocks/>
          </p:cNvCxnSpPr>
          <p:nvPr/>
        </p:nvCxnSpPr>
        <p:spPr>
          <a:xfrm flipH="1">
            <a:off x="2608262" y="1193006"/>
            <a:ext cx="71437" cy="21431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cxnSpLocks/>
          </p:cNvCxnSpPr>
          <p:nvPr/>
        </p:nvCxnSpPr>
        <p:spPr>
          <a:xfrm flipH="1">
            <a:off x="1782763" y="2749550"/>
            <a:ext cx="73025" cy="21431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cxnSpLocks/>
          </p:cNvCxnSpPr>
          <p:nvPr/>
        </p:nvCxnSpPr>
        <p:spPr>
          <a:xfrm flipH="1">
            <a:off x="2890838" y="2503488"/>
            <a:ext cx="73025" cy="21431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oup 80"/>
          <p:cNvGrpSpPr>
            <a:grpSpLocks/>
          </p:cNvGrpSpPr>
          <p:nvPr/>
        </p:nvGrpSpPr>
        <p:grpSpPr bwMode="auto">
          <a:xfrm>
            <a:off x="3825875" y="1631950"/>
            <a:ext cx="144463" cy="212725"/>
            <a:chOff x="2267744" y="1892686"/>
            <a:chExt cx="144016" cy="213816"/>
          </a:xfrm>
        </p:grpSpPr>
        <p:cxnSp>
          <p:nvCxnSpPr>
            <p:cNvPr id="82" name="Straight Connector 81"/>
            <p:cNvCxnSpPr>
              <a:cxnSpLocks/>
            </p:cNvCxnSpPr>
            <p:nvPr/>
          </p:nvCxnSpPr>
          <p:spPr>
            <a:xfrm flipH="1">
              <a:off x="2267744" y="1892686"/>
              <a:ext cx="72799" cy="21381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cxnSpLocks/>
            </p:cNvCxnSpPr>
            <p:nvPr/>
          </p:nvCxnSpPr>
          <p:spPr>
            <a:xfrm flipH="1">
              <a:off x="2340543" y="1892686"/>
              <a:ext cx="71217" cy="21381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2" name="Straight Connector 91"/>
          <p:cNvCxnSpPr>
            <a:cxnSpLocks/>
          </p:cNvCxnSpPr>
          <p:nvPr/>
        </p:nvCxnSpPr>
        <p:spPr>
          <a:xfrm flipH="1">
            <a:off x="2471738" y="3862388"/>
            <a:ext cx="71437" cy="21272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cxnSpLocks/>
          </p:cNvCxnSpPr>
          <p:nvPr/>
        </p:nvCxnSpPr>
        <p:spPr>
          <a:xfrm flipH="1">
            <a:off x="7240588" y="3022600"/>
            <a:ext cx="71437" cy="21431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cxnSpLocks/>
          </p:cNvCxnSpPr>
          <p:nvPr/>
        </p:nvCxnSpPr>
        <p:spPr>
          <a:xfrm flipH="1">
            <a:off x="3646488" y="1204913"/>
            <a:ext cx="71437" cy="21431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cxnSpLocks/>
          </p:cNvCxnSpPr>
          <p:nvPr/>
        </p:nvCxnSpPr>
        <p:spPr>
          <a:xfrm flipH="1">
            <a:off x="2289968" y="1487486"/>
            <a:ext cx="71438" cy="21431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cxnSpLocks/>
          </p:cNvCxnSpPr>
          <p:nvPr/>
        </p:nvCxnSpPr>
        <p:spPr>
          <a:xfrm flipH="1">
            <a:off x="3439318" y="1419225"/>
            <a:ext cx="73025" cy="21431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cxnSpLocks/>
          </p:cNvCxnSpPr>
          <p:nvPr/>
        </p:nvCxnSpPr>
        <p:spPr>
          <a:xfrm flipH="1">
            <a:off x="2493963" y="1649413"/>
            <a:ext cx="71437" cy="21272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cxnSpLocks/>
          </p:cNvCxnSpPr>
          <p:nvPr/>
        </p:nvCxnSpPr>
        <p:spPr>
          <a:xfrm flipH="1">
            <a:off x="3729831" y="2022476"/>
            <a:ext cx="71437" cy="21431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>
            <a:grpSpLocks/>
          </p:cNvGrpSpPr>
          <p:nvPr/>
        </p:nvGrpSpPr>
        <p:grpSpPr bwMode="auto">
          <a:xfrm>
            <a:off x="3995738" y="2749550"/>
            <a:ext cx="144462" cy="212725"/>
            <a:chOff x="2267744" y="1892686"/>
            <a:chExt cx="144016" cy="213816"/>
          </a:xfrm>
        </p:grpSpPr>
        <p:cxnSp>
          <p:nvCxnSpPr>
            <p:cNvPr id="46" name="Straight Connector 45"/>
            <p:cNvCxnSpPr>
              <a:cxnSpLocks/>
            </p:cNvCxnSpPr>
            <p:nvPr/>
          </p:nvCxnSpPr>
          <p:spPr>
            <a:xfrm flipH="1">
              <a:off x="2267744" y="1892686"/>
              <a:ext cx="72800" cy="21381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cxnSpLocks/>
            </p:cNvCxnSpPr>
            <p:nvPr/>
          </p:nvCxnSpPr>
          <p:spPr>
            <a:xfrm flipH="1">
              <a:off x="2340544" y="1892686"/>
              <a:ext cx="71216" cy="21381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Straight Connector 47"/>
          <p:cNvCxnSpPr>
            <a:cxnSpLocks/>
          </p:cNvCxnSpPr>
          <p:nvPr/>
        </p:nvCxnSpPr>
        <p:spPr>
          <a:xfrm flipH="1">
            <a:off x="2679699" y="2016126"/>
            <a:ext cx="73025" cy="21431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cxnSpLocks/>
          </p:cNvCxnSpPr>
          <p:nvPr/>
        </p:nvCxnSpPr>
        <p:spPr>
          <a:xfrm flipH="1">
            <a:off x="2457450" y="2232025"/>
            <a:ext cx="71438" cy="21431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cxnSpLocks/>
          </p:cNvCxnSpPr>
          <p:nvPr/>
        </p:nvCxnSpPr>
        <p:spPr>
          <a:xfrm flipH="1">
            <a:off x="2357438" y="3390900"/>
            <a:ext cx="73025" cy="21431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cxnSpLocks/>
          </p:cNvCxnSpPr>
          <p:nvPr/>
        </p:nvCxnSpPr>
        <p:spPr>
          <a:xfrm flipH="1">
            <a:off x="1855788" y="3660775"/>
            <a:ext cx="71437" cy="21431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cxnSpLocks/>
          </p:cNvCxnSpPr>
          <p:nvPr/>
        </p:nvCxnSpPr>
        <p:spPr>
          <a:xfrm flipH="1">
            <a:off x="2890838" y="3184525"/>
            <a:ext cx="73025" cy="21431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cxnSpLocks/>
          </p:cNvCxnSpPr>
          <p:nvPr/>
        </p:nvCxnSpPr>
        <p:spPr>
          <a:xfrm flipH="1">
            <a:off x="3717925" y="2266950"/>
            <a:ext cx="73025" cy="21431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cxnSpLocks/>
          </p:cNvCxnSpPr>
          <p:nvPr/>
        </p:nvCxnSpPr>
        <p:spPr>
          <a:xfrm flipH="1">
            <a:off x="3935413" y="2509838"/>
            <a:ext cx="71437" cy="21431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cxnSpLocks/>
          </p:cNvCxnSpPr>
          <p:nvPr/>
        </p:nvCxnSpPr>
        <p:spPr>
          <a:xfrm flipH="1">
            <a:off x="3984625" y="3125788"/>
            <a:ext cx="71438" cy="21431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cxnSpLocks/>
          </p:cNvCxnSpPr>
          <p:nvPr/>
        </p:nvCxnSpPr>
        <p:spPr>
          <a:xfrm flipH="1">
            <a:off x="3717925" y="3413920"/>
            <a:ext cx="71437" cy="21431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cxnSpLocks/>
          </p:cNvCxnSpPr>
          <p:nvPr/>
        </p:nvCxnSpPr>
        <p:spPr>
          <a:xfrm flipH="1">
            <a:off x="4092575" y="3616325"/>
            <a:ext cx="71438" cy="21431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  <p:bldP spid="14" grpId="0"/>
      <p:bldP spid="20" grpId="0"/>
      <p:bldP spid="22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5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725" y="606425"/>
            <a:ext cx="26003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6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" y="1757363"/>
            <a:ext cx="2341562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7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1975" y="2698750"/>
            <a:ext cx="234156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8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3724275"/>
            <a:ext cx="23495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9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41738" y="312738"/>
            <a:ext cx="5243512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0" name="Picture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41738" y="1606550"/>
            <a:ext cx="502126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1" name="Picture 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70300" y="2754313"/>
            <a:ext cx="50927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2" name="Picture 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32213" y="3963988"/>
            <a:ext cx="5021262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rcRect l="8022" t="6752" r="70676" b="81715"/>
          <a:stretch>
            <a:fillRect/>
          </a:stretch>
        </p:blipFill>
        <p:spPr bwMode="auto">
          <a:xfrm>
            <a:off x="550863" y="168275"/>
            <a:ext cx="1947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>
            <a:off x="2895600" y="1006475"/>
            <a:ext cx="846138" cy="879475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847975" y="2035175"/>
            <a:ext cx="893763" cy="93821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847975" y="1006475"/>
            <a:ext cx="979488" cy="2117725"/>
          </a:xfrm>
          <a:prstGeom prst="straightConnector1">
            <a:avLst/>
          </a:prstGeom>
          <a:ln w="38100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9" idx="1"/>
          </p:cNvCxnSpPr>
          <p:nvPr/>
        </p:nvCxnSpPr>
        <p:spPr>
          <a:xfrm>
            <a:off x="2847975" y="3914775"/>
            <a:ext cx="884238" cy="474663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13"/>
          <p:cNvSpPr/>
          <p:nvPr/>
        </p:nvSpPr>
        <p:spPr>
          <a:xfrm>
            <a:off x="107950" y="411163"/>
            <a:ext cx="1674813" cy="431800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39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LUYỆN ĐỌC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979613" y="422275"/>
            <a:ext cx="504031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6" tIns="45698" rIns="91396" bIns="45698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#9Slide03 Arima Madurai"/>
              </a:rPr>
              <a:t>Trên hồ Ba Bể</a:t>
            </a:r>
            <a:endParaRPr lang="vi-VN" sz="2800" b="1">
              <a:solidFill>
                <a:srgbClr val="FF0000"/>
              </a:solidFill>
              <a:latin typeface="#9Slide03 Arima Madurai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849313" y="912813"/>
            <a:ext cx="5018087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6" tIns="45698" rIns="91396" bIns="45698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#9Slide03 Arima Madurai"/>
              </a:rPr>
              <a:t>Thuyền ta chầm chậm vào Ba Bể</a:t>
            </a:r>
          </a:p>
          <a:p>
            <a:r>
              <a:rPr lang="en-US" sz="1600">
                <a:solidFill>
                  <a:srgbClr val="000000"/>
                </a:solidFill>
                <a:latin typeface="#9Slide03 Arima Madurai"/>
              </a:rPr>
              <a:t>Núi dựng cheo leo, hồ lặng im</a:t>
            </a:r>
          </a:p>
          <a:p>
            <a:r>
              <a:rPr lang="en-US" sz="1600">
                <a:solidFill>
                  <a:srgbClr val="000000"/>
                </a:solidFill>
                <a:latin typeface="#9Slide03 Arima Madurai"/>
              </a:rPr>
              <a:t>Lá rừng với gió ngâm se sẽ</a:t>
            </a:r>
          </a:p>
          <a:p>
            <a:r>
              <a:rPr lang="en-US" sz="1600">
                <a:solidFill>
                  <a:srgbClr val="000000"/>
                </a:solidFill>
                <a:latin typeface="#9Slide03 Arima Madurai"/>
              </a:rPr>
              <a:t>Họa tiếng lòng ta với tiếng chim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866775" y="3125788"/>
            <a:ext cx="543401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6" tIns="45698" rIns="91396" bIns="45698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#9Slide03 Arima Madurai"/>
              </a:rPr>
              <a:t>Thuyền ta quanh quất trên Ba Bể</a:t>
            </a:r>
          </a:p>
          <a:p>
            <a:r>
              <a:rPr lang="en-US" sz="1600">
                <a:solidFill>
                  <a:srgbClr val="000000"/>
                </a:solidFill>
                <a:latin typeface="#9Slide03 Arima Madurai"/>
              </a:rPr>
              <a:t>Đỏ ối vườn cam, thắm bãi ngô</a:t>
            </a:r>
          </a:p>
          <a:p>
            <a:r>
              <a:rPr lang="en-US" sz="1600">
                <a:solidFill>
                  <a:srgbClr val="000000"/>
                </a:solidFill>
                <a:latin typeface="#9Slide03 Arima Madurai"/>
              </a:rPr>
              <a:t>Thuyền ơi, chầm chậm chờ ta nhé</a:t>
            </a:r>
          </a:p>
          <a:p>
            <a:r>
              <a:rPr lang="en-US" sz="1600">
                <a:solidFill>
                  <a:srgbClr val="000000"/>
                </a:solidFill>
                <a:latin typeface="#9Slide03 Arima Madurai"/>
              </a:rPr>
              <a:t>Muốn ở đây thôi, chẳng muốn về!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892175" y="1989138"/>
            <a:ext cx="5110163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#9Slide03 Arima Madurai"/>
              </a:rPr>
              <a:t>Thuyền ta lướt nhẹ trên Ba Bể</a:t>
            </a:r>
          </a:p>
          <a:p>
            <a:r>
              <a:rPr lang="en-US" sz="1600">
                <a:solidFill>
                  <a:srgbClr val="000000"/>
                </a:solidFill>
                <a:latin typeface="#9Slide03 Arima Madurai"/>
              </a:rPr>
              <a:t>Trên cả mây trời trên núi xanh</a:t>
            </a:r>
          </a:p>
          <a:p>
            <a:r>
              <a:rPr lang="en-US" sz="1600">
                <a:solidFill>
                  <a:srgbClr val="000000"/>
                </a:solidFill>
                <a:latin typeface="#9Slide03 Arima Madurai"/>
              </a:rPr>
              <a:t>Mây trắng bồng bềnh trôi lặng lẽ</a:t>
            </a:r>
          </a:p>
          <a:p>
            <a:r>
              <a:rPr lang="en-US" sz="1600">
                <a:solidFill>
                  <a:srgbClr val="000000"/>
                </a:solidFill>
                <a:latin typeface="#9Slide03 Arima Madurai"/>
              </a:rPr>
              <a:t>Mái chèo khua bóng núi rung rinh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230313" y="4268788"/>
            <a:ext cx="3270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#9Slide03 Arima Madurai"/>
              </a:rPr>
              <a:t>HOÀNG TRUNG THÔNG</a:t>
            </a: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 flipH="1">
            <a:off x="2927350" y="941388"/>
            <a:ext cx="71438" cy="21272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3948113" y="3862388"/>
            <a:ext cx="144462" cy="212725"/>
            <a:chOff x="2267744" y="1892686"/>
            <a:chExt cx="144016" cy="213816"/>
          </a:xfrm>
        </p:grpSpPr>
        <p:cxnSp>
          <p:nvCxnSpPr>
            <p:cNvPr id="30" name="Straight Connector 29"/>
            <p:cNvCxnSpPr>
              <a:cxnSpLocks/>
            </p:cNvCxnSpPr>
            <p:nvPr/>
          </p:nvCxnSpPr>
          <p:spPr>
            <a:xfrm flipH="1">
              <a:off x="2267744" y="1892686"/>
              <a:ext cx="72800" cy="21381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cxnSpLocks/>
            </p:cNvCxnSpPr>
            <p:nvPr/>
          </p:nvCxnSpPr>
          <p:spPr>
            <a:xfrm flipH="1">
              <a:off x="2340544" y="1892686"/>
              <a:ext cx="71216" cy="21381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>
            <a:grpSpLocks/>
          </p:cNvGrpSpPr>
          <p:nvPr/>
        </p:nvGrpSpPr>
        <p:grpSpPr bwMode="auto">
          <a:xfrm>
            <a:off x="395288" y="1031875"/>
            <a:ext cx="454025" cy="750888"/>
            <a:chOff x="395536" y="1031823"/>
            <a:chExt cx="454526" cy="750457"/>
          </a:xfrm>
        </p:grpSpPr>
        <p:cxnSp>
          <p:nvCxnSpPr>
            <p:cNvPr id="53" name="Straight Connector 52"/>
            <p:cNvCxnSpPr>
              <a:cxnSpLocks/>
            </p:cNvCxnSpPr>
            <p:nvPr/>
          </p:nvCxnSpPr>
          <p:spPr>
            <a:xfrm>
              <a:off x="850062" y="1031823"/>
              <a:ext cx="0" cy="750457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54" name="Oval 53"/>
            <p:cNvSpPr/>
            <p:nvPr/>
          </p:nvSpPr>
          <p:spPr>
            <a:xfrm>
              <a:off x="395536" y="1031823"/>
              <a:ext cx="375063" cy="33477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90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</p:grpSp>
      <p:grpSp>
        <p:nvGrpSpPr>
          <p:cNvPr id="57" name="Group 56"/>
          <p:cNvGrpSpPr>
            <a:grpSpLocks/>
          </p:cNvGrpSpPr>
          <p:nvPr/>
        </p:nvGrpSpPr>
        <p:grpSpPr bwMode="auto">
          <a:xfrm>
            <a:off x="438150" y="1936750"/>
            <a:ext cx="403225" cy="850900"/>
            <a:chOff x="395536" y="1031823"/>
            <a:chExt cx="403917" cy="850884"/>
          </a:xfrm>
        </p:grpSpPr>
        <p:cxnSp>
          <p:nvCxnSpPr>
            <p:cNvPr id="58" name="Straight Connector 57"/>
            <p:cNvCxnSpPr>
              <a:cxnSpLocks/>
            </p:cNvCxnSpPr>
            <p:nvPr/>
          </p:nvCxnSpPr>
          <p:spPr>
            <a:xfrm>
              <a:off x="799453" y="1176283"/>
              <a:ext cx="0" cy="706424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59" name="Oval 58"/>
            <p:cNvSpPr/>
            <p:nvPr/>
          </p:nvSpPr>
          <p:spPr>
            <a:xfrm>
              <a:off x="395536" y="1031823"/>
              <a:ext cx="373703" cy="33495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90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vi-VN" sz="2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34975" y="3108325"/>
            <a:ext cx="414338" cy="944563"/>
            <a:chOff x="376014" y="3889766"/>
            <a:chExt cx="415333" cy="943981"/>
          </a:xfrm>
        </p:grpSpPr>
        <p:cxnSp>
          <p:nvCxnSpPr>
            <p:cNvPr id="61" name="Straight Connector 60"/>
            <p:cNvCxnSpPr>
              <a:cxnSpLocks/>
            </p:cNvCxnSpPr>
            <p:nvPr/>
          </p:nvCxnSpPr>
          <p:spPr>
            <a:xfrm flipH="1">
              <a:off x="783390" y="3954814"/>
              <a:ext cx="7957" cy="878933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62" name="Oval 61"/>
            <p:cNvSpPr/>
            <p:nvPr/>
          </p:nvSpPr>
          <p:spPr>
            <a:xfrm>
              <a:off x="376014" y="3889766"/>
              <a:ext cx="373959" cy="33475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90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endParaRPr lang="vi-VN" sz="2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70" name="Straight Connector 69"/>
          <p:cNvCxnSpPr>
            <a:cxnSpLocks/>
          </p:cNvCxnSpPr>
          <p:nvPr/>
        </p:nvCxnSpPr>
        <p:spPr>
          <a:xfrm flipH="1">
            <a:off x="3908425" y="871538"/>
            <a:ext cx="73025" cy="21431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cxnSpLocks/>
          </p:cNvCxnSpPr>
          <p:nvPr/>
        </p:nvCxnSpPr>
        <p:spPr>
          <a:xfrm flipH="1">
            <a:off x="2586038" y="1152525"/>
            <a:ext cx="71437" cy="21431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cxnSpLocks/>
          </p:cNvCxnSpPr>
          <p:nvPr/>
        </p:nvCxnSpPr>
        <p:spPr>
          <a:xfrm flipH="1">
            <a:off x="1782763" y="2749550"/>
            <a:ext cx="73025" cy="21431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cxnSpLocks/>
          </p:cNvCxnSpPr>
          <p:nvPr/>
        </p:nvCxnSpPr>
        <p:spPr>
          <a:xfrm flipH="1">
            <a:off x="2890838" y="2503488"/>
            <a:ext cx="73025" cy="21431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oup 80"/>
          <p:cNvGrpSpPr>
            <a:grpSpLocks/>
          </p:cNvGrpSpPr>
          <p:nvPr/>
        </p:nvGrpSpPr>
        <p:grpSpPr bwMode="auto">
          <a:xfrm>
            <a:off x="3825875" y="1631950"/>
            <a:ext cx="144463" cy="212725"/>
            <a:chOff x="2267744" y="1892686"/>
            <a:chExt cx="144016" cy="213816"/>
          </a:xfrm>
        </p:grpSpPr>
        <p:cxnSp>
          <p:nvCxnSpPr>
            <p:cNvPr id="82" name="Straight Connector 81"/>
            <p:cNvCxnSpPr>
              <a:cxnSpLocks/>
            </p:cNvCxnSpPr>
            <p:nvPr/>
          </p:nvCxnSpPr>
          <p:spPr>
            <a:xfrm flipH="1">
              <a:off x="2267744" y="1892686"/>
              <a:ext cx="72799" cy="21381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cxnSpLocks/>
            </p:cNvCxnSpPr>
            <p:nvPr/>
          </p:nvCxnSpPr>
          <p:spPr>
            <a:xfrm flipH="1">
              <a:off x="2340543" y="1892686"/>
              <a:ext cx="71217" cy="21381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2" name="Straight Connector 91"/>
          <p:cNvCxnSpPr>
            <a:cxnSpLocks/>
          </p:cNvCxnSpPr>
          <p:nvPr/>
        </p:nvCxnSpPr>
        <p:spPr>
          <a:xfrm flipH="1">
            <a:off x="2471738" y="3862388"/>
            <a:ext cx="71437" cy="21272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cxnSpLocks/>
          </p:cNvCxnSpPr>
          <p:nvPr/>
        </p:nvCxnSpPr>
        <p:spPr>
          <a:xfrm flipH="1">
            <a:off x="7240588" y="3022600"/>
            <a:ext cx="71437" cy="21431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cxnSpLocks/>
          </p:cNvCxnSpPr>
          <p:nvPr/>
        </p:nvCxnSpPr>
        <p:spPr>
          <a:xfrm flipH="1">
            <a:off x="3646488" y="1204913"/>
            <a:ext cx="71437" cy="21431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cxnSpLocks/>
          </p:cNvCxnSpPr>
          <p:nvPr/>
        </p:nvCxnSpPr>
        <p:spPr>
          <a:xfrm flipH="1">
            <a:off x="2232025" y="1422400"/>
            <a:ext cx="71438" cy="21431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cxnSpLocks/>
          </p:cNvCxnSpPr>
          <p:nvPr/>
        </p:nvCxnSpPr>
        <p:spPr>
          <a:xfrm flipH="1">
            <a:off x="3341688" y="1435100"/>
            <a:ext cx="73025" cy="21431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cxnSpLocks/>
          </p:cNvCxnSpPr>
          <p:nvPr/>
        </p:nvCxnSpPr>
        <p:spPr>
          <a:xfrm flipH="1">
            <a:off x="2493963" y="1649413"/>
            <a:ext cx="71437" cy="21272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cxnSpLocks/>
          </p:cNvCxnSpPr>
          <p:nvPr/>
        </p:nvCxnSpPr>
        <p:spPr>
          <a:xfrm flipH="1">
            <a:off x="3675063" y="2008188"/>
            <a:ext cx="71437" cy="21431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>
            <a:grpSpLocks/>
          </p:cNvGrpSpPr>
          <p:nvPr/>
        </p:nvGrpSpPr>
        <p:grpSpPr bwMode="auto">
          <a:xfrm>
            <a:off x="3995738" y="2749550"/>
            <a:ext cx="144462" cy="212725"/>
            <a:chOff x="2267744" y="1892686"/>
            <a:chExt cx="144016" cy="213816"/>
          </a:xfrm>
        </p:grpSpPr>
        <p:cxnSp>
          <p:nvCxnSpPr>
            <p:cNvPr id="46" name="Straight Connector 45"/>
            <p:cNvCxnSpPr>
              <a:cxnSpLocks/>
            </p:cNvCxnSpPr>
            <p:nvPr/>
          </p:nvCxnSpPr>
          <p:spPr>
            <a:xfrm flipH="1">
              <a:off x="2267744" y="1892686"/>
              <a:ext cx="72800" cy="21381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cxnSpLocks/>
            </p:cNvCxnSpPr>
            <p:nvPr/>
          </p:nvCxnSpPr>
          <p:spPr>
            <a:xfrm flipH="1">
              <a:off x="2340544" y="1892686"/>
              <a:ext cx="71216" cy="21381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Straight Connector 47"/>
          <p:cNvCxnSpPr>
            <a:cxnSpLocks/>
          </p:cNvCxnSpPr>
          <p:nvPr/>
        </p:nvCxnSpPr>
        <p:spPr>
          <a:xfrm flipH="1">
            <a:off x="2657475" y="2008188"/>
            <a:ext cx="73025" cy="21431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cxnSpLocks/>
          </p:cNvCxnSpPr>
          <p:nvPr/>
        </p:nvCxnSpPr>
        <p:spPr>
          <a:xfrm flipH="1">
            <a:off x="2457450" y="2232025"/>
            <a:ext cx="71438" cy="21431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cxnSpLocks/>
          </p:cNvCxnSpPr>
          <p:nvPr/>
        </p:nvCxnSpPr>
        <p:spPr>
          <a:xfrm flipH="1">
            <a:off x="2357438" y="3390900"/>
            <a:ext cx="73025" cy="21431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cxnSpLocks/>
          </p:cNvCxnSpPr>
          <p:nvPr/>
        </p:nvCxnSpPr>
        <p:spPr>
          <a:xfrm flipH="1">
            <a:off x="1855788" y="3660775"/>
            <a:ext cx="71437" cy="21431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cxnSpLocks/>
          </p:cNvCxnSpPr>
          <p:nvPr/>
        </p:nvCxnSpPr>
        <p:spPr>
          <a:xfrm flipH="1">
            <a:off x="2916238" y="3219450"/>
            <a:ext cx="73025" cy="21431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cxnSpLocks/>
          </p:cNvCxnSpPr>
          <p:nvPr/>
        </p:nvCxnSpPr>
        <p:spPr>
          <a:xfrm flipH="1">
            <a:off x="3717925" y="2266950"/>
            <a:ext cx="73025" cy="21431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cxnSpLocks/>
          </p:cNvCxnSpPr>
          <p:nvPr/>
        </p:nvCxnSpPr>
        <p:spPr>
          <a:xfrm flipH="1">
            <a:off x="3935413" y="2509838"/>
            <a:ext cx="71437" cy="21431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cxnSpLocks/>
          </p:cNvCxnSpPr>
          <p:nvPr/>
        </p:nvCxnSpPr>
        <p:spPr>
          <a:xfrm flipH="1">
            <a:off x="3924300" y="3125788"/>
            <a:ext cx="71438" cy="21431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cxnSpLocks/>
          </p:cNvCxnSpPr>
          <p:nvPr/>
        </p:nvCxnSpPr>
        <p:spPr>
          <a:xfrm flipH="1">
            <a:off x="3649663" y="3387725"/>
            <a:ext cx="71437" cy="21431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cxnSpLocks/>
          </p:cNvCxnSpPr>
          <p:nvPr/>
        </p:nvCxnSpPr>
        <p:spPr>
          <a:xfrm flipH="1">
            <a:off x="4006850" y="3648075"/>
            <a:ext cx="71438" cy="21431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  <p:bldP spid="14" grpId="0"/>
      <p:bldP spid="20" grpId="0"/>
      <p:bldP spid="22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l="25385" r="15401" b="6796"/>
          <a:stretch>
            <a:fillRect/>
          </a:stretch>
        </p:blipFill>
        <p:spPr bwMode="auto">
          <a:xfrm>
            <a:off x="-138113" y="411163"/>
            <a:ext cx="2333626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4663" y="339725"/>
            <a:ext cx="6015037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908300" y="2211388"/>
            <a:ext cx="4081463" cy="1016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39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ĐỌC HIỂU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rcRect t="19704" b="11697"/>
          <a:stretch>
            <a:fillRect/>
          </a:stretch>
        </p:blipFill>
        <p:spPr bwMode="auto">
          <a:xfrm>
            <a:off x="6227763" y="3386138"/>
            <a:ext cx="260985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1184;p63"/>
          <p:cNvGrpSpPr>
            <a:grpSpLocks/>
          </p:cNvGrpSpPr>
          <p:nvPr/>
        </p:nvGrpSpPr>
        <p:grpSpPr bwMode="auto">
          <a:xfrm rot="-406829">
            <a:off x="212725" y="522288"/>
            <a:ext cx="1152525" cy="1509712"/>
            <a:chOff x="2039108" y="678179"/>
            <a:chExt cx="1846062" cy="2319889"/>
          </a:xfrm>
        </p:grpSpPr>
        <p:grpSp>
          <p:nvGrpSpPr>
            <p:cNvPr id="101465" name="Google Shape;1185;p63"/>
            <p:cNvGrpSpPr>
              <a:grpSpLocks/>
            </p:cNvGrpSpPr>
            <p:nvPr/>
          </p:nvGrpSpPr>
          <p:grpSpPr bwMode="auto">
            <a:xfrm>
              <a:off x="2039108" y="678179"/>
              <a:ext cx="1846062" cy="2319889"/>
              <a:chOff x="-1122992" y="804804"/>
              <a:chExt cx="1846062" cy="2319889"/>
            </a:xfrm>
          </p:grpSpPr>
          <p:sp>
            <p:nvSpPr>
              <p:cNvPr id="101467" name="Google Shape;1186;p63"/>
              <p:cNvSpPr>
                <a:spLocks/>
              </p:cNvSpPr>
              <p:nvPr/>
            </p:nvSpPr>
            <p:spPr bwMode="auto">
              <a:xfrm>
                <a:off x="-901238" y="2245689"/>
                <a:ext cx="1402621" cy="655824"/>
              </a:xfrm>
              <a:custGeom>
                <a:avLst/>
                <a:gdLst/>
                <a:ahLst/>
                <a:cxnLst>
                  <a:cxn ang="0">
                    <a:pos x="15508" y="0"/>
                  </a:cxn>
                  <a:cxn ang="0">
                    <a:pos x="14408" y="90"/>
                  </a:cxn>
                  <a:cxn ang="0">
                    <a:pos x="14073" y="1123"/>
                  </a:cxn>
                  <a:cxn ang="0">
                    <a:pos x="11763" y="1518"/>
                  </a:cxn>
                  <a:cxn ang="0">
                    <a:pos x="11733" y="1518"/>
                  </a:cxn>
                  <a:cxn ang="0">
                    <a:pos x="9392" y="1123"/>
                  </a:cxn>
                  <a:cxn ang="0">
                    <a:pos x="9362" y="211"/>
                  </a:cxn>
                  <a:cxn ang="0">
                    <a:pos x="8060" y="99"/>
                  </a:cxn>
                  <a:cxn ang="0">
                    <a:pos x="0" y="5895"/>
                  </a:cxn>
                  <a:cxn ang="0">
                    <a:pos x="4590" y="8509"/>
                  </a:cxn>
                  <a:cxn ang="0">
                    <a:pos x="4833" y="10698"/>
                  </a:cxn>
                  <a:cxn ang="0">
                    <a:pos x="11398" y="10819"/>
                  </a:cxn>
                  <a:cxn ang="0">
                    <a:pos x="12098" y="10819"/>
                  </a:cxn>
                  <a:cxn ang="0">
                    <a:pos x="18693" y="10971"/>
                  </a:cxn>
                  <a:cxn ang="0">
                    <a:pos x="18876" y="8509"/>
                  </a:cxn>
                  <a:cxn ang="0">
                    <a:pos x="23466" y="5895"/>
                  </a:cxn>
                  <a:cxn ang="0">
                    <a:pos x="15508" y="0"/>
                  </a:cxn>
                </a:cxnLst>
                <a:rect l="0" t="0" r="r" b="b"/>
                <a:pathLst>
                  <a:path w="23466" h="10972" extrusionOk="0">
                    <a:moveTo>
                      <a:pt x="15508" y="0"/>
                    </a:moveTo>
                    <a:cubicBezTo>
                      <a:pt x="14830" y="0"/>
                      <a:pt x="14408" y="90"/>
                      <a:pt x="14408" y="90"/>
                    </a:cubicBezTo>
                    <a:lnTo>
                      <a:pt x="14073" y="1123"/>
                    </a:lnTo>
                    <a:cubicBezTo>
                      <a:pt x="13344" y="1458"/>
                      <a:pt x="12158" y="1488"/>
                      <a:pt x="11763" y="1518"/>
                    </a:cubicBezTo>
                    <a:lnTo>
                      <a:pt x="11733" y="1518"/>
                    </a:lnTo>
                    <a:cubicBezTo>
                      <a:pt x="11307" y="1488"/>
                      <a:pt x="10122" y="1458"/>
                      <a:pt x="9392" y="1123"/>
                    </a:cubicBezTo>
                    <a:lnTo>
                      <a:pt x="9362" y="211"/>
                    </a:lnTo>
                    <a:cubicBezTo>
                      <a:pt x="9362" y="211"/>
                      <a:pt x="8855" y="99"/>
                      <a:pt x="8060" y="99"/>
                    </a:cubicBezTo>
                    <a:cubicBezTo>
                      <a:pt x="6046" y="99"/>
                      <a:pt x="2179" y="818"/>
                      <a:pt x="0" y="5895"/>
                    </a:cubicBezTo>
                    <a:cubicBezTo>
                      <a:pt x="0" y="5895"/>
                      <a:pt x="3526" y="8327"/>
                      <a:pt x="4590" y="8509"/>
                    </a:cubicBezTo>
                    <a:lnTo>
                      <a:pt x="4833" y="10698"/>
                    </a:lnTo>
                    <a:lnTo>
                      <a:pt x="11398" y="10819"/>
                    </a:lnTo>
                    <a:lnTo>
                      <a:pt x="12098" y="10819"/>
                    </a:lnTo>
                    <a:lnTo>
                      <a:pt x="18693" y="10971"/>
                    </a:lnTo>
                    <a:lnTo>
                      <a:pt x="18876" y="8509"/>
                    </a:lnTo>
                    <a:cubicBezTo>
                      <a:pt x="19970" y="8327"/>
                      <a:pt x="23466" y="5895"/>
                      <a:pt x="23466" y="5895"/>
                    </a:cubicBezTo>
                    <a:cubicBezTo>
                      <a:pt x="21231" y="690"/>
                      <a:pt x="17388" y="0"/>
                      <a:pt x="155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8" name="Google Shape;1187;p63"/>
              <p:cNvSpPr/>
              <p:nvPr/>
            </p:nvSpPr>
            <p:spPr>
              <a:xfrm>
                <a:off x="-375268" y="2082092"/>
                <a:ext cx="389047" cy="261017"/>
              </a:xfrm>
              <a:custGeom>
                <a:avLst/>
                <a:gdLst/>
                <a:ahLst/>
                <a:cxnLst/>
                <a:rect l="l" t="t" r="r" b="b"/>
                <a:pathLst>
                  <a:path w="6505" h="4390" extrusionOk="0">
                    <a:moveTo>
                      <a:pt x="6505" y="1"/>
                    </a:moveTo>
                    <a:lnTo>
                      <a:pt x="0" y="639"/>
                    </a:lnTo>
                    <a:cubicBezTo>
                      <a:pt x="0" y="639"/>
                      <a:pt x="578" y="2007"/>
                      <a:pt x="608" y="4074"/>
                    </a:cubicBezTo>
                    <a:cubicBezTo>
                      <a:pt x="608" y="4074"/>
                      <a:pt x="1725" y="4389"/>
                      <a:pt x="3052" y="4389"/>
                    </a:cubicBezTo>
                    <a:cubicBezTo>
                      <a:pt x="3743" y="4389"/>
                      <a:pt x="4491" y="4304"/>
                      <a:pt x="5167" y="4044"/>
                    </a:cubicBezTo>
                    <a:lnTo>
                      <a:pt x="6505" y="1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defTabSz="91390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lt"/>
                  <a:cs typeface="+mn-cs"/>
                </a:endParaRPr>
              </a:p>
            </p:txBody>
          </p:sp>
          <p:sp>
            <p:nvSpPr>
              <p:cNvPr id="101469" name="Google Shape;1188;p63"/>
              <p:cNvSpPr>
                <a:spLocks/>
              </p:cNvSpPr>
              <p:nvPr/>
            </p:nvSpPr>
            <p:spPr bwMode="auto">
              <a:xfrm>
                <a:off x="-1061128" y="1684786"/>
                <a:ext cx="270769" cy="167662"/>
              </a:xfrm>
              <a:custGeom>
                <a:avLst/>
                <a:gdLst/>
                <a:ahLst/>
                <a:cxnLst>
                  <a:cxn ang="0">
                    <a:pos x="2592" y="0"/>
                  </a:cxn>
                  <a:cxn ang="0">
                    <a:pos x="0" y="865"/>
                  </a:cxn>
                  <a:cxn ang="0">
                    <a:pos x="2558" y="2804"/>
                  </a:cxn>
                  <a:cxn ang="0">
                    <a:pos x="4529" y="2354"/>
                  </a:cxn>
                  <a:cxn ang="0">
                    <a:pos x="4438" y="409"/>
                  </a:cxn>
                  <a:cxn ang="0">
                    <a:pos x="2592" y="0"/>
                  </a:cxn>
                </a:cxnLst>
                <a:rect l="0" t="0" r="r" b="b"/>
                <a:pathLst>
                  <a:path w="4530" h="2805" extrusionOk="0">
                    <a:moveTo>
                      <a:pt x="2592" y="0"/>
                    </a:moveTo>
                    <a:cubicBezTo>
                      <a:pt x="1673" y="0"/>
                      <a:pt x="757" y="289"/>
                      <a:pt x="0" y="865"/>
                    </a:cubicBezTo>
                    <a:cubicBezTo>
                      <a:pt x="199" y="1859"/>
                      <a:pt x="1055" y="2804"/>
                      <a:pt x="2558" y="2804"/>
                    </a:cubicBezTo>
                    <a:cubicBezTo>
                      <a:pt x="3124" y="2804"/>
                      <a:pt x="3781" y="2670"/>
                      <a:pt x="4529" y="2354"/>
                    </a:cubicBezTo>
                    <a:lnTo>
                      <a:pt x="4438" y="409"/>
                    </a:lnTo>
                    <a:cubicBezTo>
                      <a:pt x="3856" y="137"/>
                      <a:pt x="3224" y="0"/>
                      <a:pt x="2592" y="0"/>
                    </a:cubicBezTo>
                    <a:close/>
                  </a:path>
                </a:pathLst>
              </a:custGeom>
              <a:solidFill>
                <a:srgbClr val="FDE1C8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1470" name="Google Shape;1189;p63"/>
              <p:cNvSpPr>
                <a:spLocks/>
              </p:cNvSpPr>
              <p:nvPr/>
            </p:nvSpPr>
            <p:spPr bwMode="auto">
              <a:xfrm>
                <a:off x="-1070213" y="1590284"/>
                <a:ext cx="274356" cy="146861"/>
              </a:xfrm>
              <a:custGeom>
                <a:avLst/>
                <a:gdLst/>
                <a:ahLst/>
                <a:cxnLst>
                  <a:cxn ang="0">
                    <a:pos x="2427" y="1"/>
                  </a:cxn>
                  <a:cxn ang="0">
                    <a:pos x="882" y="451"/>
                  </a:cxn>
                  <a:cxn ang="0">
                    <a:pos x="152" y="2457"/>
                  </a:cxn>
                  <a:cxn ang="0">
                    <a:pos x="2744" y="1592"/>
                  </a:cxn>
                  <a:cxn ang="0">
                    <a:pos x="4590" y="2001"/>
                  </a:cxn>
                  <a:cxn ang="0">
                    <a:pos x="4529" y="664"/>
                  </a:cxn>
                  <a:cxn ang="0">
                    <a:pos x="2427" y="1"/>
                  </a:cxn>
                </a:cxnLst>
                <a:rect l="0" t="0" r="r" b="b"/>
                <a:pathLst>
                  <a:path w="4590" h="2457" extrusionOk="0">
                    <a:moveTo>
                      <a:pt x="2427" y="1"/>
                    </a:moveTo>
                    <a:cubicBezTo>
                      <a:pt x="1936" y="1"/>
                      <a:pt x="1404" y="118"/>
                      <a:pt x="882" y="451"/>
                    </a:cubicBezTo>
                    <a:cubicBezTo>
                      <a:pt x="243" y="876"/>
                      <a:pt x="0" y="1697"/>
                      <a:pt x="152" y="2457"/>
                    </a:cubicBezTo>
                    <a:cubicBezTo>
                      <a:pt x="909" y="1881"/>
                      <a:pt x="1825" y="1592"/>
                      <a:pt x="2744" y="1592"/>
                    </a:cubicBezTo>
                    <a:cubicBezTo>
                      <a:pt x="3376" y="1592"/>
                      <a:pt x="4008" y="1729"/>
                      <a:pt x="4590" y="2001"/>
                    </a:cubicBezTo>
                    <a:lnTo>
                      <a:pt x="4529" y="664"/>
                    </a:lnTo>
                    <a:cubicBezTo>
                      <a:pt x="4529" y="664"/>
                      <a:pt x="3595" y="1"/>
                      <a:pt x="2427" y="1"/>
                    </a:cubicBezTo>
                    <a:close/>
                  </a:path>
                </a:pathLst>
              </a:custGeom>
              <a:solidFill>
                <a:srgbClr val="FDE1C8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1471" name="Google Shape;1190;p63"/>
              <p:cNvSpPr>
                <a:spLocks/>
              </p:cNvSpPr>
              <p:nvPr/>
            </p:nvSpPr>
            <p:spPr bwMode="auto">
              <a:xfrm>
                <a:off x="-983006" y="1697293"/>
                <a:ext cx="170830" cy="135923"/>
              </a:xfrm>
              <a:custGeom>
                <a:avLst/>
                <a:gdLst/>
                <a:ahLst/>
                <a:cxnLst>
                  <a:cxn ang="0">
                    <a:pos x="1290" y="0"/>
                  </a:cxn>
                  <a:cxn ang="0">
                    <a:pos x="31" y="237"/>
                  </a:cxn>
                  <a:cxn ang="0">
                    <a:pos x="31" y="298"/>
                  </a:cxn>
                  <a:cxn ang="0">
                    <a:pos x="1327" y="134"/>
                  </a:cxn>
                  <a:cxn ang="0">
                    <a:pos x="2250" y="480"/>
                  </a:cxn>
                  <a:cxn ang="0">
                    <a:pos x="2675" y="2183"/>
                  </a:cxn>
                  <a:cxn ang="0">
                    <a:pos x="2778" y="2274"/>
                  </a:cxn>
                  <a:cxn ang="0">
                    <a:pos x="2857" y="2183"/>
                  </a:cxn>
                  <a:cxn ang="0">
                    <a:pos x="2280" y="359"/>
                  </a:cxn>
                  <a:cxn ang="0">
                    <a:pos x="1290" y="0"/>
                  </a:cxn>
                </a:cxnLst>
                <a:rect l="0" t="0" r="r" b="b"/>
                <a:pathLst>
                  <a:path w="2858" h="2274" extrusionOk="0">
                    <a:moveTo>
                      <a:pt x="1290" y="0"/>
                    </a:moveTo>
                    <a:cubicBezTo>
                      <a:pt x="860" y="0"/>
                      <a:pt x="406" y="123"/>
                      <a:pt x="31" y="237"/>
                    </a:cubicBezTo>
                    <a:cubicBezTo>
                      <a:pt x="0" y="237"/>
                      <a:pt x="0" y="298"/>
                      <a:pt x="31" y="298"/>
                    </a:cubicBezTo>
                    <a:cubicBezTo>
                      <a:pt x="440" y="264"/>
                      <a:pt x="897" y="134"/>
                      <a:pt x="1327" y="134"/>
                    </a:cubicBezTo>
                    <a:cubicBezTo>
                      <a:pt x="1663" y="134"/>
                      <a:pt x="1983" y="214"/>
                      <a:pt x="2250" y="480"/>
                    </a:cubicBezTo>
                    <a:cubicBezTo>
                      <a:pt x="2645" y="906"/>
                      <a:pt x="2645" y="1635"/>
                      <a:pt x="2675" y="2183"/>
                    </a:cubicBezTo>
                    <a:cubicBezTo>
                      <a:pt x="2690" y="2243"/>
                      <a:pt x="2736" y="2274"/>
                      <a:pt x="2778" y="2274"/>
                    </a:cubicBezTo>
                    <a:cubicBezTo>
                      <a:pt x="2819" y="2274"/>
                      <a:pt x="2857" y="2243"/>
                      <a:pt x="2857" y="2183"/>
                    </a:cubicBezTo>
                    <a:cubicBezTo>
                      <a:pt x="2827" y="1575"/>
                      <a:pt x="2797" y="784"/>
                      <a:pt x="2280" y="359"/>
                    </a:cubicBezTo>
                    <a:cubicBezTo>
                      <a:pt x="2013" y="91"/>
                      <a:pt x="1660" y="0"/>
                      <a:pt x="12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1472" name="Google Shape;1191;p63"/>
              <p:cNvSpPr>
                <a:spLocks/>
              </p:cNvSpPr>
              <p:nvPr/>
            </p:nvSpPr>
            <p:spPr bwMode="auto">
              <a:xfrm>
                <a:off x="-911698" y="1733763"/>
                <a:ext cx="98445" cy="54991"/>
              </a:xfrm>
              <a:custGeom>
                <a:avLst/>
                <a:gdLst/>
                <a:ahLst/>
                <a:cxnLst>
                  <a:cxn ang="0">
                    <a:pos x="580" y="1"/>
                  </a:cxn>
                  <a:cxn ang="0">
                    <a:pos x="53" y="213"/>
                  </a:cxn>
                  <a:cxn ang="0">
                    <a:pos x="119" y="341"/>
                  </a:cxn>
                  <a:cxn ang="0">
                    <a:pos x="145" y="335"/>
                  </a:cxn>
                  <a:cxn ang="0">
                    <a:pos x="585" y="190"/>
                  </a:cxn>
                  <a:cxn ang="0">
                    <a:pos x="1026" y="365"/>
                  </a:cxn>
                  <a:cxn ang="0">
                    <a:pos x="1482" y="882"/>
                  </a:cxn>
                  <a:cxn ang="0">
                    <a:pos x="1545" y="920"/>
                  </a:cxn>
                  <a:cxn ang="0">
                    <a:pos x="1604" y="791"/>
                  </a:cxn>
                  <a:cxn ang="0">
                    <a:pos x="580" y="1"/>
                  </a:cxn>
                </a:cxnLst>
                <a:rect l="0" t="0" r="r" b="b"/>
                <a:pathLst>
                  <a:path w="1647" h="920" extrusionOk="0">
                    <a:moveTo>
                      <a:pt x="580" y="1"/>
                    </a:moveTo>
                    <a:cubicBezTo>
                      <a:pt x="408" y="1"/>
                      <a:pt x="229" y="64"/>
                      <a:pt x="53" y="213"/>
                    </a:cubicBezTo>
                    <a:cubicBezTo>
                      <a:pt x="1" y="266"/>
                      <a:pt x="62" y="341"/>
                      <a:pt x="119" y="341"/>
                    </a:cubicBezTo>
                    <a:cubicBezTo>
                      <a:pt x="127" y="341"/>
                      <a:pt x="136" y="339"/>
                      <a:pt x="145" y="335"/>
                    </a:cubicBezTo>
                    <a:cubicBezTo>
                      <a:pt x="297" y="244"/>
                      <a:pt x="441" y="190"/>
                      <a:pt x="585" y="190"/>
                    </a:cubicBezTo>
                    <a:cubicBezTo>
                      <a:pt x="730" y="190"/>
                      <a:pt x="874" y="244"/>
                      <a:pt x="1026" y="365"/>
                    </a:cubicBezTo>
                    <a:cubicBezTo>
                      <a:pt x="1209" y="517"/>
                      <a:pt x="1330" y="730"/>
                      <a:pt x="1482" y="882"/>
                    </a:cubicBezTo>
                    <a:cubicBezTo>
                      <a:pt x="1500" y="909"/>
                      <a:pt x="1523" y="920"/>
                      <a:pt x="1545" y="920"/>
                    </a:cubicBezTo>
                    <a:cubicBezTo>
                      <a:pt x="1598" y="920"/>
                      <a:pt x="1647" y="855"/>
                      <a:pt x="1604" y="791"/>
                    </a:cubicBezTo>
                    <a:cubicBezTo>
                      <a:pt x="1388" y="380"/>
                      <a:pt x="1003" y="1"/>
                      <a:pt x="580" y="1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1473" name="Google Shape;1192;p63"/>
              <p:cNvSpPr>
                <a:spLocks/>
              </p:cNvSpPr>
              <p:nvPr/>
            </p:nvSpPr>
            <p:spPr bwMode="auto">
              <a:xfrm>
                <a:off x="408664" y="1616687"/>
                <a:ext cx="265330" cy="168678"/>
              </a:xfrm>
              <a:custGeom>
                <a:avLst/>
                <a:gdLst/>
                <a:ahLst/>
                <a:cxnLst>
                  <a:cxn ang="0">
                    <a:pos x="2197" y="0"/>
                  </a:cxn>
                  <a:cxn ang="0">
                    <a:pos x="0" y="589"/>
                  </a:cxn>
                  <a:cxn ang="0">
                    <a:pos x="92" y="2534"/>
                  </a:cxn>
                  <a:cxn ang="0">
                    <a:pos x="1746" y="2822"/>
                  </a:cxn>
                  <a:cxn ang="0">
                    <a:pos x="4438" y="619"/>
                  </a:cxn>
                  <a:cxn ang="0">
                    <a:pos x="2197" y="0"/>
                  </a:cxn>
                </a:cxnLst>
                <a:rect l="0" t="0" r="r" b="b"/>
                <a:pathLst>
                  <a:path w="4439" h="2822" extrusionOk="0">
                    <a:moveTo>
                      <a:pt x="2197" y="0"/>
                    </a:moveTo>
                    <a:cubicBezTo>
                      <a:pt x="1430" y="0"/>
                      <a:pt x="663" y="198"/>
                      <a:pt x="0" y="589"/>
                    </a:cubicBezTo>
                    <a:lnTo>
                      <a:pt x="92" y="2534"/>
                    </a:lnTo>
                    <a:cubicBezTo>
                      <a:pt x="711" y="2734"/>
                      <a:pt x="1262" y="2822"/>
                      <a:pt x="1746" y="2822"/>
                    </a:cubicBezTo>
                    <a:cubicBezTo>
                      <a:pt x="3470" y="2822"/>
                      <a:pt x="4343" y="1711"/>
                      <a:pt x="4438" y="619"/>
                    </a:cubicBezTo>
                    <a:cubicBezTo>
                      <a:pt x="3763" y="205"/>
                      <a:pt x="2980" y="0"/>
                      <a:pt x="2197" y="0"/>
                    </a:cubicBezTo>
                    <a:close/>
                  </a:path>
                </a:pathLst>
              </a:custGeom>
              <a:solidFill>
                <a:srgbClr val="FDE1C8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1474" name="Google Shape;1193;p63"/>
              <p:cNvSpPr>
                <a:spLocks/>
              </p:cNvSpPr>
              <p:nvPr/>
            </p:nvSpPr>
            <p:spPr bwMode="auto">
              <a:xfrm>
                <a:off x="403225" y="1521229"/>
                <a:ext cx="276209" cy="133173"/>
              </a:xfrm>
              <a:custGeom>
                <a:avLst/>
                <a:gdLst/>
                <a:ahLst/>
                <a:cxnLst>
                  <a:cxn ang="0">
                    <a:pos x="2320" y="0"/>
                  </a:cxn>
                  <a:cxn ang="0">
                    <a:pos x="0" y="860"/>
                  </a:cxn>
                  <a:cxn ang="0">
                    <a:pos x="91" y="2197"/>
                  </a:cxn>
                  <a:cxn ang="0">
                    <a:pos x="2288" y="1608"/>
                  </a:cxn>
                  <a:cxn ang="0">
                    <a:pos x="4529" y="2227"/>
                  </a:cxn>
                  <a:cxn ang="0">
                    <a:pos x="3617" y="313"/>
                  </a:cxn>
                  <a:cxn ang="0">
                    <a:pos x="2320" y="0"/>
                  </a:cxn>
                </a:cxnLst>
                <a:rect l="0" t="0" r="r" b="b"/>
                <a:pathLst>
                  <a:path w="4621" h="2228" extrusionOk="0">
                    <a:moveTo>
                      <a:pt x="2320" y="0"/>
                    </a:moveTo>
                    <a:cubicBezTo>
                      <a:pt x="1018" y="0"/>
                      <a:pt x="0" y="860"/>
                      <a:pt x="0" y="860"/>
                    </a:cubicBezTo>
                    <a:lnTo>
                      <a:pt x="91" y="2197"/>
                    </a:lnTo>
                    <a:cubicBezTo>
                      <a:pt x="754" y="1806"/>
                      <a:pt x="1521" y="1608"/>
                      <a:pt x="2288" y="1608"/>
                    </a:cubicBezTo>
                    <a:cubicBezTo>
                      <a:pt x="3071" y="1608"/>
                      <a:pt x="3854" y="1813"/>
                      <a:pt x="4529" y="2227"/>
                    </a:cubicBezTo>
                    <a:cubicBezTo>
                      <a:pt x="4620" y="1437"/>
                      <a:pt x="4286" y="677"/>
                      <a:pt x="3617" y="313"/>
                    </a:cubicBezTo>
                    <a:cubicBezTo>
                      <a:pt x="3172" y="86"/>
                      <a:pt x="2731" y="0"/>
                      <a:pt x="2320" y="0"/>
                    </a:cubicBezTo>
                    <a:close/>
                  </a:path>
                </a:pathLst>
              </a:custGeom>
              <a:solidFill>
                <a:srgbClr val="FDE1C8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1475" name="Google Shape;1194;p63"/>
              <p:cNvSpPr>
                <a:spLocks/>
              </p:cNvSpPr>
              <p:nvPr/>
            </p:nvSpPr>
            <p:spPr bwMode="auto">
              <a:xfrm>
                <a:off x="430481" y="1626823"/>
                <a:ext cx="163538" cy="144649"/>
              </a:xfrm>
              <a:custGeom>
                <a:avLst/>
                <a:gdLst/>
                <a:ahLst/>
                <a:cxnLst>
                  <a:cxn ang="0">
                    <a:pos x="1698" y="1"/>
                  </a:cxn>
                  <a:cxn ang="0">
                    <a:pos x="456" y="474"/>
                  </a:cxn>
                  <a:cxn ang="0">
                    <a:pos x="91" y="2328"/>
                  </a:cxn>
                  <a:cxn ang="0">
                    <a:pos x="167" y="2419"/>
                  </a:cxn>
                  <a:cxn ang="0">
                    <a:pos x="243" y="2328"/>
                  </a:cxn>
                  <a:cxn ang="0">
                    <a:pos x="456" y="687"/>
                  </a:cxn>
                  <a:cxn ang="0">
                    <a:pos x="1683" y="137"/>
                  </a:cxn>
                  <a:cxn ang="0">
                    <a:pos x="2587" y="172"/>
                  </a:cxn>
                  <a:cxn ang="0">
                    <a:pos x="2705" y="170"/>
                  </a:cxn>
                  <a:cxn ang="0">
                    <a:pos x="2705" y="109"/>
                  </a:cxn>
                  <a:cxn ang="0">
                    <a:pos x="1698" y="1"/>
                  </a:cxn>
                </a:cxnLst>
                <a:rect l="0" t="0" r="r" b="b"/>
                <a:pathLst>
                  <a:path w="2736" h="2420" extrusionOk="0">
                    <a:moveTo>
                      <a:pt x="1698" y="1"/>
                    </a:moveTo>
                    <a:cubicBezTo>
                      <a:pt x="1228" y="1"/>
                      <a:pt x="771" y="106"/>
                      <a:pt x="456" y="474"/>
                    </a:cubicBezTo>
                    <a:cubicBezTo>
                      <a:pt x="0" y="960"/>
                      <a:pt x="31" y="1720"/>
                      <a:pt x="91" y="2328"/>
                    </a:cubicBezTo>
                    <a:cubicBezTo>
                      <a:pt x="91" y="2389"/>
                      <a:pt x="129" y="2419"/>
                      <a:pt x="167" y="2419"/>
                    </a:cubicBezTo>
                    <a:cubicBezTo>
                      <a:pt x="205" y="2419"/>
                      <a:pt x="243" y="2389"/>
                      <a:pt x="243" y="2328"/>
                    </a:cubicBezTo>
                    <a:cubicBezTo>
                      <a:pt x="243" y="1811"/>
                      <a:pt x="152" y="1173"/>
                      <a:pt x="456" y="687"/>
                    </a:cubicBezTo>
                    <a:cubicBezTo>
                      <a:pt x="740" y="226"/>
                      <a:pt x="1199" y="137"/>
                      <a:pt x="1683" y="137"/>
                    </a:cubicBezTo>
                    <a:cubicBezTo>
                      <a:pt x="1987" y="137"/>
                      <a:pt x="2301" y="172"/>
                      <a:pt x="2587" y="172"/>
                    </a:cubicBezTo>
                    <a:cubicBezTo>
                      <a:pt x="2627" y="172"/>
                      <a:pt x="2667" y="172"/>
                      <a:pt x="2705" y="170"/>
                    </a:cubicBezTo>
                    <a:cubicBezTo>
                      <a:pt x="2736" y="170"/>
                      <a:pt x="2736" y="140"/>
                      <a:pt x="2705" y="109"/>
                    </a:cubicBezTo>
                    <a:cubicBezTo>
                      <a:pt x="2396" y="58"/>
                      <a:pt x="2043" y="1"/>
                      <a:pt x="1698" y="1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1476" name="Google Shape;1195;p63"/>
              <p:cNvSpPr>
                <a:spLocks/>
              </p:cNvSpPr>
              <p:nvPr/>
            </p:nvSpPr>
            <p:spPr bwMode="auto">
              <a:xfrm>
                <a:off x="431736" y="1665276"/>
                <a:ext cx="93006" cy="60071"/>
              </a:xfrm>
              <a:custGeom>
                <a:avLst/>
                <a:gdLst/>
                <a:ahLst/>
                <a:cxnLst>
                  <a:cxn ang="0">
                    <a:pos x="1029" y="1"/>
                  </a:cxn>
                  <a:cxn ang="0">
                    <a:pos x="40" y="912"/>
                  </a:cxn>
                  <a:cxn ang="0">
                    <a:pos x="106" y="1004"/>
                  </a:cxn>
                  <a:cxn ang="0">
                    <a:pos x="192" y="972"/>
                  </a:cxn>
                  <a:cxn ang="0">
                    <a:pos x="648" y="334"/>
                  </a:cxn>
                  <a:cxn ang="0">
                    <a:pos x="1054" y="178"/>
                  </a:cxn>
                  <a:cxn ang="0">
                    <a:pos x="1469" y="273"/>
                  </a:cxn>
                  <a:cxn ang="0">
                    <a:pos x="1492" y="279"/>
                  </a:cxn>
                  <a:cxn ang="0">
                    <a:pos x="1529" y="182"/>
                  </a:cxn>
                  <a:cxn ang="0">
                    <a:pos x="1029" y="1"/>
                  </a:cxn>
                </a:cxnLst>
                <a:rect l="0" t="0" r="r" b="b"/>
                <a:pathLst>
                  <a:path w="1556" h="1005" extrusionOk="0">
                    <a:moveTo>
                      <a:pt x="1029" y="1"/>
                    </a:moveTo>
                    <a:cubicBezTo>
                      <a:pt x="582" y="1"/>
                      <a:pt x="220" y="440"/>
                      <a:pt x="40" y="912"/>
                    </a:cubicBezTo>
                    <a:cubicBezTo>
                      <a:pt x="1" y="971"/>
                      <a:pt x="50" y="1004"/>
                      <a:pt x="106" y="1004"/>
                    </a:cubicBezTo>
                    <a:cubicBezTo>
                      <a:pt x="137" y="1004"/>
                      <a:pt x="170" y="994"/>
                      <a:pt x="192" y="972"/>
                    </a:cubicBezTo>
                    <a:cubicBezTo>
                      <a:pt x="344" y="760"/>
                      <a:pt x="435" y="517"/>
                      <a:pt x="648" y="334"/>
                    </a:cubicBezTo>
                    <a:cubicBezTo>
                      <a:pt x="775" y="223"/>
                      <a:pt x="910" y="178"/>
                      <a:pt x="1054" y="178"/>
                    </a:cubicBezTo>
                    <a:cubicBezTo>
                      <a:pt x="1185" y="178"/>
                      <a:pt x="1324" y="215"/>
                      <a:pt x="1469" y="273"/>
                    </a:cubicBezTo>
                    <a:cubicBezTo>
                      <a:pt x="1477" y="278"/>
                      <a:pt x="1485" y="279"/>
                      <a:pt x="1492" y="279"/>
                    </a:cubicBezTo>
                    <a:cubicBezTo>
                      <a:pt x="1537" y="279"/>
                      <a:pt x="1555" y="208"/>
                      <a:pt x="1529" y="182"/>
                    </a:cubicBezTo>
                    <a:cubicBezTo>
                      <a:pt x="1355" y="55"/>
                      <a:pt x="1187" y="1"/>
                      <a:pt x="1029" y="1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1477" name="Google Shape;1196;p63"/>
              <p:cNvSpPr>
                <a:spLocks/>
              </p:cNvSpPr>
              <p:nvPr/>
            </p:nvSpPr>
            <p:spPr bwMode="auto">
              <a:xfrm>
                <a:off x="-859930" y="960743"/>
                <a:ext cx="1321054" cy="1205850"/>
              </a:xfrm>
              <a:custGeom>
                <a:avLst/>
                <a:gdLst/>
                <a:ahLst/>
                <a:cxnLst>
                  <a:cxn ang="0">
                    <a:pos x="8671" y="0"/>
                  </a:cxn>
                  <a:cxn ang="0">
                    <a:pos x="622" y="10585"/>
                  </a:cxn>
                  <a:cxn ang="0">
                    <a:pos x="1716" y="16208"/>
                  </a:cxn>
                  <a:cxn ang="0">
                    <a:pos x="9984" y="20159"/>
                  </a:cxn>
                  <a:cxn ang="0">
                    <a:pos x="10618" y="20173"/>
                  </a:cxn>
                  <a:cxn ang="0">
                    <a:pos x="20501" y="15721"/>
                  </a:cxn>
                  <a:cxn ang="0">
                    <a:pos x="21473" y="7667"/>
                  </a:cxn>
                  <a:cxn ang="0">
                    <a:pos x="17856" y="2135"/>
                  </a:cxn>
                  <a:cxn ang="0">
                    <a:pos x="8671" y="0"/>
                  </a:cxn>
                </a:cxnLst>
                <a:rect l="0" t="0" r="r" b="b"/>
                <a:pathLst>
                  <a:path w="21991" h="20174" extrusionOk="0">
                    <a:moveTo>
                      <a:pt x="8671" y="0"/>
                    </a:moveTo>
                    <a:cubicBezTo>
                      <a:pt x="4207" y="0"/>
                      <a:pt x="1" y="2149"/>
                      <a:pt x="622" y="10585"/>
                    </a:cubicBezTo>
                    <a:cubicBezTo>
                      <a:pt x="622" y="10585"/>
                      <a:pt x="713" y="14384"/>
                      <a:pt x="1716" y="16208"/>
                    </a:cubicBezTo>
                    <a:cubicBezTo>
                      <a:pt x="2719" y="18062"/>
                      <a:pt x="5880" y="20007"/>
                      <a:pt x="9984" y="20159"/>
                    </a:cubicBezTo>
                    <a:cubicBezTo>
                      <a:pt x="10192" y="20169"/>
                      <a:pt x="10404" y="20173"/>
                      <a:pt x="10618" y="20173"/>
                    </a:cubicBezTo>
                    <a:cubicBezTo>
                      <a:pt x="14596" y="20173"/>
                      <a:pt x="19491" y="18577"/>
                      <a:pt x="20501" y="15721"/>
                    </a:cubicBezTo>
                    <a:cubicBezTo>
                      <a:pt x="21595" y="12712"/>
                      <a:pt x="21990" y="10645"/>
                      <a:pt x="21473" y="7667"/>
                    </a:cubicBezTo>
                    <a:cubicBezTo>
                      <a:pt x="20926" y="4688"/>
                      <a:pt x="20713" y="3350"/>
                      <a:pt x="17856" y="2135"/>
                    </a:cubicBezTo>
                    <a:cubicBezTo>
                      <a:pt x="16536" y="1587"/>
                      <a:pt x="12508" y="0"/>
                      <a:pt x="8671" y="0"/>
                    </a:cubicBezTo>
                    <a:close/>
                  </a:path>
                </a:pathLst>
              </a:custGeom>
              <a:solidFill>
                <a:srgbClr val="FDE1C8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1478" name="Google Shape;1197;p63"/>
              <p:cNvSpPr>
                <a:spLocks/>
              </p:cNvSpPr>
              <p:nvPr/>
            </p:nvSpPr>
            <p:spPr bwMode="auto">
              <a:xfrm>
                <a:off x="-238128" y="1562929"/>
                <a:ext cx="92707" cy="152958"/>
              </a:xfrm>
              <a:custGeom>
                <a:avLst/>
                <a:gdLst/>
                <a:ahLst/>
                <a:cxnLst>
                  <a:cxn ang="0">
                    <a:pos x="259" y="0"/>
                  </a:cxn>
                  <a:cxn ang="0">
                    <a:pos x="213" y="23"/>
                  </a:cxn>
                  <a:cxn ang="0">
                    <a:pos x="61" y="1117"/>
                  </a:cxn>
                  <a:cxn ang="0">
                    <a:pos x="152" y="1817"/>
                  </a:cxn>
                  <a:cxn ang="0">
                    <a:pos x="472" y="2007"/>
                  </a:cxn>
                  <a:cxn ang="0">
                    <a:pos x="548" y="1999"/>
                  </a:cxn>
                  <a:cxn ang="0">
                    <a:pos x="791" y="1847"/>
                  </a:cxn>
                  <a:cxn ang="0">
                    <a:pos x="1034" y="1695"/>
                  </a:cxn>
                  <a:cxn ang="0">
                    <a:pos x="1277" y="2151"/>
                  </a:cxn>
                  <a:cxn ang="0">
                    <a:pos x="973" y="2394"/>
                  </a:cxn>
                  <a:cxn ang="0">
                    <a:pos x="1026" y="2558"/>
                  </a:cxn>
                  <a:cxn ang="0">
                    <a:pos x="1064" y="2546"/>
                  </a:cxn>
                  <a:cxn ang="0">
                    <a:pos x="1520" y="1877"/>
                  </a:cxn>
                  <a:cxn ang="0">
                    <a:pos x="1081" y="1530"/>
                  </a:cxn>
                  <a:cxn ang="0">
                    <a:pos x="973" y="1543"/>
                  </a:cxn>
                  <a:cxn ang="0">
                    <a:pos x="700" y="1725"/>
                  </a:cxn>
                  <a:cxn ang="0">
                    <a:pos x="485" y="1773"/>
                  </a:cxn>
                  <a:cxn ang="0">
                    <a:pos x="244" y="1026"/>
                  </a:cxn>
                  <a:cxn ang="0">
                    <a:pos x="304" y="23"/>
                  </a:cxn>
                  <a:cxn ang="0">
                    <a:pos x="259" y="0"/>
                  </a:cxn>
                </a:cxnLst>
                <a:rect l="0" t="0" r="r" b="b"/>
                <a:pathLst>
                  <a:path w="1551" h="2559" extrusionOk="0">
                    <a:moveTo>
                      <a:pt x="259" y="0"/>
                    </a:moveTo>
                    <a:cubicBezTo>
                      <a:pt x="244" y="0"/>
                      <a:pt x="228" y="8"/>
                      <a:pt x="213" y="23"/>
                    </a:cubicBezTo>
                    <a:cubicBezTo>
                      <a:pt x="122" y="388"/>
                      <a:pt x="122" y="783"/>
                      <a:pt x="61" y="1117"/>
                    </a:cubicBezTo>
                    <a:cubicBezTo>
                      <a:pt x="31" y="1361"/>
                      <a:pt x="0" y="1634"/>
                      <a:pt x="152" y="1817"/>
                    </a:cubicBezTo>
                    <a:cubicBezTo>
                      <a:pt x="228" y="1943"/>
                      <a:pt x="347" y="2007"/>
                      <a:pt x="472" y="2007"/>
                    </a:cubicBezTo>
                    <a:cubicBezTo>
                      <a:pt x="497" y="2007"/>
                      <a:pt x="522" y="2004"/>
                      <a:pt x="548" y="1999"/>
                    </a:cubicBezTo>
                    <a:cubicBezTo>
                      <a:pt x="639" y="1969"/>
                      <a:pt x="730" y="1908"/>
                      <a:pt x="791" y="1847"/>
                    </a:cubicBezTo>
                    <a:cubicBezTo>
                      <a:pt x="821" y="1847"/>
                      <a:pt x="973" y="1695"/>
                      <a:pt x="1034" y="1695"/>
                    </a:cubicBezTo>
                    <a:cubicBezTo>
                      <a:pt x="1095" y="1847"/>
                      <a:pt x="1186" y="1999"/>
                      <a:pt x="1277" y="2151"/>
                    </a:cubicBezTo>
                    <a:cubicBezTo>
                      <a:pt x="1186" y="2273"/>
                      <a:pt x="1095" y="2333"/>
                      <a:pt x="973" y="2394"/>
                    </a:cubicBezTo>
                    <a:cubicBezTo>
                      <a:pt x="895" y="2420"/>
                      <a:pt x="951" y="2558"/>
                      <a:pt x="1026" y="2558"/>
                    </a:cubicBezTo>
                    <a:cubicBezTo>
                      <a:pt x="1039" y="2558"/>
                      <a:pt x="1051" y="2555"/>
                      <a:pt x="1064" y="2546"/>
                    </a:cubicBezTo>
                    <a:cubicBezTo>
                      <a:pt x="1338" y="2424"/>
                      <a:pt x="1551" y="2181"/>
                      <a:pt x="1520" y="1877"/>
                    </a:cubicBezTo>
                    <a:cubicBezTo>
                      <a:pt x="1469" y="1670"/>
                      <a:pt x="1285" y="1530"/>
                      <a:pt x="1081" y="1530"/>
                    </a:cubicBezTo>
                    <a:cubicBezTo>
                      <a:pt x="1046" y="1530"/>
                      <a:pt x="1009" y="1534"/>
                      <a:pt x="973" y="1543"/>
                    </a:cubicBezTo>
                    <a:cubicBezTo>
                      <a:pt x="852" y="1573"/>
                      <a:pt x="791" y="1665"/>
                      <a:pt x="700" y="1725"/>
                    </a:cubicBezTo>
                    <a:cubicBezTo>
                      <a:pt x="615" y="1758"/>
                      <a:pt x="544" y="1773"/>
                      <a:pt x="485" y="1773"/>
                    </a:cubicBezTo>
                    <a:cubicBezTo>
                      <a:pt x="163" y="1773"/>
                      <a:pt x="192" y="1335"/>
                      <a:pt x="244" y="1026"/>
                    </a:cubicBezTo>
                    <a:cubicBezTo>
                      <a:pt x="274" y="753"/>
                      <a:pt x="456" y="297"/>
                      <a:pt x="304" y="23"/>
                    </a:cubicBezTo>
                    <a:cubicBezTo>
                      <a:pt x="289" y="8"/>
                      <a:pt x="274" y="0"/>
                      <a:pt x="25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1479" name="Google Shape;1198;p63"/>
              <p:cNvSpPr>
                <a:spLocks/>
              </p:cNvSpPr>
              <p:nvPr/>
            </p:nvSpPr>
            <p:spPr bwMode="auto">
              <a:xfrm>
                <a:off x="-630531" y="1389893"/>
                <a:ext cx="116317" cy="91034"/>
              </a:xfrm>
              <a:custGeom>
                <a:avLst/>
                <a:gdLst/>
                <a:ahLst/>
                <a:cxnLst>
                  <a:cxn ang="0">
                    <a:pos x="1824" y="0"/>
                  </a:cxn>
                  <a:cxn ang="0">
                    <a:pos x="0" y="1459"/>
                  </a:cxn>
                  <a:cxn ang="0">
                    <a:pos x="48" y="1523"/>
                  </a:cxn>
                  <a:cxn ang="0">
                    <a:pos x="91" y="1490"/>
                  </a:cxn>
                  <a:cxn ang="0">
                    <a:pos x="1854" y="183"/>
                  </a:cxn>
                  <a:cxn ang="0">
                    <a:pos x="1824" y="0"/>
                  </a:cxn>
                </a:cxnLst>
                <a:rect l="0" t="0" r="r" b="b"/>
                <a:pathLst>
                  <a:path w="1946" h="1523" extrusionOk="0">
                    <a:moveTo>
                      <a:pt x="1824" y="0"/>
                    </a:moveTo>
                    <a:cubicBezTo>
                      <a:pt x="1125" y="0"/>
                      <a:pt x="122" y="730"/>
                      <a:pt x="0" y="1459"/>
                    </a:cubicBezTo>
                    <a:cubicBezTo>
                      <a:pt x="0" y="1497"/>
                      <a:pt x="23" y="1523"/>
                      <a:pt x="48" y="1523"/>
                    </a:cubicBezTo>
                    <a:cubicBezTo>
                      <a:pt x="64" y="1523"/>
                      <a:pt x="80" y="1513"/>
                      <a:pt x="91" y="1490"/>
                    </a:cubicBezTo>
                    <a:cubicBezTo>
                      <a:pt x="517" y="821"/>
                      <a:pt x="1033" y="395"/>
                      <a:pt x="1854" y="183"/>
                    </a:cubicBezTo>
                    <a:cubicBezTo>
                      <a:pt x="1945" y="152"/>
                      <a:pt x="1915" y="31"/>
                      <a:pt x="1824" y="0"/>
                    </a:cubicBezTo>
                    <a:close/>
                  </a:path>
                </a:pathLst>
              </a:custGeom>
              <a:solidFill>
                <a:srgbClr val="8E4F4F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1480" name="Google Shape;1199;p63"/>
              <p:cNvSpPr>
                <a:spLocks/>
              </p:cNvSpPr>
              <p:nvPr/>
            </p:nvSpPr>
            <p:spPr bwMode="auto">
              <a:xfrm>
                <a:off x="81652" y="1345722"/>
                <a:ext cx="133293" cy="53138"/>
              </a:xfrm>
              <a:custGeom>
                <a:avLst/>
                <a:gdLst/>
                <a:ahLst/>
                <a:cxnLst>
                  <a:cxn ang="0">
                    <a:pos x="435" y="1"/>
                  </a:cxn>
                  <a:cxn ang="0">
                    <a:pos x="61" y="40"/>
                  </a:cxn>
                  <a:cxn ang="0">
                    <a:pos x="61" y="162"/>
                  </a:cxn>
                  <a:cxn ang="0">
                    <a:pos x="1976" y="861"/>
                  </a:cxn>
                  <a:cxn ang="0">
                    <a:pos x="2056" y="889"/>
                  </a:cxn>
                  <a:cxn ang="0">
                    <a:pos x="2158" y="709"/>
                  </a:cxn>
                  <a:cxn ang="0">
                    <a:pos x="435" y="1"/>
                  </a:cxn>
                </a:cxnLst>
                <a:rect l="0" t="0" r="r" b="b"/>
                <a:pathLst>
                  <a:path w="2230" h="889" extrusionOk="0">
                    <a:moveTo>
                      <a:pt x="435" y="1"/>
                    </a:moveTo>
                    <a:cubicBezTo>
                      <a:pt x="304" y="1"/>
                      <a:pt x="178" y="14"/>
                      <a:pt x="61" y="40"/>
                    </a:cubicBezTo>
                    <a:cubicBezTo>
                      <a:pt x="0" y="40"/>
                      <a:pt x="0" y="131"/>
                      <a:pt x="61" y="162"/>
                    </a:cubicBezTo>
                    <a:cubicBezTo>
                      <a:pt x="760" y="283"/>
                      <a:pt x="1429" y="344"/>
                      <a:pt x="1976" y="861"/>
                    </a:cubicBezTo>
                    <a:cubicBezTo>
                      <a:pt x="2002" y="881"/>
                      <a:pt x="2030" y="889"/>
                      <a:pt x="2056" y="889"/>
                    </a:cubicBezTo>
                    <a:cubicBezTo>
                      <a:pt x="2152" y="889"/>
                      <a:pt x="2230" y="780"/>
                      <a:pt x="2158" y="709"/>
                    </a:cubicBezTo>
                    <a:cubicBezTo>
                      <a:pt x="1782" y="282"/>
                      <a:pt x="1054" y="1"/>
                      <a:pt x="435" y="1"/>
                    </a:cubicBezTo>
                    <a:close/>
                  </a:path>
                </a:pathLst>
              </a:custGeom>
              <a:solidFill>
                <a:srgbClr val="8E4F4F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1481" name="Google Shape;1200;p63"/>
              <p:cNvSpPr>
                <a:spLocks/>
              </p:cNvSpPr>
              <p:nvPr/>
            </p:nvSpPr>
            <p:spPr bwMode="auto">
              <a:xfrm>
                <a:off x="-653294" y="1750149"/>
                <a:ext cx="287196" cy="264020"/>
              </a:xfrm>
              <a:custGeom>
                <a:avLst/>
                <a:gdLst/>
                <a:ahLst/>
                <a:cxnLst>
                  <a:cxn ang="0">
                    <a:pos x="2063" y="1"/>
                  </a:cxn>
                  <a:cxn ang="0">
                    <a:pos x="1946" y="4"/>
                  </a:cxn>
                  <a:cxn ang="0">
                    <a:pos x="61" y="1980"/>
                  </a:cxn>
                  <a:cxn ang="0">
                    <a:pos x="2067" y="3774"/>
                  </a:cxn>
                  <a:cxn ang="0">
                    <a:pos x="2128" y="3773"/>
                  </a:cxn>
                  <a:cxn ang="0">
                    <a:pos x="4043" y="1797"/>
                  </a:cxn>
                  <a:cxn ang="0">
                    <a:pos x="2063" y="1"/>
                  </a:cxn>
                </a:cxnLst>
                <a:rect l="0" t="0" r="r" b="b"/>
                <a:pathLst>
                  <a:path w="4105" h="3774" extrusionOk="0">
                    <a:moveTo>
                      <a:pt x="2063" y="1"/>
                    </a:moveTo>
                    <a:cubicBezTo>
                      <a:pt x="2024" y="1"/>
                      <a:pt x="1985" y="2"/>
                      <a:pt x="1946" y="4"/>
                    </a:cubicBezTo>
                    <a:cubicBezTo>
                      <a:pt x="852" y="65"/>
                      <a:pt x="1" y="946"/>
                      <a:pt x="61" y="1980"/>
                    </a:cubicBezTo>
                    <a:cubicBezTo>
                      <a:pt x="91" y="2994"/>
                      <a:pt x="999" y="3774"/>
                      <a:pt x="2067" y="3774"/>
                    </a:cubicBezTo>
                    <a:cubicBezTo>
                      <a:pt x="2088" y="3774"/>
                      <a:pt x="2108" y="3774"/>
                      <a:pt x="2128" y="3773"/>
                    </a:cubicBezTo>
                    <a:cubicBezTo>
                      <a:pt x="3253" y="3712"/>
                      <a:pt x="4104" y="2831"/>
                      <a:pt x="4043" y="1797"/>
                    </a:cubicBezTo>
                    <a:cubicBezTo>
                      <a:pt x="3985" y="800"/>
                      <a:pt x="3133" y="1"/>
                      <a:pt x="2063" y="1"/>
                    </a:cubicBezTo>
                    <a:close/>
                  </a:path>
                </a:pathLst>
              </a:custGeom>
              <a:solidFill>
                <a:srgbClr val="F1C1C7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1482" name="Google Shape;1201;p63"/>
              <p:cNvSpPr>
                <a:spLocks/>
              </p:cNvSpPr>
              <p:nvPr/>
            </p:nvSpPr>
            <p:spPr bwMode="auto">
              <a:xfrm>
                <a:off x="-13510" y="1706137"/>
                <a:ext cx="313902" cy="288697"/>
              </a:xfrm>
              <a:custGeom>
                <a:avLst/>
                <a:gdLst/>
                <a:ahLst/>
                <a:cxnLst>
                  <a:cxn ang="0">
                    <a:pos x="2064" y="1"/>
                  </a:cxn>
                  <a:cxn ang="0">
                    <a:pos x="1945" y="4"/>
                  </a:cxn>
                  <a:cxn ang="0">
                    <a:pos x="30" y="1980"/>
                  </a:cxn>
                  <a:cxn ang="0">
                    <a:pos x="2010" y="3746"/>
                  </a:cxn>
                  <a:cxn ang="0">
                    <a:pos x="2128" y="3743"/>
                  </a:cxn>
                  <a:cxn ang="0">
                    <a:pos x="4043" y="1767"/>
                  </a:cxn>
                  <a:cxn ang="0">
                    <a:pos x="2064" y="1"/>
                  </a:cxn>
                </a:cxnLst>
                <a:rect l="0" t="0" r="r" b="b"/>
                <a:pathLst>
                  <a:path w="4074" h="3747" extrusionOk="0">
                    <a:moveTo>
                      <a:pt x="2064" y="1"/>
                    </a:moveTo>
                    <a:cubicBezTo>
                      <a:pt x="2024" y="1"/>
                      <a:pt x="1985" y="2"/>
                      <a:pt x="1945" y="4"/>
                    </a:cubicBezTo>
                    <a:cubicBezTo>
                      <a:pt x="851" y="35"/>
                      <a:pt x="0" y="916"/>
                      <a:pt x="30" y="1980"/>
                    </a:cubicBezTo>
                    <a:cubicBezTo>
                      <a:pt x="89" y="2976"/>
                      <a:pt x="967" y="3746"/>
                      <a:pt x="2010" y="3746"/>
                    </a:cubicBezTo>
                    <a:cubicBezTo>
                      <a:pt x="2049" y="3746"/>
                      <a:pt x="2088" y="3745"/>
                      <a:pt x="2128" y="3743"/>
                    </a:cubicBezTo>
                    <a:cubicBezTo>
                      <a:pt x="3222" y="3682"/>
                      <a:pt x="4073" y="2801"/>
                      <a:pt x="4043" y="1767"/>
                    </a:cubicBezTo>
                    <a:cubicBezTo>
                      <a:pt x="3984" y="771"/>
                      <a:pt x="3107" y="1"/>
                      <a:pt x="2064" y="1"/>
                    </a:cubicBezTo>
                    <a:close/>
                  </a:path>
                </a:pathLst>
              </a:custGeom>
              <a:solidFill>
                <a:srgbClr val="F1C1C7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1483" name="Google Shape;1202;p63"/>
              <p:cNvSpPr>
                <a:spLocks/>
              </p:cNvSpPr>
              <p:nvPr/>
            </p:nvSpPr>
            <p:spPr bwMode="auto">
              <a:xfrm>
                <a:off x="-516127" y="1598671"/>
                <a:ext cx="67304" cy="78302"/>
              </a:xfrm>
              <a:custGeom>
                <a:avLst/>
                <a:gdLst/>
                <a:ahLst/>
                <a:cxnLst>
                  <a:cxn ang="0">
                    <a:pos x="564" y="0"/>
                  </a:cxn>
                  <a:cxn ang="0">
                    <a:pos x="518" y="3"/>
                  </a:cxn>
                  <a:cxn ang="0">
                    <a:pos x="1" y="702"/>
                  </a:cxn>
                  <a:cxn ang="0">
                    <a:pos x="609" y="1310"/>
                  </a:cxn>
                  <a:cxn ang="0">
                    <a:pos x="1095" y="611"/>
                  </a:cxn>
                  <a:cxn ang="0">
                    <a:pos x="564" y="0"/>
                  </a:cxn>
                </a:cxnLst>
                <a:rect l="0" t="0" r="r" b="b"/>
                <a:pathLst>
                  <a:path w="1126" h="1310" extrusionOk="0">
                    <a:moveTo>
                      <a:pt x="564" y="0"/>
                    </a:moveTo>
                    <a:cubicBezTo>
                      <a:pt x="548" y="0"/>
                      <a:pt x="533" y="1"/>
                      <a:pt x="518" y="3"/>
                    </a:cubicBezTo>
                    <a:cubicBezTo>
                      <a:pt x="214" y="33"/>
                      <a:pt x="1" y="337"/>
                      <a:pt x="1" y="702"/>
                    </a:cubicBezTo>
                    <a:cubicBezTo>
                      <a:pt x="31" y="1036"/>
                      <a:pt x="305" y="1310"/>
                      <a:pt x="609" y="1310"/>
                    </a:cubicBezTo>
                    <a:cubicBezTo>
                      <a:pt x="913" y="1279"/>
                      <a:pt x="1126" y="975"/>
                      <a:pt x="1095" y="611"/>
                    </a:cubicBezTo>
                    <a:cubicBezTo>
                      <a:pt x="1066" y="264"/>
                      <a:pt x="846" y="0"/>
                      <a:pt x="564" y="0"/>
                    </a:cubicBezTo>
                    <a:close/>
                  </a:path>
                </a:pathLst>
              </a:custGeom>
              <a:solidFill>
                <a:srgbClr val="111111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1484" name="Google Shape;1203;p63"/>
              <p:cNvSpPr>
                <a:spLocks/>
              </p:cNvSpPr>
              <p:nvPr/>
            </p:nvSpPr>
            <p:spPr bwMode="auto">
              <a:xfrm>
                <a:off x="16201" y="1562331"/>
                <a:ext cx="67304" cy="78302"/>
              </a:xfrm>
              <a:custGeom>
                <a:avLst/>
                <a:gdLst/>
                <a:ahLst/>
                <a:cxnLst>
                  <a:cxn ang="0">
                    <a:pos x="559" y="1"/>
                  </a:cxn>
                  <a:cxn ang="0">
                    <a:pos x="518" y="3"/>
                  </a:cxn>
                  <a:cxn ang="0">
                    <a:pos x="1" y="702"/>
                  </a:cxn>
                  <a:cxn ang="0">
                    <a:pos x="609" y="1310"/>
                  </a:cxn>
                  <a:cxn ang="0">
                    <a:pos x="1095" y="611"/>
                  </a:cxn>
                  <a:cxn ang="0">
                    <a:pos x="559" y="1"/>
                  </a:cxn>
                </a:cxnLst>
                <a:rect l="0" t="0" r="r" b="b"/>
                <a:pathLst>
                  <a:path w="1126" h="1310" extrusionOk="0">
                    <a:moveTo>
                      <a:pt x="559" y="1"/>
                    </a:moveTo>
                    <a:cubicBezTo>
                      <a:pt x="545" y="1"/>
                      <a:pt x="532" y="1"/>
                      <a:pt x="518" y="3"/>
                    </a:cubicBezTo>
                    <a:cubicBezTo>
                      <a:pt x="214" y="33"/>
                      <a:pt x="1" y="337"/>
                      <a:pt x="1" y="702"/>
                    </a:cubicBezTo>
                    <a:cubicBezTo>
                      <a:pt x="31" y="1036"/>
                      <a:pt x="305" y="1310"/>
                      <a:pt x="609" y="1310"/>
                    </a:cubicBezTo>
                    <a:cubicBezTo>
                      <a:pt x="882" y="1279"/>
                      <a:pt x="1126" y="976"/>
                      <a:pt x="1095" y="611"/>
                    </a:cubicBezTo>
                    <a:cubicBezTo>
                      <a:pt x="1066" y="265"/>
                      <a:pt x="818" y="1"/>
                      <a:pt x="559" y="1"/>
                    </a:cubicBezTo>
                    <a:close/>
                  </a:path>
                </a:pathLst>
              </a:custGeom>
              <a:solidFill>
                <a:srgbClr val="111111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1485" name="Google Shape;1204;p63"/>
              <p:cNvSpPr>
                <a:spLocks/>
              </p:cNvSpPr>
              <p:nvPr/>
            </p:nvSpPr>
            <p:spPr bwMode="auto">
              <a:xfrm>
                <a:off x="-944705" y="978696"/>
                <a:ext cx="316197" cy="640621"/>
              </a:xfrm>
              <a:custGeom>
                <a:avLst/>
                <a:gdLst/>
                <a:ahLst/>
                <a:cxnLst>
                  <a:cxn ang="0">
                    <a:pos x="5289" y="1"/>
                  </a:cxn>
                  <a:cxn ang="0">
                    <a:pos x="5289" y="1"/>
                  </a:cxn>
                  <a:cxn ang="0">
                    <a:pos x="973" y="4165"/>
                  </a:cxn>
                  <a:cxn ang="0">
                    <a:pos x="547" y="10244"/>
                  </a:cxn>
                  <a:cxn ang="0">
                    <a:pos x="2158" y="10700"/>
                  </a:cxn>
                  <a:cxn ang="0">
                    <a:pos x="2209" y="10718"/>
                  </a:cxn>
                  <a:cxn ang="0">
                    <a:pos x="2189" y="9514"/>
                  </a:cxn>
                  <a:cxn ang="0">
                    <a:pos x="4195" y="8998"/>
                  </a:cxn>
                  <a:cxn ang="0">
                    <a:pos x="4894" y="1460"/>
                  </a:cxn>
                  <a:cxn ang="0">
                    <a:pos x="5289" y="1"/>
                  </a:cxn>
                </a:cxnLst>
                <a:rect l="0" t="0" r="r" b="b"/>
                <a:pathLst>
                  <a:path w="5290" h="10719" extrusionOk="0">
                    <a:moveTo>
                      <a:pt x="5289" y="1"/>
                    </a:moveTo>
                    <a:lnTo>
                      <a:pt x="5289" y="1"/>
                    </a:lnTo>
                    <a:cubicBezTo>
                      <a:pt x="3192" y="882"/>
                      <a:pt x="1520" y="2554"/>
                      <a:pt x="973" y="4165"/>
                    </a:cubicBezTo>
                    <a:cubicBezTo>
                      <a:pt x="0" y="7022"/>
                      <a:pt x="547" y="10244"/>
                      <a:pt x="547" y="10244"/>
                    </a:cubicBezTo>
                    <a:cubicBezTo>
                      <a:pt x="912" y="10305"/>
                      <a:pt x="1976" y="10639"/>
                      <a:pt x="2158" y="10700"/>
                    </a:cubicBezTo>
                    <a:cubicBezTo>
                      <a:pt x="2179" y="10712"/>
                      <a:pt x="2196" y="10718"/>
                      <a:pt x="2209" y="10718"/>
                    </a:cubicBezTo>
                    <a:cubicBezTo>
                      <a:pt x="2388" y="10718"/>
                      <a:pt x="1905" y="9628"/>
                      <a:pt x="2189" y="9514"/>
                    </a:cubicBezTo>
                    <a:cubicBezTo>
                      <a:pt x="2857" y="9302"/>
                      <a:pt x="3526" y="9119"/>
                      <a:pt x="4195" y="8998"/>
                    </a:cubicBezTo>
                    <a:cubicBezTo>
                      <a:pt x="3830" y="6414"/>
                      <a:pt x="4134" y="3831"/>
                      <a:pt x="4894" y="1460"/>
                    </a:cubicBezTo>
                    <a:cubicBezTo>
                      <a:pt x="5046" y="973"/>
                      <a:pt x="5167" y="487"/>
                      <a:pt x="5289" y="1"/>
                    </a:cubicBezTo>
                    <a:close/>
                  </a:path>
                </a:pathLst>
              </a:custGeom>
              <a:solidFill>
                <a:srgbClr val="3D1926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1486" name="Google Shape;1205;p63"/>
              <p:cNvSpPr>
                <a:spLocks/>
              </p:cNvSpPr>
              <p:nvPr/>
            </p:nvSpPr>
            <p:spPr bwMode="auto">
              <a:xfrm>
                <a:off x="-724621" y="949286"/>
                <a:ext cx="206611" cy="570154"/>
              </a:xfrm>
              <a:custGeom>
                <a:avLst/>
                <a:gdLst/>
                <a:ahLst/>
                <a:cxnLst>
                  <a:cxn ang="0">
                    <a:pos x="3040" y="0"/>
                  </a:cxn>
                  <a:cxn ang="0">
                    <a:pos x="1489" y="487"/>
                  </a:cxn>
                  <a:cxn ang="0">
                    <a:pos x="1094" y="1946"/>
                  </a:cxn>
                  <a:cxn ang="0">
                    <a:pos x="365" y="9484"/>
                  </a:cxn>
                  <a:cxn ang="0">
                    <a:pos x="3222" y="8997"/>
                  </a:cxn>
                  <a:cxn ang="0">
                    <a:pos x="3040" y="0"/>
                  </a:cxn>
                </a:cxnLst>
                <a:rect l="0" t="0" r="r" b="b"/>
                <a:pathLst>
                  <a:path w="3222" h="9484" extrusionOk="0">
                    <a:moveTo>
                      <a:pt x="3040" y="0"/>
                    </a:moveTo>
                    <a:cubicBezTo>
                      <a:pt x="2492" y="92"/>
                      <a:pt x="1976" y="274"/>
                      <a:pt x="1489" y="487"/>
                    </a:cubicBezTo>
                    <a:cubicBezTo>
                      <a:pt x="1337" y="973"/>
                      <a:pt x="1216" y="1459"/>
                      <a:pt x="1094" y="1946"/>
                    </a:cubicBezTo>
                    <a:cubicBezTo>
                      <a:pt x="334" y="4317"/>
                      <a:pt x="0" y="6900"/>
                      <a:pt x="365" y="9484"/>
                    </a:cubicBezTo>
                    <a:cubicBezTo>
                      <a:pt x="1337" y="9271"/>
                      <a:pt x="2280" y="9119"/>
                      <a:pt x="3222" y="8997"/>
                    </a:cubicBezTo>
                    <a:cubicBezTo>
                      <a:pt x="2553" y="6019"/>
                      <a:pt x="2523" y="2979"/>
                      <a:pt x="3040" y="0"/>
                    </a:cubicBezTo>
                    <a:close/>
                  </a:path>
                </a:pathLst>
              </a:custGeom>
              <a:solidFill>
                <a:srgbClr val="582938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1487" name="Google Shape;1206;p63"/>
              <p:cNvSpPr>
                <a:spLocks/>
              </p:cNvSpPr>
              <p:nvPr/>
            </p:nvSpPr>
            <p:spPr bwMode="auto">
              <a:xfrm>
                <a:off x="-576698" y="804804"/>
                <a:ext cx="831620" cy="695991"/>
              </a:xfrm>
              <a:custGeom>
                <a:avLst/>
                <a:gdLst/>
                <a:ahLst/>
                <a:cxnLst>
                  <a:cxn ang="0">
                    <a:pos x="6538" y="1"/>
                  </a:cxn>
                  <a:cxn ang="0">
                    <a:pos x="6506" y="2"/>
                  </a:cxn>
                  <a:cxn ang="0">
                    <a:pos x="5138" y="2525"/>
                  </a:cxn>
                  <a:cxn ang="0">
                    <a:pos x="3954" y="839"/>
                  </a:cxn>
                  <a:cxn ang="0">
                    <a:pos x="3709" y="883"/>
                  </a:cxn>
                  <a:cxn ang="0">
                    <a:pos x="4135" y="2616"/>
                  </a:cxn>
                  <a:cxn ang="0">
                    <a:pos x="2083" y="2297"/>
                  </a:cxn>
                  <a:cxn ang="0">
                    <a:pos x="518" y="2464"/>
                  </a:cxn>
                  <a:cxn ang="0">
                    <a:pos x="700" y="11491"/>
                  </a:cxn>
                  <a:cxn ang="0">
                    <a:pos x="5490" y="11237"/>
                  </a:cxn>
                  <a:cxn ang="0">
                    <a:pos x="7326" y="11279"/>
                  </a:cxn>
                  <a:cxn ang="0">
                    <a:pos x="7396" y="8376"/>
                  </a:cxn>
                  <a:cxn ang="0">
                    <a:pos x="7509" y="8482"/>
                  </a:cxn>
                  <a:cxn ang="0">
                    <a:pos x="8208" y="11339"/>
                  </a:cxn>
                  <a:cxn ang="0">
                    <a:pos x="11035" y="11309"/>
                  </a:cxn>
                  <a:cxn ang="0">
                    <a:pos x="10852" y="7449"/>
                  </a:cxn>
                  <a:cxn ang="0">
                    <a:pos x="10852" y="7449"/>
                  </a:cxn>
                  <a:cxn ang="0">
                    <a:pos x="12220" y="11431"/>
                  </a:cxn>
                  <a:cxn ang="0">
                    <a:pos x="13588" y="11643"/>
                  </a:cxn>
                  <a:cxn ang="0">
                    <a:pos x="9180" y="2008"/>
                  </a:cxn>
                  <a:cxn ang="0">
                    <a:pos x="5928" y="2494"/>
                  </a:cxn>
                  <a:cxn ang="0">
                    <a:pos x="6538" y="1"/>
                  </a:cxn>
                </a:cxnLst>
                <a:rect l="0" t="0" r="r" b="b"/>
                <a:pathLst>
                  <a:path w="13588" h="11644" extrusionOk="0">
                    <a:moveTo>
                      <a:pt x="6538" y="1"/>
                    </a:moveTo>
                    <a:cubicBezTo>
                      <a:pt x="6527" y="1"/>
                      <a:pt x="6517" y="1"/>
                      <a:pt x="6506" y="2"/>
                    </a:cubicBezTo>
                    <a:cubicBezTo>
                      <a:pt x="5563" y="32"/>
                      <a:pt x="5138" y="2525"/>
                      <a:pt x="5138" y="2525"/>
                    </a:cubicBezTo>
                    <a:cubicBezTo>
                      <a:pt x="5138" y="2525"/>
                      <a:pt x="4806" y="839"/>
                      <a:pt x="3954" y="839"/>
                    </a:cubicBezTo>
                    <a:cubicBezTo>
                      <a:pt x="3877" y="839"/>
                      <a:pt x="3795" y="853"/>
                      <a:pt x="3709" y="883"/>
                    </a:cubicBezTo>
                    <a:cubicBezTo>
                      <a:pt x="2676" y="1248"/>
                      <a:pt x="4135" y="2616"/>
                      <a:pt x="4135" y="2616"/>
                    </a:cubicBezTo>
                    <a:cubicBezTo>
                      <a:pt x="3453" y="2394"/>
                      <a:pt x="2762" y="2297"/>
                      <a:pt x="2083" y="2297"/>
                    </a:cubicBezTo>
                    <a:cubicBezTo>
                      <a:pt x="1551" y="2297"/>
                      <a:pt x="1025" y="2357"/>
                      <a:pt x="518" y="2464"/>
                    </a:cubicBezTo>
                    <a:cubicBezTo>
                      <a:pt x="1" y="5473"/>
                      <a:pt x="31" y="8513"/>
                      <a:pt x="700" y="11491"/>
                    </a:cubicBezTo>
                    <a:cubicBezTo>
                      <a:pt x="2549" y="11286"/>
                      <a:pt x="4267" y="11237"/>
                      <a:pt x="5490" y="11237"/>
                    </a:cubicBezTo>
                    <a:cubicBezTo>
                      <a:pt x="6619" y="11237"/>
                      <a:pt x="7326" y="11279"/>
                      <a:pt x="7326" y="11279"/>
                    </a:cubicBezTo>
                    <a:cubicBezTo>
                      <a:pt x="7326" y="11279"/>
                      <a:pt x="7103" y="8376"/>
                      <a:pt x="7396" y="8376"/>
                    </a:cubicBezTo>
                    <a:cubicBezTo>
                      <a:pt x="7427" y="8376"/>
                      <a:pt x="7465" y="8409"/>
                      <a:pt x="7509" y="8482"/>
                    </a:cubicBezTo>
                    <a:cubicBezTo>
                      <a:pt x="7965" y="9242"/>
                      <a:pt x="8208" y="11339"/>
                      <a:pt x="8208" y="11339"/>
                    </a:cubicBezTo>
                    <a:lnTo>
                      <a:pt x="11035" y="11309"/>
                    </a:lnTo>
                    <a:cubicBezTo>
                      <a:pt x="11156" y="10610"/>
                      <a:pt x="10852" y="7449"/>
                      <a:pt x="10852" y="7449"/>
                    </a:cubicBezTo>
                    <a:cubicBezTo>
                      <a:pt x="11521" y="8482"/>
                      <a:pt x="12220" y="11431"/>
                      <a:pt x="12220" y="11431"/>
                    </a:cubicBezTo>
                    <a:cubicBezTo>
                      <a:pt x="12585" y="11491"/>
                      <a:pt x="13071" y="11583"/>
                      <a:pt x="13588" y="11643"/>
                    </a:cubicBezTo>
                    <a:cubicBezTo>
                      <a:pt x="12858" y="8269"/>
                      <a:pt x="11095" y="4987"/>
                      <a:pt x="9180" y="2008"/>
                    </a:cubicBezTo>
                    <a:cubicBezTo>
                      <a:pt x="7387" y="2099"/>
                      <a:pt x="5928" y="2494"/>
                      <a:pt x="5928" y="2494"/>
                    </a:cubicBezTo>
                    <a:cubicBezTo>
                      <a:pt x="5928" y="2494"/>
                      <a:pt x="7412" y="1"/>
                      <a:pt x="6538" y="1"/>
                    </a:cubicBezTo>
                    <a:close/>
                  </a:path>
                </a:pathLst>
              </a:custGeom>
              <a:solidFill>
                <a:srgbClr val="3D1926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1488" name="Google Shape;1207;p63"/>
              <p:cNvSpPr>
                <a:spLocks/>
              </p:cNvSpPr>
              <p:nvPr/>
            </p:nvSpPr>
            <p:spPr bwMode="auto">
              <a:xfrm>
                <a:off x="-27600" y="924907"/>
                <a:ext cx="438386" cy="594543"/>
              </a:xfrm>
              <a:custGeom>
                <a:avLst/>
                <a:gdLst/>
                <a:ahLst/>
                <a:cxnLst>
                  <a:cxn ang="0">
                    <a:pos x="617" y="1"/>
                  </a:cxn>
                  <a:cxn ang="0">
                    <a:pos x="0" y="11"/>
                  </a:cxn>
                  <a:cxn ang="0">
                    <a:pos x="4408" y="9646"/>
                  </a:cxn>
                  <a:cxn ang="0">
                    <a:pos x="6961" y="9981"/>
                  </a:cxn>
                  <a:cxn ang="0">
                    <a:pos x="2949" y="193"/>
                  </a:cxn>
                  <a:cxn ang="0">
                    <a:pos x="617" y="1"/>
                  </a:cxn>
                </a:cxnLst>
                <a:rect l="0" t="0" r="r" b="b"/>
                <a:pathLst>
                  <a:path w="6961" h="9981" extrusionOk="0">
                    <a:moveTo>
                      <a:pt x="617" y="1"/>
                    </a:moveTo>
                    <a:cubicBezTo>
                      <a:pt x="409" y="1"/>
                      <a:pt x="203" y="4"/>
                      <a:pt x="0" y="11"/>
                    </a:cubicBezTo>
                    <a:cubicBezTo>
                      <a:pt x="1915" y="3020"/>
                      <a:pt x="3678" y="6303"/>
                      <a:pt x="4408" y="9646"/>
                    </a:cubicBezTo>
                    <a:cubicBezTo>
                      <a:pt x="5259" y="9768"/>
                      <a:pt x="6201" y="9890"/>
                      <a:pt x="6961" y="9981"/>
                    </a:cubicBezTo>
                    <a:cubicBezTo>
                      <a:pt x="6566" y="6455"/>
                      <a:pt x="5168" y="2959"/>
                      <a:pt x="2949" y="193"/>
                    </a:cubicBezTo>
                    <a:cubicBezTo>
                      <a:pt x="2162" y="50"/>
                      <a:pt x="1374" y="1"/>
                      <a:pt x="617" y="1"/>
                    </a:cubicBezTo>
                    <a:close/>
                  </a:path>
                </a:pathLst>
              </a:custGeom>
              <a:solidFill>
                <a:srgbClr val="582938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1489" name="Google Shape;1208;p63"/>
              <p:cNvSpPr>
                <a:spLocks/>
              </p:cNvSpPr>
              <p:nvPr/>
            </p:nvSpPr>
            <p:spPr bwMode="auto">
              <a:xfrm>
                <a:off x="157272" y="935691"/>
                <a:ext cx="336161" cy="61438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4013" y="9788"/>
                  </a:cxn>
                  <a:cxn ang="0">
                    <a:pos x="4560" y="9849"/>
                  </a:cxn>
                  <a:cxn ang="0">
                    <a:pos x="4712" y="10304"/>
                  </a:cxn>
                  <a:cxn ang="0">
                    <a:pos x="5594" y="9940"/>
                  </a:cxn>
                  <a:cxn ang="0">
                    <a:pos x="3739" y="2797"/>
                  </a:cxn>
                  <a:cxn ang="0">
                    <a:pos x="1" y="0"/>
                  </a:cxn>
                </a:cxnLst>
                <a:rect l="0" t="0" r="r" b="b"/>
                <a:pathLst>
                  <a:path w="5624" h="10305" extrusionOk="0">
                    <a:moveTo>
                      <a:pt x="1" y="0"/>
                    </a:moveTo>
                    <a:cubicBezTo>
                      <a:pt x="2220" y="2766"/>
                      <a:pt x="3618" y="6262"/>
                      <a:pt x="4013" y="9788"/>
                    </a:cubicBezTo>
                    <a:cubicBezTo>
                      <a:pt x="4195" y="9818"/>
                      <a:pt x="4378" y="9818"/>
                      <a:pt x="4560" y="9849"/>
                    </a:cubicBezTo>
                    <a:cubicBezTo>
                      <a:pt x="5046" y="9909"/>
                      <a:pt x="4469" y="10274"/>
                      <a:pt x="4712" y="10304"/>
                    </a:cubicBezTo>
                    <a:cubicBezTo>
                      <a:pt x="4955" y="10304"/>
                      <a:pt x="5594" y="9940"/>
                      <a:pt x="5594" y="9940"/>
                    </a:cubicBezTo>
                    <a:cubicBezTo>
                      <a:pt x="5594" y="9940"/>
                      <a:pt x="5624" y="7478"/>
                      <a:pt x="3739" y="2797"/>
                    </a:cubicBezTo>
                    <a:cubicBezTo>
                      <a:pt x="3040" y="1125"/>
                      <a:pt x="1581" y="335"/>
                      <a:pt x="1" y="0"/>
                    </a:cubicBezTo>
                    <a:close/>
                  </a:path>
                </a:pathLst>
              </a:custGeom>
              <a:solidFill>
                <a:srgbClr val="3D1926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1490" name="Google Shape;1209;p63"/>
              <p:cNvSpPr>
                <a:spLocks/>
              </p:cNvSpPr>
              <p:nvPr/>
            </p:nvSpPr>
            <p:spPr bwMode="auto">
              <a:xfrm>
                <a:off x="-1108407" y="2605269"/>
                <a:ext cx="394319" cy="383620"/>
              </a:xfrm>
              <a:custGeom>
                <a:avLst/>
                <a:gdLst/>
                <a:ahLst/>
                <a:cxnLst>
                  <a:cxn ang="0">
                    <a:pos x="3648" y="1"/>
                  </a:cxn>
                  <a:cxn ang="0">
                    <a:pos x="31" y="5624"/>
                  </a:cxn>
                  <a:cxn ang="0">
                    <a:pos x="1379" y="6418"/>
                  </a:cxn>
                  <a:cxn ang="0">
                    <a:pos x="3648" y="6050"/>
                  </a:cxn>
                  <a:cxn ang="0">
                    <a:pos x="6597" y="1551"/>
                  </a:cxn>
                  <a:cxn ang="0">
                    <a:pos x="3648" y="1"/>
                  </a:cxn>
                </a:cxnLst>
                <a:rect l="0" t="0" r="r" b="b"/>
                <a:pathLst>
                  <a:path w="6597" h="6418" extrusionOk="0">
                    <a:moveTo>
                      <a:pt x="3648" y="1"/>
                    </a:moveTo>
                    <a:cubicBezTo>
                      <a:pt x="3648" y="1"/>
                      <a:pt x="1" y="4165"/>
                      <a:pt x="31" y="5624"/>
                    </a:cubicBezTo>
                    <a:cubicBezTo>
                      <a:pt x="44" y="6237"/>
                      <a:pt x="659" y="6418"/>
                      <a:pt x="1379" y="6418"/>
                    </a:cubicBezTo>
                    <a:cubicBezTo>
                      <a:pt x="2407" y="6418"/>
                      <a:pt x="3648" y="6050"/>
                      <a:pt x="3648" y="6050"/>
                    </a:cubicBezTo>
                    <a:lnTo>
                      <a:pt x="6597" y="1551"/>
                    </a:lnTo>
                    <a:lnTo>
                      <a:pt x="3648" y="1"/>
                    </a:lnTo>
                    <a:close/>
                  </a:path>
                </a:pathLst>
              </a:custGeom>
              <a:solidFill>
                <a:srgbClr val="FDE1C8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1491" name="Google Shape;1210;p63"/>
              <p:cNvSpPr>
                <a:spLocks/>
              </p:cNvSpPr>
              <p:nvPr/>
            </p:nvSpPr>
            <p:spPr bwMode="auto">
              <a:xfrm>
                <a:off x="-681456" y="2174741"/>
                <a:ext cx="461563" cy="804896"/>
              </a:xfrm>
              <a:custGeom>
                <a:avLst/>
                <a:gdLst/>
                <a:ahLst/>
                <a:cxnLst>
                  <a:cxn ang="0">
                    <a:pos x="1278" y="0"/>
                  </a:cxn>
                  <a:cxn ang="0">
                    <a:pos x="882" y="2067"/>
                  </a:cxn>
                  <a:cxn ang="0">
                    <a:pos x="1" y="10031"/>
                  </a:cxn>
                  <a:cxn ang="0">
                    <a:pos x="7721" y="13465"/>
                  </a:cxn>
                  <a:cxn ang="0">
                    <a:pos x="7721" y="4073"/>
                  </a:cxn>
                  <a:cxn ang="0">
                    <a:pos x="1278" y="0"/>
                  </a:cxn>
                </a:cxnLst>
                <a:rect l="0" t="0" r="r" b="b"/>
                <a:pathLst>
                  <a:path w="7722" h="13466" extrusionOk="0">
                    <a:moveTo>
                      <a:pt x="1278" y="0"/>
                    </a:moveTo>
                    <a:lnTo>
                      <a:pt x="882" y="2067"/>
                    </a:lnTo>
                    <a:lnTo>
                      <a:pt x="1" y="10031"/>
                    </a:lnTo>
                    <a:lnTo>
                      <a:pt x="7721" y="13465"/>
                    </a:lnTo>
                    <a:lnTo>
                      <a:pt x="7721" y="4073"/>
                    </a:lnTo>
                    <a:cubicBezTo>
                      <a:pt x="6202" y="1945"/>
                      <a:pt x="1278" y="0"/>
                      <a:pt x="1278" y="0"/>
                    </a:cubicBezTo>
                    <a:close/>
                  </a:path>
                </a:pathLst>
              </a:custGeom>
              <a:solidFill>
                <a:srgbClr val="EBE9F4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1492" name="Google Shape;1211;p63"/>
              <p:cNvSpPr>
                <a:spLocks/>
              </p:cNvSpPr>
              <p:nvPr/>
            </p:nvSpPr>
            <p:spPr bwMode="auto">
              <a:xfrm>
                <a:off x="-570580" y="2154718"/>
                <a:ext cx="370649" cy="804956"/>
              </a:xfrm>
              <a:custGeom>
                <a:avLst/>
                <a:gdLst/>
                <a:ahLst/>
                <a:cxnLst>
                  <a:cxn ang="0">
                    <a:pos x="1034" y="1"/>
                  </a:cxn>
                  <a:cxn ang="0">
                    <a:pos x="699" y="2068"/>
                  </a:cxn>
                  <a:cxn ang="0">
                    <a:pos x="0" y="10031"/>
                  </a:cxn>
                  <a:cxn ang="0">
                    <a:pos x="6201" y="13466"/>
                  </a:cxn>
                  <a:cxn ang="0">
                    <a:pos x="6201" y="4074"/>
                  </a:cxn>
                  <a:cxn ang="0">
                    <a:pos x="1034" y="1"/>
                  </a:cxn>
                </a:cxnLst>
                <a:rect l="0" t="0" r="r" b="b"/>
                <a:pathLst>
                  <a:path w="6201" h="13467" extrusionOk="0">
                    <a:moveTo>
                      <a:pt x="1034" y="1"/>
                    </a:moveTo>
                    <a:lnTo>
                      <a:pt x="699" y="2068"/>
                    </a:lnTo>
                    <a:lnTo>
                      <a:pt x="0" y="10031"/>
                    </a:lnTo>
                    <a:lnTo>
                      <a:pt x="6201" y="13466"/>
                    </a:lnTo>
                    <a:lnTo>
                      <a:pt x="6201" y="4074"/>
                    </a:lnTo>
                    <a:cubicBezTo>
                      <a:pt x="4985" y="1977"/>
                      <a:pt x="1034" y="1"/>
                      <a:pt x="1034" y="1"/>
                    </a:cubicBezTo>
                    <a:close/>
                  </a:path>
                </a:pathLst>
              </a:custGeom>
              <a:solidFill>
                <a:srgbClr val="EBE9F4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1493" name="Google Shape;1212;p63"/>
              <p:cNvSpPr>
                <a:spLocks/>
              </p:cNvSpPr>
              <p:nvPr/>
            </p:nvSpPr>
            <p:spPr bwMode="auto">
              <a:xfrm>
                <a:off x="-450677" y="2140194"/>
                <a:ext cx="252599" cy="804896"/>
              </a:xfrm>
              <a:custGeom>
                <a:avLst/>
                <a:gdLst/>
                <a:ahLst/>
                <a:cxnLst>
                  <a:cxn ang="0">
                    <a:pos x="699" y="1"/>
                  </a:cxn>
                  <a:cxn ang="0">
                    <a:pos x="456" y="2068"/>
                  </a:cxn>
                  <a:cxn ang="0">
                    <a:pos x="0" y="10031"/>
                  </a:cxn>
                  <a:cxn ang="0">
                    <a:pos x="4225" y="13466"/>
                  </a:cxn>
                  <a:cxn ang="0">
                    <a:pos x="4225" y="4074"/>
                  </a:cxn>
                  <a:cxn ang="0">
                    <a:pos x="699" y="1"/>
                  </a:cxn>
                </a:cxnLst>
                <a:rect l="0" t="0" r="r" b="b"/>
                <a:pathLst>
                  <a:path w="4226" h="13466" extrusionOk="0">
                    <a:moveTo>
                      <a:pt x="699" y="1"/>
                    </a:moveTo>
                    <a:lnTo>
                      <a:pt x="456" y="2068"/>
                    </a:lnTo>
                    <a:lnTo>
                      <a:pt x="0" y="10031"/>
                    </a:lnTo>
                    <a:lnTo>
                      <a:pt x="4225" y="13466"/>
                    </a:lnTo>
                    <a:lnTo>
                      <a:pt x="4225" y="4074"/>
                    </a:lnTo>
                    <a:cubicBezTo>
                      <a:pt x="3405" y="1976"/>
                      <a:pt x="699" y="1"/>
                      <a:pt x="699" y="1"/>
                    </a:cubicBezTo>
                    <a:close/>
                  </a:path>
                </a:pathLst>
              </a:custGeom>
              <a:solidFill>
                <a:srgbClr val="EBE9F4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1494" name="Google Shape;1213;p63"/>
              <p:cNvSpPr>
                <a:spLocks/>
              </p:cNvSpPr>
              <p:nvPr/>
            </p:nvSpPr>
            <p:spPr bwMode="auto">
              <a:xfrm>
                <a:off x="-196348" y="2171095"/>
                <a:ext cx="461563" cy="804896"/>
              </a:xfrm>
              <a:custGeom>
                <a:avLst/>
                <a:gdLst/>
                <a:ahLst/>
                <a:cxnLst>
                  <a:cxn ang="0">
                    <a:pos x="6444" y="0"/>
                  </a:cxn>
                  <a:cxn ang="0">
                    <a:pos x="1" y="4104"/>
                  </a:cxn>
                  <a:cxn ang="0">
                    <a:pos x="1" y="13466"/>
                  </a:cxn>
                  <a:cxn ang="0">
                    <a:pos x="7721" y="10061"/>
                  </a:cxn>
                  <a:cxn ang="0">
                    <a:pos x="6870" y="2067"/>
                  </a:cxn>
                  <a:cxn ang="0">
                    <a:pos x="6444" y="0"/>
                  </a:cxn>
                </a:cxnLst>
                <a:rect l="0" t="0" r="r" b="b"/>
                <a:pathLst>
                  <a:path w="7722" h="13466" extrusionOk="0">
                    <a:moveTo>
                      <a:pt x="6444" y="0"/>
                    </a:moveTo>
                    <a:cubicBezTo>
                      <a:pt x="6444" y="0"/>
                      <a:pt x="1520" y="1976"/>
                      <a:pt x="1" y="4104"/>
                    </a:cubicBezTo>
                    <a:lnTo>
                      <a:pt x="1" y="13466"/>
                    </a:lnTo>
                    <a:lnTo>
                      <a:pt x="7721" y="10061"/>
                    </a:lnTo>
                    <a:lnTo>
                      <a:pt x="6870" y="2067"/>
                    </a:lnTo>
                    <a:lnTo>
                      <a:pt x="6444" y="0"/>
                    </a:lnTo>
                    <a:close/>
                  </a:path>
                </a:pathLst>
              </a:custGeom>
              <a:solidFill>
                <a:srgbClr val="EBE9F4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1495" name="Google Shape;1214;p63"/>
              <p:cNvSpPr>
                <a:spLocks/>
              </p:cNvSpPr>
              <p:nvPr/>
            </p:nvSpPr>
            <p:spPr bwMode="auto">
              <a:xfrm>
                <a:off x="-216311" y="2151132"/>
                <a:ext cx="370649" cy="804896"/>
              </a:xfrm>
              <a:custGeom>
                <a:avLst/>
                <a:gdLst/>
                <a:ahLst/>
                <a:cxnLst>
                  <a:cxn ang="0">
                    <a:pos x="5168" y="0"/>
                  </a:cxn>
                  <a:cxn ang="0">
                    <a:pos x="0" y="4103"/>
                  </a:cxn>
                  <a:cxn ang="0">
                    <a:pos x="0" y="13465"/>
                  </a:cxn>
                  <a:cxn ang="0">
                    <a:pos x="6201" y="10061"/>
                  </a:cxn>
                  <a:cxn ang="0">
                    <a:pos x="5502" y="2067"/>
                  </a:cxn>
                  <a:cxn ang="0">
                    <a:pos x="5168" y="0"/>
                  </a:cxn>
                </a:cxnLst>
                <a:rect l="0" t="0" r="r" b="b"/>
                <a:pathLst>
                  <a:path w="6201" h="13466" extrusionOk="0">
                    <a:moveTo>
                      <a:pt x="5168" y="0"/>
                    </a:moveTo>
                    <a:cubicBezTo>
                      <a:pt x="5168" y="0"/>
                      <a:pt x="1216" y="1976"/>
                      <a:pt x="0" y="4103"/>
                    </a:cubicBezTo>
                    <a:lnTo>
                      <a:pt x="0" y="13465"/>
                    </a:lnTo>
                    <a:lnTo>
                      <a:pt x="6201" y="10061"/>
                    </a:lnTo>
                    <a:lnTo>
                      <a:pt x="5502" y="2067"/>
                    </a:lnTo>
                    <a:lnTo>
                      <a:pt x="5168" y="0"/>
                    </a:lnTo>
                    <a:close/>
                  </a:path>
                </a:pathLst>
              </a:custGeom>
              <a:solidFill>
                <a:srgbClr val="EBE9F4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1496" name="Google Shape;1215;p63"/>
              <p:cNvSpPr>
                <a:spLocks/>
              </p:cNvSpPr>
              <p:nvPr/>
            </p:nvSpPr>
            <p:spPr bwMode="auto">
              <a:xfrm>
                <a:off x="-218164" y="2138400"/>
                <a:ext cx="254452" cy="803103"/>
              </a:xfrm>
              <a:custGeom>
                <a:avLst/>
                <a:gdLst/>
                <a:ahLst/>
                <a:cxnLst>
                  <a:cxn ang="0">
                    <a:pos x="3557" y="0"/>
                  </a:cxn>
                  <a:cxn ang="0">
                    <a:pos x="1" y="4073"/>
                  </a:cxn>
                  <a:cxn ang="0">
                    <a:pos x="1" y="13435"/>
                  </a:cxn>
                  <a:cxn ang="0">
                    <a:pos x="4256" y="10031"/>
                  </a:cxn>
                  <a:cxn ang="0">
                    <a:pos x="3770" y="2037"/>
                  </a:cxn>
                  <a:cxn ang="0">
                    <a:pos x="3557" y="0"/>
                  </a:cxn>
                </a:cxnLst>
                <a:rect l="0" t="0" r="r" b="b"/>
                <a:pathLst>
                  <a:path w="4257" h="13436" extrusionOk="0">
                    <a:moveTo>
                      <a:pt x="3557" y="0"/>
                    </a:moveTo>
                    <a:cubicBezTo>
                      <a:pt x="3557" y="0"/>
                      <a:pt x="852" y="1946"/>
                      <a:pt x="1" y="4073"/>
                    </a:cubicBezTo>
                    <a:lnTo>
                      <a:pt x="1" y="13435"/>
                    </a:lnTo>
                    <a:lnTo>
                      <a:pt x="4256" y="10031"/>
                    </a:lnTo>
                    <a:lnTo>
                      <a:pt x="3770" y="2037"/>
                    </a:lnTo>
                    <a:lnTo>
                      <a:pt x="3557" y="0"/>
                    </a:lnTo>
                    <a:close/>
                  </a:path>
                </a:pathLst>
              </a:custGeom>
              <a:solidFill>
                <a:srgbClr val="EBE9F4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1497" name="Google Shape;1216;p63"/>
              <p:cNvSpPr>
                <a:spLocks/>
              </p:cNvSpPr>
              <p:nvPr/>
            </p:nvSpPr>
            <p:spPr bwMode="auto">
              <a:xfrm>
                <a:off x="-746608" y="2223335"/>
                <a:ext cx="499459" cy="778118"/>
              </a:xfrm>
              <a:custGeom>
                <a:avLst/>
                <a:gdLst/>
                <a:ahLst/>
                <a:cxnLst>
                  <a:cxn ang="0">
                    <a:pos x="1182" y="1"/>
                  </a:cxn>
                  <a:cxn ang="0">
                    <a:pos x="179" y="1376"/>
                  </a:cxn>
                  <a:cxn ang="0">
                    <a:pos x="453" y="9704"/>
                  </a:cxn>
                  <a:cxn ang="0">
                    <a:pos x="8356" y="13017"/>
                  </a:cxn>
                  <a:cxn ang="0">
                    <a:pos x="8356" y="3199"/>
                  </a:cxn>
                  <a:cxn ang="0">
                    <a:pos x="1547" y="38"/>
                  </a:cxn>
                  <a:cxn ang="0">
                    <a:pos x="1182" y="1"/>
                  </a:cxn>
                </a:cxnLst>
                <a:rect l="0" t="0" r="r" b="b"/>
                <a:pathLst>
                  <a:path w="8356" h="13018" extrusionOk="0">
                    <a:moveTo>
                      <a:pt x="1182" y="1"/>
                    </a:moveTo>
                    <a:cubicBezTo>
                      <a:pt x="1" y="1"/>
                      <a:pt x="179" y="1376"/>
                      <a:pt x="179" y="1376"/>
                    </a:cubicBezTo>
                    <a:lnTo>
                      <a:pt x="453" y="9704"/>
                    </a:lnTo>
                    <a:cubicBezTo>
                      <a:pt x="2276" y="10069"/>
                      <a:pt x="8356" y="13017"/>
                      <a:pt x="8356" y="13017"/>
                    </a:cubicBezTo>
                    <a:lnTo>
                      <a:pt x="8356" y="3199"/>
                    </a:lnTo>
                    <a:cubicBezTo>
                      <a:pt x="7869" y="2835"/>
                      <a:pt x="3097" y="342"/>
                      <a:pt x="1547" y="38"/>
                    </a:cubicBezTo>
                    <a:cubicBezTo>
                      <a:pt x="1413" y="12"/>
                      <a:pt x="1292" y="1"/>
                      <a:pt x="1182" y="1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1498" name="Google Shape;1217;p63"/>
              <p:cNvSpPr>
                <a:spLocks/>
              </p:cNvSpPr>
              <p:nvPr/>
            </p:nvSpPr>
            <p:spPr bwMode="auto">
              <a:xfrm>
                <a:off x="-149128" y="2212456"/>
                <a:ext cx="499459" cy="778059"/>
              </a:xfrm>
              <a:custGeom>
                <a:avLst/>
                <a:gdLst/>
                <a:ahLst/>
                <a:cxnLst>
                  <a:cxn ang="0">
                    <a:pos x="7174" y="0"/>
                  </a:cxn>
                  <a:cxn ang="0">
                    <a:pos x="6810" y="38"/>
                  </a:cxn>
                  <a:cxn ang="0">
                    <a:pos x="1" y="3321"/>
                  </a:cxn>
                  <a:cxn ang="0">
                    <a:pos x="1" y="13017"/>
                  </a:cxn>
                  <a:cxn ang="0">
                    <a:pos x="7904" y="9673"/>
                  </a:cxn>
                  <a:cxn ang="0">
                    <a:pos x="8177" y="1375"/>
                  </a:cxn>
                  <a:cxn ang="0">
                    <a:pos x="7174" y="0"/>
                  </a:cxn>
                </a:cxnLst>
                <a:rect l="0" t="0" r="r" b="b"/>
                <a:pathLst>
                  <a:path w="8356" h="13017" extrusionOk="0">
                    <a:moveTo>
                      <a:pt x="7174" y="0"/>
                    </a:moveTo>
                    <a:cubicBezTo>
                      <a:pt x="7065" y="0"/>
                      <a:pt x="6943" y="12"/>
                      <a:pt x="6810" y="38"/>
                    </a:cubicBezTo>
                    <a:cubicBezTo>
                      <a:pt x="5259" y="311"/>
                      <a:pt x="487" y="2956"/>
                      <a:pt x="1" y="3321"/>
                    </a:cubicBezTo>
                    <a:lnTo>
                      <a:pt x="1" y="13017"/>
                    </a:lnTo>
                    <a:cubicBezTo>
                      <a:pt x="1" y="13017"/>
                      <a:pt x="6080" y="10068"/>
                      <a:pt x="7904" y="9673"/>
                    </a:cubicBezTo>
                    <a:lnTo>
                      <a:pt x="8177" y="1375"/>
                    </a:lnTo>
                    <a:cubicBezTo>
                      <a:pt x="8177" y="1375"/>
                      <a:pt x="8356" y="0"/>
                      <a:pt x="7174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1499" name="Google Shape;1218;p63"/>
              <p:cNvSpPr>
                <a:spLocks/>
              </p:cNvSpPr>
              <p:nvPr/>
            </p:nvSpPr>
            <p:spPr bwMode="auto">
              <a:xfrm>
                <a:off x="-247213" y="2396430"/>
                <a:ext cx="98146" cy="611712"/>
              </a:xfrm>
              <a:custGeom>
                <a:avLst/>
                <a:gdLst/>
                <a:ahLst/>
                <a:cxnLst>
                  <a:cxn ang="0">
                    <a:pos x="1008" y="1"/>
                  </a:cxn>
                  <a:cxn ang="0">
                    <a:pos x="1" y="303"/>
                  </a:cxn>
                  <a:cxn ang="0">
                    <a:pos x="1" y="10121"/>
                  </a:cxn>
                  <a:cxn ang="0">
                    <a:pos x="832" y="10234"/>
                  </a:cxn>
                  <a:cxn ang="0">
                    <a:pos x="1642" y="9939"/>
                  </a:cxn>
                  <a:cxn ang="0">
                    <a:pos x="1642" y="243"/>
                  </a:cxn>
                  <a:cxn ang="0">
                    <a:pos x="1008" y="1"/>
                  </a:cxn>
                </a:cxnLst>
                <a:rect l="0" t="0" r="r" b="b"/>
                <a:pathLst>
                  <a:path w="1642" h="10234" extrusionOk="0">
                    <a:moveTo>
                      <a:pt x="1008" y="1"/>
                    </a:moveTo>
                    <a:cubicBezTo>
                      <a:pt x="505" y="1"/>
                      <a:pt x="1" y="303"/>
                      <a:pt x="1" y="303"/>
                    </a:cubicBezTo>
                    <a:lnTo>
                      <a:pt x="1" y="10121"/>
                    </a:lnTo>
                    <a:cubicBezTo>
                      <a:pt x="342" y="10203"/>
                      <a:pt x="615" y="10234"/>
                      <a:pt x="832" y="10234"/>
                    </a:cubicBezTo>
                    <a:cubicBezTo>
                      <a:pt x="1503" y="10234"/>
                      <a:pt x="1642" y="9939"/>
                      <a:pt x="1642" y="9939"/>
                    </a:cubicBezTo>
                    <a:lnTo>
                      <a:pt x="1642" y="243"/>
                    </a:lnTo>
                    <a:cubicBezTo>
                      <a:pt x="1462" y="63"/>
                      <a:pt x="1235" y="1"/>
                      <a:pt x="1008" y="1"/>
                    </a:cubicBezTo>
                    <a:close/>
                  </a:path>
                </a:pathLst>
              </a:custGeom>
              <a:solidFill>
                <a:srgbClr val="62CFEE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1500" name="Google Shape;1219;p63"/>
              <p:cNvSpPr>
                <a:spLocks/>
              </p:cNvSpPr>
              <p:nvPr/>
            </p:nvSpPr>
            <p:spPr bwMode="auto">
              <a:xfrm>
                <a:off x="-1122992" y="2570961"/>
                <a:ext cx="632393" cy="553732"/>
              </a:xfrm>
              <a:custGeom>
                <a:avLst/>
                <a:gdLst/>
                <a:ahLst/>
                <a:cxnLst>
                  <a:cxn ang="0">
                    <a:pos x="8803" y="1"/>
                  </a:cxn>
                  <a:cxn ang="0">
                    <a:pos x="6962" y="1639"/>
                  </a:cxn>
                  <a:cxn ang="0">
                    <a:pos x="5975" y="31"/>
                  </a:cxn>
                  <a:cxn ang="0">
                    <a:pos x="5807" y="58"/>
                  </a:cxn>
                  <a:cxn ang="0">
                    <a:pos x="5807" y="2642"/>
                  </a:cxn>
                  <a:cxn ang="0">
                    <a:pos x="1400" y="5134"/>
                  </a:cxn>
                  <a:cxn ang="0">
                    <a:pos x="245" y="6198"/>
                  </a:cxn>
                  <a:cxn ang="0">
                    <a:pos x="3832" y="9264"/>
                  </a:cxn>
                  <a:cxn ang="0">
                    <a:pos x="5017" y="8903"/>
                  </a:cxn>
                  <a:cxn ang="0">
                    <a:pos x="10549" y="2368"/>
                  </a:cxn>
                  <a:cxn ang="0">
                    <a:pos x="10222" y="2019"/>
                  </a:cxn>
                  <a:cxn ang="0">
                    <a:pos x="9283" y="2360"/>
                  </a:cxn>
                  <a:cxn ang="0">
                    <a:pos x="9283" y="2360"/>
                  </a:cxn>
                  <a:cxn ang="0">
                    <a:pos x="10002" y="1152"/>
                  </a:cxn>
                  <a:cxn ang="0">
                    <a:pos x="9700" y="1069"/>
                  </a:cxn>
                  <a:cxn ang="0">
                    <a:pos x="8548" y="1773"/>
                  </a:cxn>
                  <a:cxn ang="0">
                    <a:pos x="8548" y="1773"/>
                  </a:cxn>
                  <a:cxn ang="0">
                    <a:pos x="8969" y="28"/>
                  </a:cxn>
                  <a:cxn ang="0">
                    <a:pos x="8803" y="1"/>
                  </a:cxn>
                </a:cxnLst>
                <a:rect l="0" t="0" r="r" b="b"/>
                <a:pathLst>
                  <a:path w="10580" h="9264" extrusionOk="0">
                    <a:moveTo>
                      <a:pt x="8803" y="1"/>
                    </a:moveTo>
                    <a:cubicBezTo>
                      <a:pt x="8019" y="1"/>
                      <a:pt x="6962" y="1639"/>
                      <a:pt x="6962" y="1639"/>
                    </a:cubicBezTo>
                    <a:cubicBezTo>
                      <a:pt x="6962" y="1639"/>
                      <a:pt x="6699" y="31"/>
                      <a:pt x="5975" y="31"/>
                    </a:cubicBezTo>
                    <a:cubicBezTo>
                      <a:pt x="5922" y="31"/>
                      <a:pt x="5866" y="39"/>
                      <a:pt x="5807" y="58"/>
                    </a:cubicBezTo>
                    <a:cubicBezTo>
                      <a:pt x="4926" y="301"/>
                      <a:pt x="5807" y="2642"/>
                      <a:pt x="5807" y="2642"/>
                    </a:cubicBezTo>
                    <a:lnTo>
                      <a:pt x="1400" y="5134"/>
                    </a:lnTo>
                    <a:cubicBezTo>
                      <a:pt x="1400" y="5134"/>
                      <a:pt x="397" y="5621"/>
                      <a:pt x="245" y="6198"/>
                    </a:cubicBezTo>
                    <a:cubicBezTo>
                      <a:pt x="1" y="7467"/>
                      <a:pt x="2087" y="9264"/>
                      <a:pt x="3832" y="9264"/>
                    </a:cubicBezTo>
                    <a:cubicBezTo>
                      <a:pt x="4261" y="9264"/>
                      <a:pt x="4669" y="9155"/>
                      <a:pt x="5017" y="8903"/>
                    </a:cubicBezTo>
                    <a:cubicBezTo>
                      <a:pt x="6810" y="7657"/>
                      <a:pt x="10579" y="2824"/>
                      <a:pt x="10549" y="2368"/>
                    </a:cubicBezTo>
                    <a:cubicBezTo>
                      <a:pt x="10549" y="2110"/>
                      <a:pt x="10413" y="2019"/>
                      <a:pt x="10222" y="2019"/>
                    </a:cubicBezTo>
                    <a:cubicBezTo>
                      <a:pt x="9946" y="2019"/>
                      <a:pt x="9554" y="2207"/>
                      <a:pt x="9283" y="2360"/>
                    </a:cubicBezTo>
                    <a:cubicBezTo>
                      <a:pt x="9753" y="2055"/>
                      <a:pt x="10530" y="1460"/>
                      <a:pt x="10002" y="1152"/>
                    </a:cubicBezTo>
                    <a:cubicBezTo>
                      <a:pt x="9906" y="1094"/>
                      <a:pt x="9804" y="1069"/>
                      <a:pt x="9700" y="1069"/>
                    </a:cubicBezTo>
                    <a:cubicBezTo>
                      <a:pt x="9281" y="1069"/>
                      <a:pt x="8823" y="1479"/>
                      <a:pt x="8548" y="1773"/>
                    </a:cubicBezTo>
                    <a:cubicBezTo>
                      <a:pt x="8921" y="1266"/>
                      <a:pt x="9557" y="234"/>
                      <a:pt x="8969" y="28"/>
                    </a:cubicBezTo>
                    <a:cubicBezTo>
                      <a:pt x="8915" y="9"/>
                      <a:pt x="8860" y="1"/>
                      <a:pt x="8803" y="1"/>
                    </a:cubicBezTo>
                    <a:close/>
                  </a:path>
                </a:pathLst>
              </a:custGeom>
              <a:solidFill>
                <a:srgbClr val="FDE1C8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1501" name="Google Shape;1220;p63"/>
              <p:cNvSpPr>
                <a:spLocks/>
              </p:cNvSpPr>
              <p:nvPr/>
            </p:nvSpPr>
            <p:spPr bwMode="auto">
              <a:xfrm>
                <a:off x="314164" y="2605269"/>
                <a:ext cx="396172" cy="383620"/>
              </a:xfrm>
              <a:custGeom>
                <a:avLst/>
                <a:gdLst/>
                <a:ahLst/>
                <a:cxnLst>
                  <a:cxn ang="0">
                    <a:pos x="2980" y="1"/>
                  </a:cxn>
                  <a:cxn ang="0">
                    <a:pos x="1" y="1551"/>
                  </a:cxn>
                  <a:cxn ang="0">
                    <a:pos x="2980" y="6050"/>
                  </a:cxn>
                  <a:cxn ang="0">
                    <a:pos x="5249" y="6418"/>
                  </a:cxn>
                  <a:cxn ang="0">
                    <a:pos x="6597" y="5624"/>
                  </a:cxn>
                  <a:cxn ang="0">
                    <a:pos x="2980" y="1"/>
                  </a:cxn>
                </a:cxnLst>
                <a:rect l="0" t="0" r="r" b="b"/>
                <a:pathLst>
                  <a:path w="6628" h="6418" extrusionOk="0">
                    <a:moveTo>
                      <a:pt x="2980" y="1"/>
                    </a:moveTo>
                    <a:lnTo>
                      <a:pt x="1" y="1551"/>
                    </a:lnTo>
                    <a:lnTo>
                      <a:pt x="2980" y="6050"/>
                    </a:lnTo>
                    <a:cubicBezTo>
                      <a:pt x="2980" y="6050"/>
                      <a:pt x="4221" y="6418"/>
                      <a:pt x="5249" y="6418"/>
                    </a:cubicBezTo>
                    <a:cubicBezTo>
                      <a:pt x="5969" y="6418"/>
                      <a:pt x="6584" y="6237"/>
                      <a:pt x="6597" y="5624"/>
                    </a:cubicBezTo>
                    <a:cubicBezTo>
                      <a:pt x="6627" y="4165"/>
                      <a:pt x="2980" y="1"/>
                      <a:pt x="2980" y="1"/>
                    </a:cubicBezTo>
                    <a:close/>
                  </a:path>
                </a:pathLst>
              </a:custGeom>
              <a:solidFill>
                <a:srgbClr val="FDE1C8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1502" name="Google Shape;1221;p63"/>
              <p:cNvSpPr>
                <a:spLocks/>
              </p:cNvSpPr>
              <p:nvPr/>
            </p:nvSpPr>
            <p:spPr bwMode="auto">
              <a:xfrm>
                <a:off x="92530" y="2570961"/>
                <a:ext cx="630540" cy="553732"/>
              </a:xfrm>
              <a:custGeom>
                <a:avLst/>
                <a:gdLst/>
                <a:ahLst/>
                <a:cxnLst>
                  <a:cxn ang="0">
                    <a:pos x="1777" y="1"/>
                  </a:cxn>
                  <a:cxn ang="0">
                    <a:pos x="1611" y="28"/>
                  </a:cxn>
                  <a:cxn ang="0">
                    <a:pos x="2067" y="1821"/>
                  </a:cxn>
                  <a:cxn ang="0">
                    <a:pos x="2250" y="2064"/>
                  </a:cxn>
                  <a:cxn ang="0">
                    <a:pos x="878" y="1069"/>
                  </a:cxn>
                  <a:cxn ang="0">
                    <a:pos x="578" y="1152"/>
                  </a:cxn>
                  <a:cxn ang="0">
                    <a:pos x="1302" y="2363"/>
                  </a:cxn>
                  <a:cxn ang="0">
                    <a:pos x="1302" y="2363"/>
                  </a:cxn>
                  <a:cxn ang="0">
                    <a:pos x="348" y="2019"/>
                  </a:cxn>
                  <a:cxn ang="0">
                    <a:pos x="1" y="2368"/>
                  </a:cxn>
                  <a:cxn ang="0">
                    <a:pos x="5563" y="8903"/>
                  </a:cxn>
                  <a:cxn ang="0">
                    <a:pos x="6745" y="9264"/>
                  </a:cxn>
                  <a:cxn ang="0">
                    <a:pos x="10305" y="6198"/>
                  </a:cxn>
                  <a:cxn ang="0">
                    <a:pos x="9150" y="5134"/>
                  </a:cxn>
                  <a:cxn ang="0">
                    <a:pos x="4773" y="2642"/>
                  </a:cxn>
                  <a:cxn ang="0">
                    <a:pos x="4773" y="58"/>
                  </a:cxn>
                  <a:cxn ang="0">
                    <a:pos x="4599" y="31"/>
                  </a:cxn>
                  <a:cxn ang="0">
                    <a:pos x="3587" y="1639"/>
                  </a:cxn>
                  <a:cxn ang="0">
                    <a:pos x="1777" y="1"/>
                  </a:cxn>
                </a:cxnLst>
                <a:rect l="0" t="0" r="r" b="b"/>
                <a:pathLst>
                  <a:path w="10549" h="9264" extrusionOk="0">
                    <a:moveTo>
                      <a:pt x="1777" y="1"/>
                    </a:moveTo>
                    <a:cubicBezTo>
                      <a:pt x="1720" y="1"/>
                      <a:pt x="1665" y="9"/>
                      <a:pt x="1611" y="28"/>
                    </a:cubicBezTo>
                    <a:cubicBezTo>
                      <a:pt x="973" y="241"/>
                      <a:pt x="1703" y="1335"/>
                      <a:pt x="2067" y="1821"/>
                    </a:cubicBezTo>
                    <a:cubicBezTo>
                      <a:pt x="2189" y="1973"/>
                      <a:pt x="2250" y="2064"/>
                      <a:pt x="2250" y="2064"/>
                    </a:cubicBezTo>
                    <a:cubicBezTo>
                      <a:pt x="2250" y="2064"/>
                      <a:pt x="1526" y="1069"/>
                      <a:pt x="878" y="1069"/>
                    </a:cubicBezTo>
                    <a:cubicBezTo>
                      <a:pt x="775" y="1069"/>
                      <a:pt x="674" y="1094"/>
                      <a:pt x="578" y="1152"/>
                    </a:cubicBezTo>
                    <a:cubicBezTo>
                      <a:pt x="48" y="1461"/>
                      <a:pt x="832" y="2059"/>
                      <a:pt x="1302" y="2363"/>
                    </a:cubicBezTo>
                    <a:cubicBezTo>
                      <a:pt x="1029" y="2210"/>
                      <a:pt x="631" y="2019"/>
                      <a:pt x="348" y="2019"/>
                    </a:cubicBezTo>
                    <a:cubicBezTo>
                      <a:pt x="151" y="2019"/>
                      <a:pt x="9" y="2110"/>
                      <a:pt x="1" y="2368"/>
                    </a:cubicBezTo>
                    <a:cubicBezTo>
                      <a:pt x="1" y="2824"/>
                      <a:pt x="3770" y="7657"/>
                      <a:pt x="5563" y="8903"/>
                    </a:cubicBezTo>
                    <a:cubicBezTo>
                      <a:pt x="5911" y="9155"/>
                      <a:pt x="6318" y="9264"/>
                      <a:pt x="6745" y="9264"/>
                    </a:cubicBezTo>
                    <a:cubicBezTo>
                      <a:pt x="8482" y="9264"/>
                      <a:pt x="10549" y="7467"/>
                      <a:pt x="10305" y="6198"/>
                    </a:cubicBezTo>
                    <a:cubicBezTo>
                      <a:pt x="10183" y="5621"/>
                      <a:pt x="9150" y="5134"/>
                      <a:pt x="9150" y="5134"/>
                    </a:cubicBezTo>
                    <a:lnTo>
                      <a:pt x="4773" y="2642"/>
                    </a:lnTo>
                    <a:cubicBezTo>
                      <a:pt x="4773" y="2642"/>
                      <a:pt x="5624" y="301"/>
                      <a:pt x="4773" y="58"/>
                    </a:cubicBezTo>
                    <a:cubicBezTo>
                      <a:pt x="4712" y="39"/>
                      <a:pt x="4654" y="31"/>
                      <a:pt x="4599" y="31"/>
                    </a:cubicBezTo>
                    <a:cubicBezTo>
                      <a:pt x="3851" y="31"/>
                      <a:pt x="3587" y="1639"/>
                      <a:pt x="3587" y="1639"/>
                    </a:cubicBezTo>
                    <a:cubicBezTo>
                      <a:pt x="3587" y="1639"/>
                      <a:pt x="2557" y="1"/>
                      <a:pt x="1777" y="1"/>
                    </a:cubicBezTo>
                    <a:close/>
                  </a:path>
                </a:pathLst>
              </a:custGeom>
              <a:solidFill>
                <a:srgbClr val="FDE1C8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  <p:sp>
          <p:nvSpPr>
            <p:cNvPr id="101466" name="Google Shape;1222;p63"/>
            <p:cNvSpPr>
              <a:spLocks/>
            </p:cNvSpPr>
            <p:nvPr/>
          </p:nvSpPr>
          <p:spPr bwMode="auto">
            <a:xfrm>
              <a:off x="2888352" y="1644281"/>
              <a:ext cx="152775" cy="140503"/>
            </a:xfrm>
            <a:custGeom>
              <a:avLst/>
              <a:gdLst/>
              <a:ahLst/>
              <a:cxnLst>
                <a:cxn ang="0">
                  <a:pos x="2064" y="1"/>
                </a:cxn>
                <a:cxn ang="0">
                  <a:pos x="1945" y="4"/>
                </a:cxn>
                <a:cxn ang="0">
                  <a:pos x="30" y="1980"/>
                </a:cxn>
                <a:cxn ang="0">
                  <a:pos x="2010" y="3746"/>
                </a:cxn>
                <a:cxn ang="0">
                  <a:pos x="2128" y="3743"/>
                </a:cxn>
                <a:cxn ang="0">
                  <a:pos x="4043" y="1767"/>
                </a:cxn>
                <a:cxn ang="0">
                  <a:pos x="2064" y="1"/>
                </a:cxn>
              </a:cxnLst>
              <a:rect l="0" t="0" r="r" b="b"/>
              <a:pathLst>
                <a:path w="4074" h="3747" extrusionOk="0">
                  <a:moveTo>
                    <a:pt x="2064" y="1"/>
                  </a:moveTo>
                  <a:cubicBezTo>
                    <a:pt x="2024" y="1"/>
                    <a:pt x="1985" y="2"/>
                    <a:pt x="1945" y="4"/>
                  </a:cubicBezTo>
                  <a:cubicBezTo>
                    <a:pt x="851" y="35"/>
                    <a:pt x="0" y="916"/>
                    <a:pt x="30" y="1980"/>
                  </a:cubicBezTo>
                  <a:cubicBezTo>
                    <a:pt x="89" y="2976"/>
                    <a:pt x="967" y="3746"/>
                    <a:pt x="2010" y="3746"/>
                  </a:cubicBezTo>
                  <a:cubicBezTo>
                    <a:pt x="2049" y="3746"/>
                    <a:pt x="2088" y="3745"/>
                    <a:pt x="2128" y="3743"/>
                  </a:cubicBezTo>
                  <a:cubicBezTo>
                    <a:pt x="3222" y="3682"/>
                    <a:pt x="4073" y="2801"/>
                    <a:pt x="4043" y="1767"/>
                  </a:cubicBezTo>
                  <a:cubicBezTo>
                    <a:pt x="3984" y="771"/>
                    <a:pt x="3107" y="1"/>
                    <a:pt x="2064" y="1"/>
                  </a:cubicBezTo>
                  <a:close/>
                </a:path>
              </a:pathLst>
            </a:custGeom>
            <a:solidFill>
              <a:schemeClr val="tx1"/>
            </a:solidFill>
            <a:ln w="19050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43" name="Google Shape;1608;p70"/>
          <p:cNvGrpSpPr>
            <a:grpSpLocks/>
          </p:cNvGrpSpPr>
          <p:nvPr/>
        </p:nvGrpSpPr>
        <p:grpSpPr bwMode="auto">
          <a:xfrm flipH="1">
            <a:off x="122238" y="2628900"/>
            <a:ext cx="1617662" cy="1944688"/>
            <a:chOff x="1862899" y="1669750"/>
            <a:chExt cx="2709114" cy="4593105"/>
          </a:xfrm>
        </p:grpSpPr>
        <p:sp>
          <p:nvSpPr>
            <p:cNvPr id="101381" name="Google Shape;1609;p70"/>
            <p:cNvSpPr>
              <a:spLocks/>
            </p:cNvSpPr>
            <p:nvPr/>
          </p:nvSpPr>
          <p:spPr bwMode="auto">
            <a:xfrm>
              <a:off x="1894306" y="5659175"/>
              <a:ext cx="2598422" cy="603680"/>
            </a:xfrm>
            <a:custGeom>
              <a:avLst/>
              <a:gdLst/>
              <a:ahLst/>
              <a:cxnLst>
                <a:cxn ang="0">
                  <a:pos x="20426" y="0"/>
                </a:cxn>
                <a:cxn ang="0">
                  <a:pos x="0" y="4742"/>
                </a:cxn>
                <a:cxn ang="0">
                  <a:pos x="20426" y="9483"/>
                </a:cxn>
                <a:cxn ang="0">
                  <a:pos x="40821" y="4742"/>
                </a:cxn>
                <a:cxn ang="0">
                  <a:pos x="20426" y="0"/>
                </a:cxn>
              </a:cxnLst>
              <a:rect l="0" t="0" r="r" b="b"/>
              <a:pathLst>
                <a:path w="40822" h="9484" extrusionOk="0">
                  <a:moveTo>
                    <a:pt x="20426" y="0"/>
                  </a:moveTo>
                  <a:cubicBezTo>
                    <a:pt x="9149" y="0"/>
                    <a:pt x="0" y="2128"/>
                    <a:pt x="0" y="4742"/>
                  </a:cubicBezTo>
                  <a:cubicBezTo>
                    <a:pt x="0" y="7386"/>
                    <a:pt x="9149" y="9483"/>
                    <a:pt x="20426" y="9483"/>
                  </a:cubicBezTo>
                  <a:cubicBezTo>
                    <a:pt x="31703" y="9483"/>
                    <a:pt x="40821" y="7386"/>
                    <a:pt x="40821" y="4742"/>
                  </a:cubicBezTo>
                  <a:cubicBezTo>
                    <a:pt x="40821" y="2128"/>
                    <a:pt x="31703" y="0"/>
                    <a:pt x="20426" y="0"/>
                  </a:cubicBezTo>
                  <a:close/>
                </a:path>
              </a:pathLst>
            </a:custGeom>
            <a:solidFill>
              <a:srgbClr val="BCBCBC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1382" name="Google Shape;1610;p70"/>
            <p:cNvSpPr>
              <a:spLocks/>
            </p:cNvSpPr>
            <p:nvPr/>
          </p:nvSpPr>
          <p:spPr bwMode="auto">
            <a:xfrm>
              <a:off x="2103210" y="3029857"/>
              <a:ext cx="416033" cy="48375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6110" y="7599"/>
                </a:cxn>
                <a:cxn ang="0">
                  <a:pos x="6536" y="791"/>
                </a:cxn>
                <a:cxn ang="0">
                  <a:pos x="6536" y="791"/>
                </a:cxn>
                <a:cxn ang="0">
                  <a:pos x="4401" y="1059"/>
                </a:cxn>
                <a:cxn ang="0">
                  <a:pos x="1" y="0"/>
                </a:cxn>
              </a:cxnLst>
              <a:rect l="0" t="0" r="r" b="b"/>
              <a:pathLst>
                <a:path w="6536" h="7600" extrusionOk="0">
                  <a:moveTo>
                    <a:pt x="1" y="0"/>
                  </a:moveTo>
                  <a:cubicBezTo>
                    <a:pt x="1946" y="3405"/>
                    <a:pt x="4439" y="6475"/>
                    <a:pt x="6110" y="7599"/>
                  </a:cubicBezTo>
                  <a:lnTo>
                    <a:pt x="6536" y="791"/>
                  </a:lnTo>
                  <a:cubicBezTo>
                    <a:pt x="5822" y="974"/>
                    <a:pt x="5108" y="1059"/>
                    <a:pt x="4401" y="1059"/>
                  </a:cubicBezTo>
                  <a:cubicBezTo>
                    <a:pt x="2880" y="1059"/>
                    <a:pt x="1391" y="664"/>
                    <a:pt x="1" y="0"/>
                  </a:cubicBezTo>
                  <a:close/>
                </a:path>
              </a:pathLst>
            </a:custGeom>
            <a:solidFill>
              <a:srgbClr val="FDE1C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1383" name="Google Shape;1611;p70"/>
            <p:cNvSpPr>
              <a:spLocks/>
            </p:cNvSpPr>
            <p:nvPr/>
          </p:nvSpPr>
          <p:spPr bwMode="auto">
            <a:xfrm>
              <a:off x="1862899" y="2185683"/>
              <a:ext cx="663705" cy="915132"/>
            </a:xfrm>
            <a:custGeom>
              <a:avLst/>
              <a:gdLst/>
              <a:ahLst/>
              <a:cxnLst>
                <a:cxn ang="0">
                  <a:pos x="3233" y="0"/>
                </a:cxn>
                <a:cxn ang="0">
                  <a:pos x="3192" y="4"/>
                </a:cxn>
                <a:cxn ang="0">
                  <a:pos x="3192" y="2375"/>
                </a:cxn>
                <a:cxn ang="0">
                  <a:pos x="1953" y="146"/>
                </a:cxn>
                <a:cxn ang="0">
                  <a:pos x="1885" y="156"/>
                </a:cxn>
                <a:cxn ang="0">
                  <a:pos x="1977" y="2770"/>
                </a:cxn>
                <a:cxn ang="0">
                  <a:pos x="887" y="670"/>
                </a:cxn>
                <a:cxn ang="0">
                  <a:pos x="852" y="673"/>
                </a:cxn>
                <a:cxn ang="0">
                  <a:pos x="1855" y="9244"/>
                </a:cxn>
                <a:cxn ang="0">
                  <a:pos x="3831" y="13317"/>
                </a:cxn>
                <a:cxn ang="0">
                  <a:pos x="8247" y="14376"/>
                </a:cxn>
                <a:cxn ang="0">
                  <a:pos x="10396" y="14108"/>
                </a:cxn>
                <a:cxn ang="0">
                  <a:pos x="10427" y="13591"/>
                </a:cxn>
                <a:cxn ang="0">
                  <a:pos x="5472" y="6934"/>
                </a:cxn>
                <a:cxn ang="0">
                  <a:pos x="4591" y="4533"/>
                </a:cxn>
                <a:cxn ang="0">
                  <a:pos x="4955" y="1767"/>
                </a:cxn>
                <a:cxn ang="0">
                  <a:pos x="4676" y="1677"/>
                </a:cxn>
                <a:cxn ang="0">
                  <a:pos x="4226" y="2557"/>
                </a:cxn>
                <a:cxn ang="0">
                  <a:pos x="3233" y="0"/>
                </a:cxn>
              </a:cxnLst>
              <a:rect l="0" t="0" r="r" b="b"/>
              <a:pathLst>
                <a:path w="10427" h="14377" extrusionOk="0">
                  <a:moveTo>
                    <a:pt x="3233" y="0"/>
                  </a:moveTo>
                  <a:cubicBezTo>
                    <a:pt x="3219" y="0"/>
                    <a:pt x="3206" y="2"/>
                    <a:pt x="3192" y="4"/>
                  </a:cubicBezTo>
                  <a:cubicBezTo>
                    <a:pt x="2585" y="126"/>
                    <a:pt x="3192" y="2375"/>
                    <a:pt x="3192" y="2375"/>
                  </a:cubicBezTo>
                  <a:cubicBezTo>
                    <a:pt x="3192" y="2375"/>
                    <a:pt x="2544" y="146"/>
                    <a:pt x="1953" y="146"/>
                  </a:cubicBezTo>
                  <a:cubicBezTo>
                    <a:pt x="1930" y="146"/>
                    <a:pt x="1908" y="150"/>
                    <a:pt x="1885" y="156"/>
                  </a:cubicBezTo>
                  <a:cubicBezTo>
                    <a:pt x="1338" y="339"/>
                    <a:pt x="1916" y="2466"/>
                    <a:pt x="1977" y="2770"/>
                  </a:cubicBezTo>
                  <a:cubicBezTo>
                    <a:pt x="1917" y="2473"/>
                    <a:pt x="1365" y="670"/>
                    <a:pt x="887" y="670"/>
                  </a:cubicBezTo>
                  <a:cubicBezTo>
                    <a:pt x="875" y="670"/>
                    <a:pt x="863" y="671"/>
                    <a:pt x="852" y="673"/>
                  </a:cubicBezTo>
                  <a:cubicBezTo>
                    <a:pt x="335" y="764"/>
                    <a:pt x="1" y="4503"/>
                    <a:pt x="1855" y="9244"/>
                  </a:cubicBezTo>
                  <a:cubicBezTo>
                    <a:pt x="2372" y="10582"/>
                    <a:pt x="3071" y="11980"/>
                    <a:pt x="3831" y="13317"/>
                  </a:cubicBezTo>
                  <a:cubicBezTo>
                    <a:pt x="5242" y="13981"/>
                    <a:pt x="6724" y="14376"/>
                    <a:pt x="8247" y="14376"/>
                  </a:cubicBezTo>
                  <a:cubicBezTo>
                    <a:pt x="8956" y="14376"/>
                    <a:pt x="9673" y="14291"/>
                    <a:pt x="10396" y="14108"/>
                  </a:cubicBezTo>
                  <a:lnTo>
                    <a:pt x="10427" y="13591"/>
                  </a:lnTo>
                  <a:cubicBezTo>
                    <a:pt x="10427" y="13591"/>
                    <a:pt x="6323" y="8971"/>
                    <a:pt x="5472" y="6934"/>
                  </a:cubicBezTo>
                  <a:cubicBezTo>
                    <a:pt x="4651" y="4898"/>
                    <a:pt x="4591" y="4533"/>
                    <a:pt x="4591" y="4533"/>
                  </a:cubicBezTo>
                  <a:cubicBezTo>
                    <a:pt x="4591" y="4533"/>
                    <a:pt x="5655" y="2162"/>
                    <a:pt x="4955" y="1767"/>
                  </a:cubicBezTo>
                  <a:cubicBezTo>
                    <a:pt x="4847" y="1704"/>
                    <a:pt x="4754" y="1677"/>
                    <a:pt x="4676" y="1677"/>
                  </a:cubicBezTo>
                  <a:cubicBezTo>
                    <a:pt x="4226" y="1677"/>
                    <a:pt x="4226" y="2557"/>
                    <a:pt x="4226" y="2557"/>
                  </a:cubicBezTo>
                  <a:cubicBezTo>
                    <a:pt x="4226" y="2557"/>
                    <a:pt x="3819" y="0"/>
                    <a:pt x="3233" y="0"/>
                  </a:cubicBezTo>
                  <a:close/>
                </a:path>
              </a:pathLst>
            </a:custGeom>
            <a:solidFill>
              <a:srgbClr val="FDE1C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1384" name="Google Shape;1612;p70"/>
            <p:cNvSpPr>
              <a:spLocks/>
            </p:cNvSpPr>
            <p:nvPr/>
          </p:nvSpPr>
          <p:spPr bwMode="auto">
            <a:xfrm>
              <a:off x="2933225" y="3040373"/>
              <a:ext cx="323164" cy="134360"/>
            </a:xfrm>
            <a:custGeom>
              <a:avLst/>
              <a:gdLst/>
              <a:ahLst/>
              <a:cxnLst>
                <a:cxn ang="0">
                  <a:pos x="915" y="1"/>
                </a:cxn>
                <a:cxn ang="0">
                  <a:pos x="1" y="18"/>
                </a:cxn>
                <a:cxn ang="0">
                  <a:pos x="213" y="1781"/>
                </a:cxn>
                <a:cxn ang="0">
                  <a:pos x="2132" y="2080"/>
                </a:cxn>
                <a:cxn ang="0">
                  <a:pos x="5077" y="839"/>
                </a:cxn>
                <a:cxn ang="0">
                  <a:pos x="4833" y="383"/>
                </a:cxn>
                <a:cxn ang="0">
                  <a:pos x="915" y="1"/>
                </a:cxn>
              </a:cxnLst>
              <a:rect l="0" t="0" r="r" b="b"/>
              <a:pathLst>
                <a:path w="5077" h="2081" extrusionOk="0">
                  <a:moveTo>
                    <a:pt x="915" y="1"/>
                  </a:moveTo>
                  <a:cubicBezTo>
                    <a:pt x="610" y="1"/>
                    <a:pt x="305" y="7"/>
                    <a:pt x="1" y="18"/>
                  </a:cubicBezTo>
                  <a:cubicBezTo>
                    <a:pt x="183" y="961"/>
                    <a:pt x="213" y="1781"/>
                    <a:pt x="213" y="1781"/>
                  </a:cubicBezTo>
                  <a:cubicBezTo>
                    <a:pt x="944" y="1995"/>
                    <a:pt x="1581" y="2080"/>
                    <a:pt x="2132" y="2080"/>
                  </a:cubicBezTo>
                  <a:cubicBezTo>
                    <a:pt x="4236" y="2080"/>
                    <a:pt x="5077" y="839"/>
                    <a:pt x="5077" y="839"/>
                  </a:cubicBezTo>
                  <a:cubicBezTo>
                    <a:pt x="4985" y="717"/>
                    <a:pt x="4894" y="565"/>
                    <a:pt x="4833" y="383"/>
                  </a:cubicBezTo>
                  <a:cubicBezTo>
                    <a:pt x="3527" y="112"/>
                    <a:pt x="2221" y="1"/>
                    <a:pt x="915" y="1"/>
                  </a:cubicBezTo>
                  <a:close/>
                </a:path>
              </a:pathLst>
            </a:custGeom>
            <a:solidFill>
              <a:srgbClr val="8E5349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1385" name="Google Shape;1613;p70"/>
            <p:cNvSpPr>
              <a:spLocks/>
            </p:cNvSpPr>
            <p:nvPr/>
          </p:nvSpPr>
          <p:spPr bwMode="auto">
            <a:xfrm>
              <a:off x="2896500" y="2917639"/>
              <a:ext cx="344424" cy="149011"/>
            </a:xfrm>
            <a:custGeom>
              <a:avLst/>
              <a:gdLst/>
              <a:ahLst/>
              <a:cxnLst>
                <a:cxn ang="0">
                  <a:pos x="5319" y="1"/>
                </a:cxn>
                <a:cxn ang="0">
                  <a:pos x="0" y="183"/>
                </a:cxn>
                <a:cxn ang="0">
                  <a:pos x="578" y="1976"/>
                </a:cxn>
                <a:cxn ang="0">
                  <a:pos x="1492" y="1959"/>
                </a:cxn>
                <a:cxn ang="0">
                  <a:pos x="5410" y="2341"/>
                </a:cxn>
                <a:cxn ang="0">
                  <a:pos x="5319" y="1"/>
                </a:cxn>
              </a:cxnLst>
              <a:rect l="0" t="0" r="r" b="b"/>
              <a:pathLst>
                <a:path w="5411" h="2341" extrusionOk="0">
                  <a:moveTo>
                    <a:pt x="5319" y="1"/>
                  </a:moveTo>
                  <a:lnTo>
                    <a:pt x="0" y="183"/>
                  </a:lnTo>
                  <a:cubicBezTo>
                    <a:pt x="274" y="730"/>
                    <a:pt x="456" y="1368"/>
                    <a:pt x="578" y="1976"/>
                  </a:cubicBezTo>
                  <a:cubicBezTo>
                    <a:pt x="882" y="1965"/>
                    <a:pt x="1187" y="1959"/>
                    <a:pt x="1492" y="1959"/>
                  </a:cubicBezTo>
                  <a:cubicBezTo>
                    <a:pt x="2798" y="1959"/>
                    <a:pt x="4104" y="2070"/>
                    <a:pt x="5410" y="2341"/>
                  </a:cubicBezTo>
                  <a:cubicBezTo>
                    <a:pt x="5076" y="1368"/>
                    <a:pt x="5319" y="1"/>
                    <a:pt x="5319" y="1"/>
                  </a:cubicBezTo>
                  <a:close/>
                </a:path>
              </a:pathLst>
            </a:custGeom>
            <a:solidFill>
              <a:srgbClr val="FDE1C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1386" name="Google Shape;1614;p70"/>
            <p:cNvSpPr>
              <a:spLocks/>
            </p:cNvSpPr>
            <p:nvPr/>
          </p:nvSpPr>
          <p:spPr bwMode="auto">
            <a:xfrm>
              <a:off x="2499823" y="3033739"/>
              <a:ext cx="1298320" cy="489551"/>
            </a:xfrm>
            <a:custGeom>
              <a:avLst/>
              <a:gdLst/>
              <a:ahLst/>
              <a:cxnLst>
                <a:cxn ang="0">
                  <a:pos x="396" y="0"/>
                </a:cxn>
                <a:cxn ang="0">
                  <a:pos x="62" y="2250"/>
                </a:cxn>
                <a:cxn ang="0">
                  <a:pos x="1" y="2827"/>
                </a:cxn>
                <a:cxn ang="0">
                  <a:pos x="19454" y="7690"/>
                </a:cxn>
                <a:cxn ang="0">
                  <a:pos x="20396" y="6991"/>
                </a:cxn>
                <a:cxn ang="0">
                  <a:pos x="19849" y="6079"/>
                </a:cxn>
                <a:cxn ang="0">
                  <a:pos x="18086" y="3800"/>
                </a:cxn>
                <a:cxn ang="0">
                  <a:pos x="16779" y="2462"/>
                </a:cxn>
                <a:cxn ang="0">
                  <a:pos x="15715" y="1672"/>
                </a:cxn>
                <a:cxn ang="0">
                  <a:pos x="12890" y="843"/>
                </a:cxn>
                <a:cxn ang="0">
                  <a:pos x="11886" y="973"/>
                </a:cxn>
                <a:cxn ang="0">
                  <a:pos x="9003" y="2078"/>
                </a:cxn>
                <a:cxn ang="0">
                  <a:pos x="7022" y="1733"/>
                </a:cxn>
                <a:cxn ang="0">
                  <a:pos x="4864" y="1550"/>
                </a:cxn>
                <a:cxn ang="0">
                  <a:pos x="396" y="0"/>
                </a:cxn>
              </a:cxnLst>
              <a:rect l="0" t="0" r="r" b="b"/>
              <a:pathLst>
                <a:path w="20397" h="7691" extrusionOk="0">
                  <a:moveTo>
                    <a:pt x="396" y="0"/>
                  </a:moveTo>
                  <a:cubicBezTo>
                    <a:pt x="396" y="0"/>
                    <a:pt x="214" y="973"/>
                    <a:pt x="62" y="2250"/>
                  </a:cubicBezTo>
                  <a:cubicBezTo>
                    <a:pt x="31" y="2432"/>
                    <a:pt x="31" y="2645"/>
                    <a:pt x="1" y="2827"/>
                  </a:cubicBezTo>
                  <a:cubicBezTo>
                    <a:pt x="6080" y="5623"/>
                    <a:pt x="12828" y="7326"/>
                    <a:pt x="19454" y="7690"/>
                  </a:cubicBezTo>
                  <a:cubicBezTo>
                    <a:pt x="20032" y="7265"/>
                    <a:pt x="20396" y="6991"/>
                    <a:pt x="20396" y="6991"/>
                  </a:cubicBezTo>
                  <a:cubicBezTo>
                    <a:pt x="20244" y="6687"/>
                    <a:pt x="20062" y="6383"/>
                    <a:pt x="19849" y="6079"/>
                  </a:cubicBezTo>
                  <a:cubicBezTo>
                    <a:pt x="19333" y="5350"/>
                    <a:pt x="18725" y="4529"/>
                    <a:pt x="18086" y="3800"/>
                  </a:cubicBezTo>
                  <a:cubicBezTo>
                    <a:pt x="17661" y="3313"/>
                    <a:pt x="17205" y="2857"/>
                    <a:pt x="16779" y="2462"/>
                  </a:cubicBezTo>
                  <a:cubicBezTo>
                    <a:pt x="16415" y="2158"/>
                    <a:pt x="16050" y="1885"/>
                    <a:pt x="15715" y="1672"/>
                  </a:cubicBezTo>
                  <a:cubicBezTo>
                    <a:pt x="14582" y="1002"/>
                    <a:pt x="13584" y="843"/>
                    <a:pt x="12890" y="843"/>
                  </a:cubicBezTo>
                  <a:cubicBezTo>
                    <a:pt x="12263" y="843"/>
                    <a:pt x="11886" y="973"/>
                    <a:pt x="11886" y="973"/>
                  </a:cubicBezTo>
                  <a:cubicBezTo>
                    <a:pt x="11004" y="1841"/>
                    <a:pt x="9922" y="2078"/>
                    <a:pt x="9003" y="2078"/>
                  </a:cubicBezTo>
                  <a:cubicBezTo>
                    <a:pt x="7895" y="2078"/>
                    <a:pt x="7022" y="1733"/>
                    <a:pt x="7022" y="1733"/>
                  </a:cubicBezTo>
                  <a:lnTo>
                    <a:pt x="4864" y="1550"/>
                  </a:lnTo>
                  <a:cubicBezTo>
                    <a:pt x="4317" y="1155"/>
                    <a:pt x="396" y="0"/>
                    <a:pt x="396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" name="Google Shape;1615;p70"/>
            <p:cNvSpPr/>
            <p:nvPr/>
          </p:nvSpPr>
          <p:spPr>
            <a:xfrm>
              <a:off x="2482352" y="3210784"/>
              <a:ext cx="1257519" cy="727398"/>
            </a:xfrm>
            <a:custGeom>
              <a:avLst/>
              <a:gdLst/>
              <a:ahLst/>
              <a:cxnLst/>
              <a:rect l="l" t="t" r="r" b="b"/>
              <a:pathLst>
                <a:path w="19758" h="11415" extrusionOk="0">
                  <a:moveTo>
                    <a:pt x="274" y="0"/>
                  </a:moveTo>
                  <a:cubicBezTo>
                    <a:pt x="213" y="486"/>
                    <a:pt x="183" y="973"/>
                    <a:pt x="122" y="1489"/>
                  </a:cubicBezTo>
                  <a:cubicBezTo>
                    <a:pt x="92" y="1793"/>
                    <a:pt x="92" y="2128"/>
                    <a:pt x="61" y="2432"/>
                  </a:cubicBezTo>
                  <a:cubicBezTo>
                    <a:pt x="0" y="3678"/>
                    <a:pt x="31" y="4742"/>
                    <a:pt x="304" y="5137"/>
                  </a:cubicBezTo>
                  <a:cubicBezTo>
                    <a:pt x="547" y="5471"/>
                    <a:pt x="851" y="5806"/>
                    <a:pt x="1155" y="6110"/>
                  </a:cubicBezTo>
                  <a:cubicBezTo>
                    <a:pt x="1946" y="6900"/>
                    <a:pt x="2827" y="7538"/>
                    <a:pt x="2827" y="7538"/>
                  </a:cubicBezTo>
                  <a:cubicBezTo>
                    <a:pt x="2827" y="7538"/>
                    <a:pt x="3253" y="10031"/>
                    <a:pt x="3830" y="10942"/>
                  </a:cubicBezTo>
                  <a:cubicBezTo>
                    <a:pt x="4040" y="11264"/>
                    <a:pt x="6141" y="11414"/>
                    <a:pt x="8547" y="11414"/>
                  </a:cubicBezTo>
                  <a:cubicBezTo>
                    <a:pt x="12057" y="11414"/>
                    <a:pt x="16218" y="11094"/>
                    <a:pt x="16110" y="10517"/>
                  </a:cubicBezTo>
                  <a:cubicBezTo>
                    <a:pt x="15988" y="9727"/>
                    <a:pt x="15745" y="8602"/>
                    <a:pt x="15593" y="7842"/>
                  </a:cubicBezTo>
                  <a:cubicBezTo>
                    <a:pt x="15502" y="7417"/>
                    <a:pt x="15441" y="7113"/>
                    <a:pt x="15441" y="7113"/>
                  </a:cubicBezTo>
                  <a:cubicBezTo>
                    <a:pt x="16931" y="6748"/>
                    <a:pt x="18694" y="5623"/>
                    <a:pt x="19758" y="4863"/>
                  </a:cubicBezTo>
                  <a:cubicBezTo>
                    <a:pt x="13131" y="4499"/>
                    <a:pt x="6353" y="2827"/>
                    <a:pt x="2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9139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01388" name="Google Shape;1616;p70"/>
            <p:cNvSpPr>
              <a:spLocks/>
            </p:cNvSpPr>
            <p:nvPr/>
          </p:nvSpPr>
          <p:spPr bwMode="auto">
            <a:xfrm>
              <a:off x="2213519" y="2588115"/>
              <a:ext cx="417051" cy="586176"/>
            </a:xfrm>
            <a:custGeom>
              <a:avLst/>
              <a:gdLst/>
              <a:ahLst/>
              <a:cxnLst>
                <a:cxn ang="0">
                  <a:pos x="3403" y="0"/>
                </a:cxn>
                <a:cxn ang="0">
                  <a:pos x="3253" y="10"/>
                </a:cxn>
                <a:cxn ang="0">
                  <a:pos x="4256" y="2746"/>
                </a:cxn>
                <a:cxn ang="0">
                  <a:pos x="0" y="4600"/>
                </a:cxn>
                <a:cxn ang="0">
                  <a:pos x="1551" y="6576"/>
                </a:cxn>
                <a:cxn ang="0">
                  <a:pos x="2523" y="5846"/>
                </a:cxn>
                <a:cxn ang="0">
                  <a:pos x="2609" y="5782"/>
                </a:cxn>
                <a:cxn ang="0">
                  <a:pos x="2219" y="7518"/>
                </a:cxn>
                <a:cxn ang="0">
                  <a:pos x="3952" y="9038"/>
                </a:cxn>
                <a:cxn ang="0">
                  <a:pos x="4721" y="9209"/>
                </a:cxn>
                <a:cxn ang="0">
                  <a:pos x="5776" y="8734"/>
                </a:cxn>
                <a:cxn ang="0">
                  <a:pos x="6171" y="3840"/>
                </a:cxn>
                <a:cxn ang="0">
                  <a:pos x="3403" y="0"/>
                </a:cxn>
              </a:cxnLst>
              <a:rect l="0" t="0" r="r" b="b"/>
              <a:pathLst>
                <a:path w="6552" h="9209" extrusionOk="0">
                  <a:moveTo>
                    <a:pt x="3403" y="0"/>
                  </a:moveTo>
                  <a:cubicBezTo>
                    <a:pt x="3352" y="0"/>
                    <a:pt x="3302" y="4"/>
                    <a:pt x="3253" y="10"/>
                  </a:cubicBezTo>
                  <a:cubicBezTo>
                    <a:pt x="3253" y="10"/>
                    <a:pt x="3982" y="2199"/>
                    <a:pt x="4256" y="2746"/>
                  </a:cubicBezTo>
                  <a:cubicBezTo>
                    <a:pt x="4256" y="2746"/>
                    <a:pt x="1520" y="4326"/>
                    <a:pt x="0" y="4600"/>
                  </a:cubicBezTo>
                  <a:cubicBezTo>
                    <a:pt x="0" y="4600"/>
                    <a:pt x="851" y="5877"/>
                    <a:pt x="1551" y="6576"/>
                  </a:cubicBezTo>
                  <a:cubicBezTo>
                    <a:pt x="1551" y="6576"/>
                    <a:pt x="2158" y="6302"/>
                    <a:pt x="2523" y="5846"/>
                  </a:cubicBezTo>
                  <a:cubicBezTo>
                    <a:pt x="2561" y="5802"/>
                    <a:pt x="2589" y="5782"/>
                    <a:pt x="2609" y="5782"/>
                  </a:cubicBezTo>
                  <a:cubicBezTo>
                    <a:pt x="2790" y="5782"/>
                    <a:pt x="2219" y="7518"/>
                    <a:pt x="2219" y="7518"/>
                  </a:cubicBezTo>
                  <a:cubicBezTo>
                    <a:pt x="2219" y="7518"/>
                    <a:pt x="2736" y="8551"/>
                    <a:pt x="3952" y="9038"/>
                  </a:cubicBezTo>
                  <a:cubicBezTo>
                    <a:pt x="4243" y="9162"/>
                    <a:pt x="4499" y="9209"/>
                    <a:pt x="4721" y="9209"/>
                  </a:cubicBezTo>
                  <a:cubicBezTo>
                    <a:pt x="5424" y="9209"/>
                    <a:pt x="5776" y="8734"/>
                    <a:pt x="5776" y="8734"/>
                  </a:cubicBezTo>
                  <a:cubicBezTo>
                    <a:pt x="5776" y="8734"/>
                    <a:pt x="5776" y="5451"/>
                    <a:pt x="6171" y="3840"/>
                  </a:cubicBezTo>
                  <a:cubicBezTo>
                    <a:pt x="6552" y="2287"/>
                    <a:pt x="4758" y="0"/>
                    <a:pt x="3403" y="0"/>
                  </a:cubicBezTo>
                  <a:close/>
                </a:path>
              </a:pathLst>
            </a:custGeom>
            <a:solidFill>
              <a:srgbClr val="3D1926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1389" name="Google Shape;1617;p70"/>
            <p:cNvSpPr>
              <a:spLocks/>
            </p:cNvSpPr>
            <p:nvPr/>
          </p:nvSpPr>
          <p:spPr bwMode="auto">
            <a:xfrm>
              <a:off x="2432162" y="2695177"/>
              <a:ext cx="222529" cy="175172"/>
            </a:xfrm>
            <a:custGeom>
              <a:avLst/>
              <a:gdLst/>
              <a:ahLst/>
              <a:cxnLst>
                <a:cxn ang="0">
                  <a:pos x="882" y="0"/>
                </a:cxn>
                <a:cxn ang="0">
                  <a:pos x="1125" y="1611"/>
                </a:cxn>
                <a:cxn ang="0">
                  <a:pos x="2855" y="2751"/>
                </a:cxn>
                <a:cxn ang="0">
                  <a:pos x="3404" y="2310"/>
                </a:cxn>
                <a:cxn ang="0">
                  <a:pos x="882" y="0"/>
                </a:cxn>
              </a:cxnLst>
              <a:rect l="0" t="0" r="r" b="b"/>
              <a:pathLst>
                <a:path w="3496" h="2752" extrusionOk="0">
                  <a:moveTo>
                    <a:pt x="882" y="0"/>
                  </a:moveTo>
                  <a:cubicBezTo>
                    <a:pt x="881" y="0"/>
                    <a:pt x="0" y="243"/>
                    <a:pt x="1125" y="1611"/>
                  </a:cubicBezTo>
                  <a:cubicBezTo>
                    <a:pt x="1776" y="2408"/>
                    <a:pt x="2417" y="2751"/>
                    <a:pt x="2855" y="2751"/>
                  </a:cubicBezTo>
                  <a:cubicBezTo>
                    <a:pt x="3152" y="2751"/>
                    <a:pt x="3355" y="2593"/>
                    <a:pt x="3404" y="2310"/>
                  </a:cubicBezTo>
                  <a:cubicBezTo>
                    <a:pt x="3496" y="1641"/>
                    <a:pt x="882" y="0"/>
                    <a:pt x="882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1390" name="Google Shape;1618;p70"/>
            <p:cNvSpPr>
              <a:spLocks/>
            </p:cNvSpPr>
            <p:nvPr/>
          </p:nvSpPr>
          <p:spPr bwMode="auto">
            <a:xfrm>
              <a:off x="3446768" y="2588115"/>
              <a:ext cx="417115" cy="586176"/>
            </a:xfrm>
            <a:custGeom>
              <a:avLst/>
              <a:gdLst/>
              <a:ahLst/>
              <a:cxnLst>
                <a:cxn ang="0">
                  <a:pos x="3150" y="0"/>
                </a:cxn>
                <a:cxn ang="0">
                  <a:pos x="352" y="3840"/>
                </a:cxn>
                <a:cxn ang="0">
                  <a:pos x="778" y="8734"/>
                </a:cxn>
                <a:cxn ang="0">
                  <a:pos x="1833" y="9209"/>
                </a:cxn>
                <a:cxn ang="0">
                  <a:pos x="2601" y="9038"/>
                </a:cxn>
                <a:cxn ang="0">
                  <a:pos x="4304" y="7518"/>
                </a:cxn>
                <a:cxn ang="0">
                  <a:pos x="3921" y="5782"/>
                </a:cxn>
                <a:cxn ang="0">
                  <a:pos x="4000" y="5846"/>
                </a:cxn>
                <a:cxn ang="0">
                  <a:pos x="5003" y="6576"/>
                </a:cxn>
                <a:cxn ang="0">
                  <a:pos x="6553" y="4600"/>
                </a:cxn>
                <a:cxn ang="0">
                  <a:pos x="2267" y="2746"/>
                </a:cxn>
                <a:cxn ang="0">
                  <a:pos x="3301" y="10"/>
                </a:cxn>
                <a:cxn ang="0">
                  <a:pos x="3150" y="0"/>
                </a:cxn>
              </a:cxnLst>
              <a:rect l="0" t="0" r="r" b="b"/>
              <a:pathLst>
                <a:path w="6553" h="9209" extrusionOk="0">
                  <a:moveTo>
                    <a:pt x="3150" y="0"/>
                  </a:moveTo>
                  <a:cubicBezTo>
                    <a:pt x="1795" y="0"/>
                    <a:pt x="1" y="2287"/>
                    <a:pt x="352" y="3840"/>
                  </a:cubicBezTo>
                  <a:cubicBezTo>
                    <a:pt x="747" y="5451"/>
                    <a:pt x="778" y="8734"/>
                    <a:pt x="778" y="8734"/>
                  </a:cubicBezTo>
                  <a:cubicBezTo>
                    <a:pt x="778" y="8734"/>
                    <a:pt x="1129" y="9209"/>
                    <a:pt x="1833" y="9209"/>
                  </a:cubicBezTo>
                  <a:cubicBezTo>
                    <a:pt x="2054" y="9209"/>
                    <a:pt x="2310" y="9162"/>
                    <a:pt x="2601" y="9038"/>
                  </a:cubicBezTo>
                  <a:cubicBezTo>
                    <a:pt x="3817" y="8551"/>
                    <a:pt x="4304" y="7518"/>
                    <a:pt x="4304" y="7518"/>
                  </a:cubicBezTo>
                  <a:cubicBezTo>
                    <a:pt x="4304" y="7518"/>
                    <a:pt x="3758" y="5782"/>
                    <a:pt x="3921" y="5782"/>
                  </a:cubicBezTo>
                  <a:cubicBezTo>
                    <a:pt x="3939" y="5782"/>
                    <a:pt x="3964" y="5802"/>
                    <a:pt x="4000" y="5846"/>
                  </a:cubicBezTo>
                  <a:cubicBezTo>
                    <a:pt x="4364" y="6302"/>
                    <a:pt x="5003" y="6576"/>
                    <a:pt x="5003" y="6576"/>
                  </a:cubicBezTo>
                  <a:cubicBezTo>
                    <a:pt x="5702" y="5877"/>
                    <a:pt x="6553" y="4600"/>
                    <a:pt x="6553" y="4600"/>
                  </a:cubicBezTo>
                  <a:cubicBezTo>
                    <a:pt x="5003" y="4326"/>
                    <a:pt x="2267" y="2746"/>
                    <a:pt x="2267" y="2746"/>
                  </a:cubicBezTo>
                  <a:cubicBezTo>
                    <a:pt x="2571" y="2199"/>
                    <a:pt x="3301" y="10"/>
                    <a:pt x="3301" y="10"/>
                  </a:cubicBezTo>
                  <a:cubicBezTo>
                    <a:pt x="3251" y="4"/>
                    <a:pt x="3201" y="0"/>
                    <a:pt x="3150" y="0"/>
                  </a:cubicBezTo>
                  <a:close/>
                </a:path>
              </a:pathLst>
            </a:custGeom>
            <a:solidFill>
              <a:srgbClr val="3D1926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1391" name="Google Shape;1619;p70"/>
            <p:cNvSpPr>
              <a:spLocks/>
            </p:cNvSpPr>
            <p:nvPr/>
          </p:nvSpPr>
          <p:spPr bwMode="auto">
            <a:xfrm>
              <a:off x="3422707" y="2695177"/>
              <a:ext cx="222593" cy="175172"/>
            </a:xfrm>
            <a:custGeom>
              <a:avLst/>
              <a:gdLst/>
              <a:ahLst/>
              <a:cxnLst>
                <a:cxn ang="0">
                  <a:pos x="2615" y="0"/>
                </a:cxn>
                <a:cxn ang="0">
                  <a:pos x="92" y="2310"/>
                </a:cxn>
                <a:cxn ang="0">
                  <a:pos x="641" y="2751"/>
                </a:cxn>
                <a:cxn ang="0">
                  <a:pos x="2372" y="1611"/>
                </a:cxn>
                <a:cxn ang="0">
                  <a:pos x="2615" y="0"/>
                </a:cxn>
              </a:cxnLst>
              <a:rect l="0" t="0" r="r" b="b"/>
              <a:pathLst>
                <a:path w="3497" h="2752" extrusionOk="0">
                  <a:moveTo>
                    <a:pt x="2615" y="0"/>
                  </a:moveTo>
                  <a:cubicBezTo>
                    <a:pt x="2615" y="0"/>
                    <a:pt x="1" y="1641"/>
                    <a:pt x="92" y="2310"/>
                  </a:cubicBezTo>
                  <a:cubicBezTo>
                    <a:pt x="141" y="2593"/>
                    <a:pt x="344" y="2751"/>
                    <a:pt x="641" y="2751"/>
                  </a:cubicBezTo>
                  <a:cubicBezTo>
                    <a:pt x="1079" y="2751"/>
                    <a:pt x="1720" y="2408"/>
                    <a:pt x="2372" y="1611"/>
                  </a:cubicBezTo>
                  <a:cubicBezTo>
                    <a:pt x="3496" y="243"/>
                    <a:pt x="2615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1392" name="Google Shape;1620;p70"/>
            <p:cNvSpPr>
              <a:spLocks/>
            </p:cNvSpPr>
            <p:nvPr/>
          </p:nvSpPr>
          <p:spPr bwMode="auto">
            <a:xfrm>
              <a:off x="2213519" y="2471850"/>
              <a:ext cx="251555" cy="160850"/>
            </a:xfrm>
            <a:custGeom>
              <a:avLst/>
              <a:gdLst/>
              <a:ahLst/>
              <a:cxnLst>
                <a:cxn ang="0">
                  <a:pos x="2186" y="1"/>
                </a:cxn>
                <a:cxn ang="0">
                  <a:pos x="0" y="688"/>
                </a:cxn>
                <a:cxn ang="0">
                  <a:pos x="2342" y="2526"/>
                </a:cxn>
                <a:cxn ang="0">
                  <a:pos x="3952" y="2208"/>
                </a:cxn>
                <a:cxn ang="0">
                  <a:pos x="3952" y="445"/>
                </a:cxn>
                <a:cxn ang="0">
                  <a:pos x="2186" y="1"/>
                </a:cxn>
              </a:cxnLst>
              <a:rect l="0" t="0" r="r" b="b"/>
              <a:pathLst>
                <a:path w="3952" h="2527" extrusionOk="0">
                  <a:moveTo>
                    <a:pt x="2186" y="1"/>
                  </a:moveTo>
                  <a:cubicBezTo>
                    <a:pt x="1416" y="1"/>
                    <a:pt x="643" y="232"/>
                    <a:pt x="0" y="688"/>
                  </a:cubicBezTo>
                  <a:cubicBezTo>
                    <a:pt x="138" y="1607"/>
                    <a:pt x="901" y="2526"/>
                    <a:pt x="2342" y="2526"/>
                  </a:cubicBezTo>
                  <a:cubicBezTo>
                    <a:pt x="2808" y="2526"/>
                    <a:pt x="3343" y="2430"/>
                    <a:pt x="3952" y="2208"/>
                  </a:cubicBezTo>
                  <a:lnTo>
                    <a:pt x="3952" y="445"/>
                  </a:lnTo>
                  <a:cubicBezTo>
                    <a:pt x="3412" y="148"/>
                    <a:pt x="2800" y="1"/>
                    <a:pt x="2186" y="1"/>
                  </a:cubicBezTo>
                  <a:close/>
                </a:path>
              </a:pathLst>
            </a:custGeom>
            <a:solidFill>
              <a:srgbClr val="FDE1C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1393" name="Google Shape;1621;p70"/>
            <p:cNvSpPr>
              <a:spLocks/>
            </p:cNvSpPr>
            <p:nvPr/>
          </p:nvSpPr>
          <p:spPr bwMode="auto">
            <a:xfrm>
              <a:off x="2205753" y="2381337"/>
              <a:ext cx="259320" cy="134370"/>
            </a:xfrm>
            <a:custGeom>
              <a:avLst/>
              <a:gdLst/>
              <a:ahLst/>
              <a:cxnLst>
                <a:cxn ang="0">
                  <a:pos x="2123" y="0"/>
                </a:cxn>
                <a:cxn ang="0">
                  <a:pos x="852" y="347"/>
                </a:cxn>
                <a:cxn ang="0">
                  <a:pos x="122" y="2110"/>
                </a:cxn>
                <a:cxn ang="0">
                  <a:pos x="2295" y="1423"/>
                </a:cxn>
                <a:cxn ang="0">
                  <a:pos x="4074" y="1867"/>
                </a:cxn>
                <a:cxn ang="0">
                  <a:pos x="4074" y="681"/>
                </a:cxn>
                <a:cxn ang="0">
                  <a:pos x="2123" y="0"/>
                </a:cxn>
              </a:cxnLst>
              <a:rect l="0" t="0" r="r" b="b"/>
              <a:pathLst>
                <a:path w="4074" h="2111" extrusionOk="0">
                  <a:moveTo>
                    <a:pt x="2123" y="0"/>
                  </a:moveTo>
                  <a:cubicBezTo>
                    <a:pt x="1720" y="0"/>
                    <a:pt x="1286" y="93"/>
                    <a:pt x="852" y="347"/>
                  </a:cubicBezTo>
                  <a:cubicBezTo>
                    <a:pt x="244" y="681"/>
                    <a:pt x="1" y="1411"/>
                    <a:pt x="122" y="2110"/>
                  </a:cubicBezTo>
                  <a:cubicBezTo>
                    <a:pt x="765" y="1654"/>
                    <a:pt x="1529" y="1423"/>
                    <a:pt x="2295" y="1423"/>
                  </a:cubicBezTo>
                  <a:cubicBezTo>
                    <a:pt x="2907" y="1423"/>
                    <a:pt x="3521" y="1570"/>
                    <a:pt x="4074" y="1867"/>
                  </a:cubicBezTo>
                  <a:lnTo>
                    <a:pt x="4074" y="681"/>
                  </a:lnTo>
                  <a:cubicBezTo>
                    <a:pt x="4074" y="681"/>
                    <a:pt x="3214" y="0"/>
                    <a:pt x="2123" y="0"/>
                  </a:cubicBezTo>
                  <a:close/>
                </a:path>
              </a:pathLst>
            </a:custGeom>
            <a:solidFill>
              <a:srgbClr val="FDE1C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1394" name="Google Shape;1622;p70"/>
            <p:cNvSpPr>
              <a:spLocks/>
            </p:cNvSpPr>
            <p:nvPr/>
          </p:nvSpPr>
          <p:spPr bwMode="auto">
            <a:xfrm>
              <a:off x="2288946" y="2481817"/>
              <a:ext cx="156776" cy="132652"/>
            </a:xfrm>
            <a:custGeom>
              <a:avLst/>
              <a:gdLst/>
              <a:ahLst/>
              <a:cxnLst>
                <a:cxn ang="0">
                  <a:pos x="1049" y="1"/>
                </a:cxn>
                <a:cxn ang="0">
                  <a:pos x="1" y="161"/>
                </a:cxn>
                <a:cxn ang="0">
                  <a:pos x="31" y="191"/>
                </a:cxn>
                <a:cxn ang="0">
                  <a:pos x="120" y="193"/>
                </a:cxn>
                <a:cxn ang="0">
                  <a:pos x="1065" y="134"/>
                </a:cxn>
                <a:cxn ang="0">
                  <a:pos x="2037" y="556"/>
                </a:cxn>
                <a:cxn ang="0">
                  <a:pos x="2280" y="2015"/>
                </a:cxn>
                <a:cxn ang="0">
                  <a:pos x="2368" y="2083"/>
                </a:cxn>
                <a:cxn ang="0">
                  <a:pos x="2432" y="2015"/>
                </a:cxn>
                <a:cxn ang="0">
                  <a:pos x="2007" y="343"/>
                </a:cxn>
                <a:cxn ang="0">
                  <a:pos x="1049" y="1"/>
                </a:cxn>
              </a:cxnLst>
              <a:rect l="0" t="0" r="r" b="b"/>
              <a:pathLst>
                <a:path w="2463" h="2084" extrusionOk="0">
                  <a:moveTo>
                    <a:pt x="1049" y="1"/>
                  </a:moveTo>
                  <a:cubicBezTo>
                    <a:pt x="692" y="1"/>
                    <a:pt x="320" y="85"/>
                    <a:pt x="1" y="161"/>
                  </a:cubicBezTo>
                  <a:cubicBezTo>
                    <a:pt x="1" y="161"/>
                    <a:pt x="1" y="191"/>
                    <a:pt x="31" y="191"/>
                  </a:cubicBezTo>
                  <a:cubicBezTo>
                    <a:pt x="60" y="192"/>
                    <a:pt x="90" y="193"/>
                    <a:pt x="120" y="193"/>
                  </a:cubicBezTo>
                  <a:cubicBezTo>
                    <a:pt x="411" y="193"/>
                    <a:pt x="745" y="134"/>
                    <a:pt x="1065" y="134"/>
                  </a:cubicBezTo>
                  <a:cubicBezTo>
                    <a:pt x="1435" y="134"/>
                    <a:pt x="1788" y="213"/>
                    <a:pt x="2037" y="556"/>
                  </a:cubicBezTo>
                  <a:cubicBezTo>
                    <a:pt x="2311" y="951"/>
                    <a:pt x="2280" y="1528"/>
                    <a:pt x="2280" y="2015"/>
                  </a:cubicBezTo>
                  <a:cubicBezTo>
                    <a:pt x="2296" y="2060"/>
                    <a:pt x="2334" y="2083"/>
                    <a:pt x="2368" y="2083"/>
                  </a:cubicBezTo>
                  <a:cubicBezTo>
                    <a:pt x="2402" y="2083"/>
                    <a:pt x="2432" y="2060"/>
                    <a:pt x="2432" y="2015"/>
                  </a:cubicBezTo>
                  <a:cubicBezTo>
                    <a:pt x="2463" y="1468"/>
                    <a:pt x="2432" y="768"/>
                    <a:pt x="2007" y="343"/>
                  </a:cubicBezTo>
                  <a:cubicBezTo>
                    <a:pt x="1749" y="85"/>
                    <a:pt x="1407" y="1"/>
                    <a:pt x="1049" y="1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1395" name="Google Shape;1623;p70"/>
            <p:cNvSpPr>
              <a:spLocks/>
            </p:cNvSpPr>
            <p:nvPr/>
          </p:nvSpPr>
          <p:spPr bwMode="auto">
            <a:xfrm>
              <a:off x="2355016" y="2520008"/>
              <a:ext cx="90259" cy="54550"/>
            </a:xfrm>
            <a:custGeom>
              <a:avLst/>
              <a:gdLst/>
              <a:ahLst/>
              <a:cxnLst>
                <a:cxn ang="0">
                  <a:pos x="481" y="0"/>
                </a:cxn>
                <a:cxn ang="0">
                  <a:pos x="27" y="168"/>
                </a:cxn>
                <a:cxn ang="0">
                  <a:pos x="73" y="266"/>
                </a:cxn>
                <a:cxn ang="0">
                  <a:pos x="87" y="260"/>
                </a:cxn>
                <a:cxn ang="0">
                  <a:pos x="473" y="152"/>
                </a:cxn>
                <a:cxn ang="0">
                  <a:pos x="878" y="320"/>
                </a:cxn>
                <a:cxn ang="0">
                  <a:pos x="1273" y="837"/>
                </a:cxn>
                <a:cxn ang="0">
                  <a:pos x="1317" y="857"/>
                </a:cxn>
                <a:cxn ang="0">
                  <a:pos x="1394" y="716"/>
                </a:cxn>
                <a:cxn ang="0">
                  <a:pos x="481" y="0"/>
                </a:cxn>
              </a:cxnLst>
              <a:rect l="0" t="0" r="r" b="b"/>
              <a:pathLst>
                <a:path w="1418" h="857" extrusionOk="0">
                  <a:moveTo>
                    <a:pt x="481" y="0"/>
                  </a:moveTo>
                  <a:cubicBezTo>
                    <a:pt x="332" y="0"/>
                    <a:pt x="178" y="50"/>
                    <a:pt x="27" y="168"/>
                  </a:cubicBezTo>
                  <a:cubicBezTo>
                    <a:pt x="0" y="195"/>
                    <a:pt x="42" y="266"/>
                    <a:pt x="73" y="266"/>
                  </a:cubicBezTo>
                  <a:cubicBezTo>
                    <a:pt x="78" y="266"/>
                    <a:pt x="83" y="264"/>
                    <a:pt x="87" y="260"/>
                  </a:cubicBezTo>
                  <a:cubicBezTo>
                    <a:pt x="227" y="190"/>
                    <a:pt x="353" y="152"/>
                    <a:pt x="473" y="152"/>
                  </a:cubicBezTo>
                  <a:cubicBezTo>
                    <a:pt x="614" y="152"/>
                    <a:pt x="746" y="205"/>
                    <a:pt x="878" y="320"/>
                  </a:cubicBezTo>
                  <a:cubicBezTo>
                    <a:pt x="1030" y="472"/>
                    <a:pt x="1151" y="655"/>
                    <a:pt x="1273" y="837"/>
                  </a:cubicBezTo>
                  <a:cubicBezTo>
                    <a:pt x="1287" y="851"/>
                    <a:pt x="1302" y="857"/>
                    <a:pt x="1317" y="857"/>
                  </a:cubicBezTo>
                  <a:cubicBezTo>
                    <a:pt x="1369" y="857"/>
                    <a:pt x="1418" y="786"/>
                    <a:pt x="1394" y="716"/>
                  </a:cubicBezTo>
                  <a:cubicBezTo>
                    <a:pt x="1219" y="342"/>
                    <a:pt x="868" y="0"/>
                    <a:pt x="481" y="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1396" name="Google Shape;1624;p70"/>
            <p:cNvSpPr>
              <a:spLocks/>
            </p:cNvSpPr>
            <p:nvPr/>
          </p:nvSpPr>
          <p:spPr bwMode="auto">
            <a:xfrm>
              <a:off x="3610416" y="2475324"/>
              <a:ext cx="253464" cy="160850"/>
            </a:xfrm>
            <a:custGeom>
              <a:avLst/>
              <a:gdLst/>
              <a:ahLst/>
              <a:cxnLst>
                <a:cxn ang="0">
                  <a:pos x="1781" y="1"/>
                </a:cxn>
                <a:cxn ang="0">
                  <a:pos x="0" y="445"/>
                </a:cxn>
                <a:cxn ang="0">
                  <a:pos x="0" y="2208"/>
                </a:cxn>
                <a:cxn ang="0">
                  <a:pos x="1614" y="2526"/>
                </a:cxn>
                <a:cxn ang="0">
                  <a:pos x="3982" y="688"/>
                </a:cxn>
                <a:cxn ang="0">
                  <a:pos x="1781" y="1"/>
                </a:cxn>
              </a:cxnLst>
              <a:rect l="0" t="0" r="r" b="b"/>
              <a:pathLst>
                <a:path w="3982" h="2527" extrusionOk="0">
                  <a:moveTo>
                    <a:pt x="1781" y="1"/>
                  </a:moveTo>
                  <a:cubicBezTo>
                    <a:pt x="1166" y="1"/>
                    <a:pt x="553" y="148"/>
                    <a:pt x="0" y="445"/>
                  </a:cubicBezTo>
                  <a:lnTo>
                    <a:pt x="0" y="2208"/>
                  </a:lnTo>
                  <a:cubicBezTo>
                    <a:pt x="608" y="2430"/>
                    <a:pt x="1146" y="2526"/>
                    <a:pt x="1614" y="2526"/>
                  </a:cubicBezTo>
                  <a:cubicBezTo>
                    <a:pt x="3064" y="2526"/>
                    <a:pt x="3844" y="1607"/>
                    <a:pt x="3982" y="688"/>
                  </a:cubicBezTo>
                  <a:cubicBezTo>
                    <a:pt x="3323" y="232"/>
                    <a:pt x="2551" y="1"/>
                    <a:pt x="1781" y="1"/>
                  </a:cubicBezTo>
                  <a:close/>
                </a:path>
              </a:pathLst>
            </a:custGeom>
            <a:solidFill>
              <a:srgbClr val="FDE1C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1397" name="Google Shape;1625;p70"/>
            <p:cNvSpPr>
              <a:spLocks/>
            </p:cNvSpPr>
            <p:nvPr/>
          </p:nvSpPr>
          <p:spPr bwMode="auto">
            <a:xfrm>
              <a:off x="3610416" y="2384812"/>
              <a:ext cx="259320" cy="134370"/>
            </a:xfrm>
            <a:custGeom>
              <a:avLst/>
              <a:gdLst/>
              <a:ahLst/>
              <a:cxnLst>
                <a:cxn ang="0">
                  <a:pos x="1963" y="0"/>
                </a:cxn>
                <a:cxn ang="0">
                  <a:pos x="0" y="681"/>
                </a:cxn>
                <a:cxn ang="0">
                  <a:pos x="0" y="1867"/>
                </a:cxn>
                <a:cxn ang="0">
                  <a:pos x="1781" y="1423"/>
                </a:cxn>
                <a:cxn ang="0">
                  <a:pos x="3982" y="2110"/>
                </a:cxn>
                <a:cxn ang="0">
                  <a:pos x="3252" y="347"/>
                </a:cxn>
                <a:cxn ang="0">
                  <a:pos x="1963" y="0"/>
                </a:cxn>
              </a:cxnLst>
              <a:rect l="0" t="0" r="r" b="b"/>
              <a:pathLst>
                <a:path w="4074" h="2111" extrusionOk="0">
                  <a:moveTo>
                    <a:pt x="1963" y="0"/>
                  </a:moveTo>
                  <a:cubicBezTo>
                    <a:pt x="860" y="0"/>
                    <a:pt x="0" y="681"/>
                    <a:pt x="0" y="681"/>
                  </a:cubicBezTo>
                  <a:lnTo>
                    <a:pt x="0" y="1867"/>
                  </a:lnTo>
                  <a:cubicBezTo>
                    <a:pt x="553" y="1570"/>
                    <a:pt x="1166" y="1423"/>
                    <a:pt x="1781" y="1423"/>
                  </a:cubicBezTo>
                  <a:cubicBezTo>
                    <a:pt x="2551" y="1423"/>
                    <a:pt x="3323" y="1654"/>
                    <a:pt x="3982" y="2110"/>
                  </a:cubicBezTo>
                  <a:cubicBezTo>
                    <a:pt x="4073" y="1411"/>
                    <a:pt x="3830" y="681"/>
                    <a:pt x="3252" y="347"/>
                  </a:cubicBezTo>
                  <a:cubicBezTo>
                    <a:pt x="2810" y="93"/>
                    <a:pt x="2370" y="0"/>
                    <a:pt x="1963" y="0"/>
                  </a:cubicBezTo>
                  <a:close/>
                </a:path>
              </a:pathLst>
            </a:custGeom>
            <a:solidFill>
              <a:srgbClr val="FDE1C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1398" name="Google Shape;1626;p70"/>
            <p:cNvSpPr>
              <a:spLocks/>
            </p:cNvSpPr>
            <p:nvPr/>
          </p:nvSpPr>
          <p:spPr bwMode="auto">
            <a:xfrm>
              <a:off x="3631675" y="2481817"/>
              <a:ext cx="156776" cy="132652"/>
            </a:xfrm>
            <a:custGeom>
              <a:avLst/>
              <a:gdLst/>
              <a:ahLst/>
              <a:cxnLst>
                <a:cxn ang="0">
                  <a:pos x="1383" y="1"/>
                </a:cxn>
                <a:cxn ang="0">
                  <a:pos x="426" y="343"/>
                </a:cxn>
                <a:cxn ang="0">
                  <a:pos x="0" y="2015"/>
                </a:cxn>
                <a:cxn ang="0">
                  <a:pos x="76" y="2083"/>
                </a:cxn>
                <a:cxn ang="0">
                  <a:pos x="152" y="2015"/>
                </a:cxn>
                <a:cxn ang="0">
                  <a:pos x="426" y="556"/>
                </a:cxn>
                <a:cxn ang="0">
                  <a:pos x="1349" y="138"/>
                </a:cxn>
                <a:cxn ang="0">
                  <a:pos x="2432" y="221"/>
                </a:cxn>
                <a:cxn ang="0">
                  <a:pos x="2432" y="161"/>
                </a:cxn>
                <a:cxn ang="0">
                  <a:pos x="1383" y="1"/>
                </a:cxn>
              </a:cxnLst>
              <a:rect l="0" t="0" r="r" b="b"/>
              <a:pathLst>
                <a:path w="2463" h="2084" extrusionOk="0">
                  <a:moveTo>
                    <a:pt x="1383" y="1"/>
                  </a:moveTo>
                  <a:cubicBezTo>
                    <a:pt x="1026" y="1"/>
                    <a:pt x="684" y="85"/>
                    <a:pt x="426" y="343"/>
                  </a:cubicBezTo>
                  <a:cubicBezTo>
                    <a:pt x="0" y="768"/>
                    <a:pt x="0" y="1468"/>
                    <a:pt x="0" y="2015"/>
                  </a:cubicBezTo>
                  <a:cubicBezTo>
                    <a:pt x="0" y="2060"/>
                    <a:pt x="38" y="2083"/>
                    <a:pt x="76" y="2083"/>
                  </a:cubicBezTo>
                  <a:cubicBezTo>
                    <a:pt x="114" y="2083"/>
                    <a:pt x="152" y="2060"/>
                    <a:pt x="152" y="2015"/>
                  </a:cubicBezTo>
                  <a:cubicBezTo>
                    <a:pt x="152" y="1528"/>
                    <a:pt x="122" y="981"/>
                    <a:pt x="426" y="556"/>
                  </a:cubicBezTo>
                  <a:cubicBezTo>
                    <a:pt x="654" y="221"/>
                    <a:pt x="988" y="138"/>
                    <a:pt x="1349" y="138"/>
                  </a:cubicBezTo>
                  <a:cubicBezTo>
                    <a:pt x="1710" y="138"/>
                    <a:pt x="2098" y="221"/>
                    <a:pt x="2432" y="221"/>
                  </a:cubicBezTo>
                  <a:cubicBezTo>
                    <a:pt x="2462" y="191"/>
                    <a:pt x="2462" y="161"/>
                    <a:pt x="2432" y="161"/>
                  </a:cubicBezTo>
                  <a:cubicBezTo>
                    <a:pt x="2113" y="85"/>
                    <a:pt x="1741" y="1"/>
                    <a:pt x="1383" y="1"/>
                  </a:cubicBezTo>
                  <a:close/>
                </a:path>
              </a:pathLst>
            </a:custGeom>
            <a:solidFill>
              <a:srgbClr val="FDE1C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1399" name="Google Shape;1627;p70"/>
            <p:cNvSpPr>
              <a:spLocks/>
            </p:cNvSpPr>
            <p:nvPr/>
          </p:nvSpPr>
          <p:spPr bwMode="auto">
            <a:xfrm>
              <a:off x="3630211" y="2520008"/>
              <a:ext cx="91914" cy="54614"/>
            </a:xfrm>
            <a:custGeom>
              <a:avLst/>
              <a:gdLst/>
              <a:ahLst/>
              <a:cxnLst>
                <a:cxn ang="0">
                  <a:pos x="945" y="1"/>
                </a:cxn>
                <a:cxn ang="0">
                  <a:pos x="23" y="746"/>
                </a:cxn>
                <a:cxn ang="0">
                  <a:pos x="100" y="857"/>
                </a:cxn>
                <a:cxn ang="0">
                  <a:pos x="145" y="837"/>
                </a:cxn>
                <a:cxn ang="0">
                  <a:pos x="540" y="320"/>
                </a:cxn>
                <a:cxn ang="0">
                  <a:pos x="942" y="164"/>
                </a:cxn>
                <a:cxn ang="0">
                  <a:pos x="1330" y="260"/>
                </a:cxn>
                <a:cxn ang="0">
                  <a:pos x="1356" y="266"/>
                </a:cxn>
                <a:cxn ang="0">
                  <a:pos x="1391" y="168"/>
                </a:cxn>
                <a:cxn ang="0">
                  <a:pos x="945" y="1"/>
                </a:cxn>
              </a:cxnLst>
              <a:rect l="0" t="0" r="r" b="b"/>
              <a:pathLst>
                <a:path w="1444" h="858" extrusionOk="0">
                  <a:moveTo>
                    <a:pt x="945" y="1"/>
                  </a:moveTo>
                  <a:cubicBezTo>
                    <a:pt x="564" y="1"/>
                    <a:pt x="222" y="349"/>
                    <a:pt x="23" y="746"/>
                  </a:cubicBezTo>
                  <a:cubicBezTo>
                    <a:pt x="0" y="793"/>
                    <a:pt x="48" y="857"/>
                    <a:pt x="100" y="857"/>
                  </a:cubicBezTo>
                  <a:cubicBezTo>
                    <a:pt x="115" y="857"/>
                    <a:pt x="131" y="851"/>
                    <a:pt x="145" y="837"/>
                  </a:cubicBezTo>
                  <a:cubicBezTo>
                    <a:pt x="297" y="655"/>
                    <a:pt x="388" y="472"/>
                    <a:pt x="540" y="320"/>
                  </a:cubicBezTo>
                  <a:cubicBezTo>
                    <a:pt x="667" y="209"/>
                    <a:pt x="803" y="164"/>
                    <a:pt x="942" y="164"/>
                  </a:cubicBezTo>
                  <a:cubicBezTo>
                    <a:pt x="1069" y="164"/>
                    <a:pt x="1200" y="202"/>
                    <a:pt x="1330" y="260"/>
                  </a:cubicBezTo>
                  <a:cubicBezTo>
                    <a:pt x="1339" y="264"/>
                    <a:pt x="1347" y="266"/>
                    <a:pt x="1356" y="266"/>
                  </a:cubicBezTo>
                  <a:cubicBezTo>
                    <a:pt x="1406" y="266"/>
                    <a:pt x="1444" y="195"/>
                    <a:pt x="1391" y="168"/>
                  </a:cubicBezTo>
                  <a:cubicBezTo>
                    <a:pt x="1241" y="51"/>
                    <a:pt x="1090" y="1"/>
                    <a:pt x="945" y="1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1400" name="Google Shape;1628;p70"/>
            <p:cNvSpPr>
              <a:spLocks/>
            </p:cNvSpPr>
            <p:nvPr/>
          </p:nvSpPr>
          <p:spPr bwMode="auto">
            <a:xfrm>
              <a:off x="2438654" y="1808128"/>
              <a:ext cx="1222128" cy="1153702"/>
            </a:xfrm>
            <a:custGeom>
              <a:avLst/>
              <a:gdLst/>
              <a:ahLst/>
              <a:cxnLst>
                <a:cxn ang="0">
                  <a:pos x="7226" y="0"/>
                </a:cxn>
                <a:cxn ang="0">
                  <a:pos x="172" y="9103"/>
                </a:cxn>
                <a:cxn ang="0">
                  <a:pos x="871" y="14179"/>
                </a:cxn>
                <a:cxn ang="0">
                  <a:pos x="8075" y="18070"/>
                </a:cxn>
                <a:cxn ang="0">
                  <a:pos x="9295" y="18124"/>
                </a:cxn>
                <a:cxn ang="0">
                  <a:pos x="17649" y="14544"/>
                </a:cxn>
                <a:cxn ang="0">
                  <a:pos x="18865" y="7401"/>
                </a:cxn>
                <a:cxn ang="0">
                  <a:pos x="15886" y="2325"/>
                </a:cxn>
                <a:cxn ang="0">
                  <a:pos x="7226" y="0"/>
                </a:cxn>
              </a:cxnLst>
              <a:rect l="0" t="0" r="r" b="b"/>
              <a:pathLst>
                <a:path w="19200" h="18125" extrusionOk="0">
                  <a:moveTo>
                    <a:pt x="7226" y="0"/>
                  </a:moveTo>
                  <a:cubicBezTo>
                    <a:pt x="3467" y="0"/>
                    <a:pt x="1" y="1917"/>
                    <a:pt x="172" y="9103"/>
                  </a:cubicBezTo>
                  <a:cubicBezTo>
                    <a:pt x="172" y="9103"/>
                    <a:pt x="80" y="12477"/>
                    <a:pt x="871" y="14179"/>
                  </a:cubicBezTo>
                  <a:cubicBezTo>
                    <a:pt x="1691" y="15851"/>
                    <a:pt x="4427" y="17735"/>
                    <a:pt x="8075" y="18070"/>
                  </a:cubicBezTo>
                  <a:cubicBezTo>
                    <a:pt x="8470" y="18106"/>
                    <a:pt x="8878" y="18124"/>
                    <a:pt x="9295" y="18124"/>
                  </a:cubicBezTo>
                  <a:cubicBezTo>
                    <a:pt x="12725" y="18124"/>
                    <a:pt x="16673" y="16902"/>
                    <a:pt x="17649" y="14544"/>
                  </a:cubicBezTo>
                  <a:cubicBezTo>
                    <a:pt x="18774" y="11930"/>
                    <a:pt x="19199" y="10106"/>
                    <a:pt x="18865" y="7401"/>
                  </a:cubicBezTo>
                  <a:cubicBezTo>
                    <a:pt x="18531" y="4726"/>
                    <a:pt x="18379" y="3541"/>
                    <a:pt x="15886" y="2325"/>
                  </a:cubicBezTo>
                  <a:cubicBezTo>
                    <a:pt x="14669" y="1746"/>
                    <a:pt x="10814" y="0"/>
                    <a:pt x="7226" y="0"/>
                  </a:cubicBezTo>
                  <a:close/>
                </a:path>
              </a:pathLst>
            </a:custGeom>
            <a:solidFill>
              <a:srgbClr val="FDE1C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1401" name="Google Shape;1629;p70"/>
            <p:cNvSpPr>
              <a:spLocks/>
            </p:cNvSpPr>
            <p:nvPr/>
          </p:nvSpPr>
          <p:spPr bwMode="auto">
            <a:xfrm>
              <a:off x="2997069" y="2386721"/>
              <a:ext cx="87140" cy="148183"/>
            </a:xfrm>
            <a:custGeom>
              <a:avLst/>
              <a:gdLst/>
              <a:ahLst/>
              <a:cxnLst>
                <a:cxn ang="0">
                  <a:pos x="322" y="1"/>
                </a:cxn>
                <a:cxn ang="0">
                  <a:pos x="274" y="44"/>
                </a:cxn>
                <a:cxn ang="0">
                  <a:pos x="92" y="925"/>
                </a:cxn>
                <a:cxn ang="0">
                  <a:pos x="92" y="1563"/>
                </a:cxn>
                <a:cxn ang="0">
                  <a:pos x="457" y="1806"/>
                </a:cxn>
                <a:cxn ang="0">
                  <a:pos x="669" y="1685"/>
                </a:cxn>
                <a:cxn ang="0">
                  <a:pos x="791" y="1624"/>
                </a:cxn>
                <a:cxn ang="0">
                  <a:pos x="892" y="1563"/>
                </a:cxn>
                <a:cxn ang="0">
                  <a:pos x="973" y="1806"/>
                </a:cxn>
                <a:cxn ang="0">
                  <a:pos x="852" y="2141"/>
                </a:cxn>
                <a:cxn ang="0">
                  <a:pos x="882" y="2327"/>
                </a:cxn>
                <a:cxn ang="0">
                  <a:pos x="912" y="2323"/>
                </a:cxn>
                <a:cxn ang="0">
                  <a:pos x="1338" y="1746"/>
                </a:cxn>
                <a:cxn ang="0">
                  <a:pos x="912" y="1381"/>
                </a:cxn>
                <a:cxn ang="0">
                  <a:pos x="578" y="1563"/>
                </a:cxn>
                <a:cxn ang="0">
                  <a:pos x="401" y="1608"/>
                </a:cxn>
                <a:cxn ang="0">
                  <a:pos x="244" y="925"/>
                </a:cxn>
                <a:cxn ang="0">
                  <a:pos x="335" y="13"/>
                </a:cxn>
                <a:cxn ang="0">
                  <a:pos x="322" y="1"/>
                </a:cxn>
              </a:cxnLst>
              <a:rect l="0" t="0" r="r" b="b"/>
              <a:pathLst>
                <a:path w="1369" h="2328" extrusionOk="0">
                  <a:moveTo>
                    <a:pt x="322" y="1"/>
                  </a:moveTo>
                  <a:cubicBezTo>
                    <a:pt x="305" y="1"/>
                    <a:pt x="274" y="22"/>
                    <a:pt x="274" y="44"/>
                  </a:cubicBezTo>
                  <a:cubicBezTo>
                    <a:pt x="183" y="317"/>
                    <a:pt x="153" y="651"/>
                    <a:pt x="92" y="925"/>
                  </a:cubicBezTo>
                  <a:cubicBezTo>
                    <a:pt x="61" y="1138"/>
                    <a:pt x="1" y="1381"/>
                    <a:pt x="92" y="1563"/>
                  </a:cubicBezTo>
                  <a:cubicBezTo>
                    <a:pt x="153" y="1715"/>
                    <a:pt x="305" y="1806"/>
                    <a:pt x="457" y="1806"/>
                  </a:cubicBezTo>
                  <a:cubicBezTo>
                    <a:pt x="548" y="1806"/>
                    <a:pt x="609" y="1746"/>
                    <a:pt x="669" y="1685"/>
                  </a:cubicBezTo>
                  <a:cubicBezTo>
                    <a:pt x="700" y="1685"/>
                    <a:pt x="761" y="1624"/>
                    <a:pt x="791" y="1624"/>
                  </a:cubicBezTo>
                  <a:cubicBezTo>
                    <a:pt x="831" y="1584"/>
                    <a:pt x="865" y="1563"/>
                    <a:pt x="892" y="1563"/>
                  </a:cubicBezTo>
                  <a:cubicBezTo>
                    <a:pt x="946" y="1563"/>
                    <a:pt x="973" y="1644"/>
                    <a:pt x="973" y="1806"/>
                  </a:cubicBezTo>
                  <a:cubicBezTo>
                    <a:pt x="1125" y="1989"/>
                    <a:pt x="1064" y="2110"/>
                    <a:pt x="852" y="2141"/>
                  </a:cubicBezTo>
                  <a:cubicBezTo>
                    <a:pt x="769" y="2196"/>
                    <a:pt x="786" y="2327"/>
                    <a:pt x="882" y="2327"/>
                  </a:cubicBezTo>
                  <a:cubicBezTo>
                    <a:pt x="891" y="2327"/>
                    <a:pt x="902" y="2326"/>
                    <a:pt x="912" y="2323"/>
                  </a:cubicBezTo>
                  <a:cubicBezTo>
                    <a:pt x="1125" y="2232"/>
                    <a:pt x="1368" y="2019"/>
                    <a:pt x="1338" y="1746"/>
                  </a:cubicBezTo>
                  <a:cubicBezTo>
                    <a:pt x="1308" y="1563"/>
                    <a:pt x="1125" y="1381"/>
                    <a:pt x="912" y="1381"/>
                  </a:cubicBezTo>
                  <a:cubicBezTo>
                    <a:pt x="791" y="1411"/>
                    <a:pt x="730" y="1503"/>
                    <a:pt x="578" y="1563"/>
                  </a:cubicBezTo>
                  <a:cubicBezTo>
                    <a:pt x="508" y="1594"/>
                    <a:pt x="449" y="1608"/>
                    <a:pt x="401" y="1608"/>
                  </a:cubicBezTo>
                  <a:cubicBezTo>
                    <a:pt x="118" y="1608"/>
                    <a:pt x="192" y="1133"/>
                    <a:pt x="244" y="925"/>
                  </a:cubicBezTo>
                  <a:cubicBezTo>
                    <a:pt x="274" y="682"/>
                    <a:pt x="457" y="287"/>
                    <a:pt x="335" y="13"/>
                  </a:cubicBezTo>
                  <a:cubicBezTo>
                    <a:pt x="335" y="4"/>
                    <a:pt x="330" y="1"/>
                    <a:pt x="322" y="1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1402" name="Google Shape;1630;p70"/>
            <p:cNvSpPr>
              <a:spLocks/>
            </p:cNvSpPr>
            <p:nvPr/>
          </p:nvSpPr>
          <p:spPr bwMode="auto">
            <a:xfrm>
              <a:off x="2633364" y="2209261"/>
              <a:ext cx="114193" cy="80457"/>
            </a:xfrm>
            <a:custGeom>
              <a:avLst/>
              <a:gdLst/>
              <a:ahLst/>
              <a:cxnLst>
                <a:cxn ang="0">
                  <a:pos x="1616" y="1"/>
                </a:cxn>
                <a:cxn ang="0">
                  <a:pos x="0" y="1221"/>
                </a:cxn>
                <a:cxn ang="0">
                  <a:pos x="35" y="1264"/>
                </a:cxn>
                <a:cxn ang="0">
                  <a:pos x="61" y="1251"/>
                </a:cxn>
                <a:cxn ang="0">
                  <a:pos x="1702" y="157"/>
                </a:cxn>
                <a:cxn ang="0">
                  <a:pos x="1702" y="5"/>
                </a:cxn>
                <a:cxn ang="0">
                  <a:pos x="1616" y="1"/>
                </a:cxn>
              </a:cxnLst>
              <a:rect l="0" t="0" r="r" b="b"/>
              <a:pathLst>
                <a:path w="1794" h="1264" extrusionOk="0">
                  <a:moveTo>
                    <a:pt x="1616" y="1"/>
                  </a:moveTo>
                  <a:cubicBezTo>
                    <a:pt x="982" y="1"/>
                    <a:pt x="116" y="611"/>
                    <a:pt x="0" y="1221"/>
                  </a:cubicBezTo>
                  <a:cubicBezTo>
                    <a:pt x="0" y="1242"/>
                    <a:pt x="15" y="1264"/>
                    <a:pt x="35" y="1264"/>
                  </a:cubicBezTo>
                  <a:cubicBezTo>
                    <a:pt x="43" y="1264"/>
                    <a:pt x="52" y="1260"/>
                    <a:pt x="61" y="1251"/>
                  </a:cubicBezTo>
                  <a:cubicBezTo>
                    <a:pt x="517" y="643"/>
                    <a:pt x="973" y="309"/>
                    <a:pt x="1702" y="157"/>
                  </a:cubicBezTo>
                  <a:cubicBezTo>
                    <a:pt x="1794" y="126"/>
                    <a:pt x="1763" y="5"/>
                    <a:pt x="1702" y="5"/>
                  </a:cubicBezTo>
                  <a:cubicBezTo>
                    <a:pt x="1674" y="2"/>
                    <a:pt x="1645" y="1"/>
                    <a:pt x="1616" y="1"/>
                  </a:cubicBezTo>
                  <a:close/>
                </a:path>
              </a:pathLst>
            </a:custGeom>
            <a:solidFill>
              <a:srgbClr val="8E4F4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1403" name="Google Shape;1631;p70"/>
            <p:cNvSpPr>
              <a:spLocks/>
            </p:cNvSpPr>
            <p:nvPr/>
          </p:nvSpPr>
          <p:spPr bwMode="auto">
            <a:xfrm>
              <a:off x="3314372" y="2196212"/>
              <a:ext cx="124568" cy="55823"/>
            </a:xfrm>
            <a:custGeom>
              <a:avLst/>
              <a:gdLst/>
              <a:ahLst/>
              <a:cxnLst>
                <a:cxn ang="0">
                  <a:pos x="347" y="1"/>
                </a:cxn>
                <a:cxn ang="0">
                  <a:pos x="61" y="27"/>
                </a:cxn>
                <a:cxn ang="0">
                  <a:pos x="61" y="119"/>
                </a:cxn>
                <a:cxn ang="0">
                  <a:pos x="1763" y="848"/>
                </a:cxn>
                <a:cxn ang="0">
                  <a:pos x="1825" y="876"/>
                </a:cxn>
                <a:cxn ang="0">
                  <a:pos x="1885" y="696"/>
                </a:cxn>
                <a:cxn ang="0">
                  <a:pos x="347" y="1"/>
                </a:cxn>
              </a:cxnLst>
              <a:rect l="0" t="0" r="r" b="b"/>
              <a:pathLst>
                <a:path w="1957" h="877" extrusionOk="0">
                  <a:moveTo>
                    <a:pt x="347" y="1"/>
                  </a:moveTo>
                  <a:cubicBezTo>
                    <a:pt x="248" y="1"/>
                    <a:pt x="152" y="9"/>
                    <a:pt x="61" y="27"/>
                  </a:cubicBezTo>
                  <a:cubicBezTo>
                    <a:pt x="1" y="27"/>
                    <a:pt x="31" y="88"/>
                    <a:pt x="61" y="119"/>
                  </a:cubicBezTo>
                  <a:cubicBezTo>
                    <a:pt x="669" y="271"/>
                    <a:pt x="1277" y="362"/>
                    <a:pt x="1763" y="848"/>
                  </a:cubicBezTo>
                  <a:cubicBezTo>
                    <a:pt x="1783" y="868"/>
                    <a:pt x="1804" y="876"/>
                    <a:pt x="1825" y="876"/>
                  </a:cubicBezTo>
                  <a:cubicBezTo>
                    <a:pt x="1897" y="876"/>
                    <a:pt x="1956" y="768"/>
                    <a:pt x="1885" y="696"/>
                  </a:cubicBezTo>
                  <a:cubicBezTo>
                    <a:pt x="1575" y="282"/>
                    <a:pt x="912" y="1"/>
                    <a:pt x="347" y="1"/>
                  </a:cubicBezTo>
                  <a:close/>
                </a:path>
              </a:pathLst>
            </a:custGeom>
            <a:solidFill>
              <a:srgbClr val="8E4F4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1404" name="Google Shape;1632;p70"/>
            <p:cNvSpPr>
              <a:spLocks/>
            </p:cNvSpPr>
            <p:nvPr/>
          </p:nvSpPr>
          <p:spPr bwMode="auto">
            <a:xfrm>
              <a:off x="2615924" y="2569401"/>
              <a:ext cx="226412" cy="212854"/>
            </a:xfrm>
            <a:custGeom>
              <a:avLst/>
              <a:gdLst/>
              <a:ahLst/>
              <a:cxnLst>
                <a:cxn ang="0">
                  <a:pos x="1764" y="0"/>
                </a:cxn>
                <a:cxn ang="0">
                  <a:pos x="1" y="1672"/>
                </a:cxn>
                <a:cxn ang="0">
                  <a:pos x="1764" y="3344"/>
                </a:cxn>
                <a:cxn ang="0">
                  <a:pos x="3557" y="1672"/>
                </a:cxn>
                <a:cxn ang="0">
                  <a:pos x="1764" y="0"/>
                </a:cxn>
              </a:cxnLst>
              <a:rect l="0" t="0" r="r" b="b"/>
              <a:pathLst>
                <a:path w="3557" h="3344" extrusionOk="0">
                  <a:moveTo>
                    <a:pt x="1764" y="0"/>
                  </a:moveTo>
                  <a:cubicBezTo>
                    <a:pt x="791" y="0"/>
                    <a:pt x="1" y="760"/>
                    <a:pt x="1" y="1672"/>
                  </a:cubicBezTo>
                  <a:cubicBezTo>
                    <a:pt x="1" y="2584"/>
                    <a:pt x="791" y="3344"/>
                    <a:pt x="1764" y="3344"/>
                  </a:cubicBezTo>
                  <a:cubicBezTo>
                    <a:pt x="2767" y="3344"/>
                    <a:pt x="3557" y="2614"/>
                    <a:pt x="3557" y="1672"/>
                  </a:cubicBezTo>
                  <a:cubicBezTo>
                    <a:pt x="3557" y="760"/>
                    <a:pt x="2767" y="0"/>
                    <a:pt x="1764" y="0"/>
                  </a:cubicBezTo>
                  <a:close/>
                </a:path>
              </a:pathLst>
            </a:custGeom>
            <a:solidFill>
              <a:srgbClr val="723A33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1405" name="Google Shape;1633;p70"/>
            <p:cNvSpPr>
              <a:spLocks/>
            </p:cNvSpPr>
            <p:nvPr/>
          </p:nvSpPr>
          <p:spPr bwMode="auto">
            <a:xfrm>
              <a:off x="3236972" y="2569401"/>
              <a:ext cx="228385" cy="212854"/>
            </a:xfrm>
            <a:custGeom>
              <a:avLst/>
              <a:gdLst/>
              <a:ahLst/>
              <a:cxnLst>
                <a:cxn ang="0">
                  <a:pos x="1794" y="0"/>
                </a:cxn>
                <a:cxn ang="0">
                  <a:pos x="1" y="1672"/>
                </a:cxn>
                <a:cxn ang="0">
                  <a:pos x="1794" y="3344"/>
                </a:cxn>
                <a:cxn ang="0">
                  <a:pos x="3587" y="1672"/>
                </a:cxn>
                <a:cxn ang="0">
                  <a:pos x="1794" y="0"/>
                </a:cxn>
              </a:cxnLst>
              <a:rect l="0" t="0" r="r" b="b"/>
              <a:pathLst>
                <a:path w="3588" h="3344" extrusionOk="0">
                  <a:moveTo>
                    <a:pt x="1794" y="0"/>
                  </a:moveTo>
                  <a:cubicBezTo>
                    <a:pt x="791" y="0"/>
                    <a:pt x="1" y="760"/>
                    <a:pt x="1" y="1672"/>
                  </a:cubicBezTo>
                  <a:cubicBezTo>
                    <a:pt x="1" y="2584"/>
                    <a:pt x="791" y="3344"/>
                    <a:pt x="1794" y="3344"/>
                  </a:cubicBezTo>
                  <a:cubicBezTo>
                    <a:pt x="2767" y="3344"/>
                    <a:pt x="3587" y="2614"/>
                    <a:pt x="3587" y="1672"/>
                  </a:cubicBezTo>
                  <a:cubicBezTo>
                    <a:pt x="3587" y="760"/>
                    <a:pt x="2767" y="0"/>
                    <a:pt x="1794" y="0"/>
                  </a:cubicBezTo>
                  <a:close/>
                </a:path>
              </a:pathLst>
            </a:custGeom>
            <a:solidFill>
              <a:srgbClr val="723A33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1406" name="Google Shape;1634;p70"/>
            <p:cNvSpPr>
              <a:spLocks/>
            </p:cNvSpPr>
            <p:nvPr/>
          </p:nvSpPr>
          <p:spPr bwMode="auto">
            <a:xfrm>
              <a:off x="3206037" y="2354068"/>
              <a:ext cx="170334" cy="132652"/>
            </a:xfrm>
            <a:custGeom>
              <a:avLst/>
              <a:gdLst/>
              <a:ahLst/>
              <a:cxnLst>
                <a:cxn ang="0">
                  <a:pos x="1451" y="1"/>
                </a:cxn>
                <a:cxn ang="0">
                  <a:pos x="1307" y="9"/>
                </a:cxn>
                <a:cxn ang="0">
                  <a:pos x="31" y="2016"/>
                </a:cxn>
                <a:cxn ang="0">
                  <a:pos x="76" y="2084"/>
                </a:cxn>
                <a:cxn ang="0">
                  <a:pos x="122" y="2016"/>
                </a:cxn>
                <a:cxn ang="0">
                  <a:pos x="1307" y="161"/>
                </a:cxn>
                <a:cxn ang="0">
                  <a:pos x="1417" y="156"/>
                </a:cxn>
                <a:cxn ang="0">
                  <a:pos x="2493" y="1955"/>
                </a:cxn>
                <a:cxn ang="0">
                  <a:pos x="2575" y="2010"/>
                </a:cxn>
                <a:cxn ang="0">
                  <a:pos x="2675" y="1924"/>
                </a:cxn>
                <a:cxn ang="0">
                  <a:pos x="1451" y="1"/>
                </a:cxn>
              </a:cxnLst>
              <a:rect l="0" t="0" r="r" b="b"/>
              <a:pathLst>
                <a:path w="2676" h="2084" extrusionOk="0">
                  <a:moveTo>
                    <a:pt x="1451" y="1"/>
                  </a:moveTo>
                  <a:cubicBezTo>
                    <a:pt x="1405" y="1"/>
                    <a:pt x="1357" y="4"/>
                    <a:pt x="1307" y="9"/>
                  </a:cubicBezTo>
                  <a:cubicBezTo>
                    <a:pt x="395" y="101"/>
                    <a:pt x="0" y="1256"/>
                    <a:pt x="31" y="2016"/>
                  </a:cubicBezTo>
                  <a:cubicBezTo>
                    <a:pt x="31" y="2061"/>
                    <a:pt x="54" y="2084"/>
                    <a:pt x="76" y="2084"/>
                  </a:cubicBezTo>
                  <a:cubicBezTo>
                    <a:pt x="99" y="2084"/>
                    <a:pt x="122" y="2061"/>
                    <a:pt x="122" y="2016"/>
                  </a:cubicBezTo>
                  <a:cubicBezTo>
                    <a:pt x="213" y="1377"/>
                    <a:pt x="487" y="222"/>
                    <a:pt x="1307" y="161"/>
                  </a:cubicBezTo>
                  <a:cubicBezTo>
                    <a:pt x="1345" y="158"/>
                    <a:pt x="1382" y="156"/>
                    <a:pt x="1417" y="156"/>
                  </a:cubicBezTo>
                  <a:cubicBezTo>
                    <a:pt x="2339" y="156"/>
                    <a:pt x="2317" y="1281"/>
                    <a:pt x="2493" y="1955"/>
                  </a:cubicBezTo>
                  <a:cubicBezTo>
                    <a:pt x="2506" y="1993"/>
                    <a:pt x="2540" y="2010"/>
                    <a:pt x="2575" y="2010"/>
                  </a:cubicBezTo>
                  <a:cubicBezTo>
                    <a:pt x="2624" y="2010"/>
                    <a:pt x="2675" y="1977"/>
                    <a:pt x="2675" y="1924"/>
                  </a:cubicBezTo>
                  <a:cubicBezTo>
                    <a:pt x="2588" y="1142"/>
                    <a:pt x="2391" y="1"/>
                    <a:pt x="1451" y="1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1407" name="Google Shape;1635;p70"/>
            <p:cNvSpPr>
              <a:spLocks/>
            </p:cNvSpPr>
            <p:nvPr/>
          </p:nvSpPr>
          <p:spPr bwMode="auto">
            <a:xfrm>
              <a:off x="2720440" y="2354068"/>
              <a:ext cx="168361" cy="132652"/>
            </a:xfrm>
            <a:custGeom>
              <a:avLst/>
              <a:gdLst/>
              <a:ahLst/>
              <a:cxnLst>
                <a:cxn ang="0">
                  <a:pos x="1220" y="1"/>
                </a:cxn>
                <a:cxn ang="0">
                  <a:pos x="0" y="1924"/>
                </a:cxn>
                <a:cxn ang="0">
                  <a:pos x="100" y="2010"/>
                </a:cxn>
                <a:cxn ang="0">
                  <a:pos x="182" y="1955"/>
                </a:cxn>
                <a:cxn ang="0">
                  <a:pos x="1255" y="156"/>
                </a:cxn>
                <a:cxn ang="0">
                  <a:pos x="1368" y="161"/>
                </a:cxn>
                <a:cxn ang="0">
                  <a:pos x="2523" y="2016"/>
                </a:cxn>
                <a:cxn ang="0">
                  <a:pos x="2595" y="2084"/>
                </a:cxn>
                <a:cxn ang="0">
                  <a:pos x="2644" y="2016"/>
                </a:cxn>
                <a:cxn ang="0">
                  <a:pos x="1368" y="9"/>
                </a:cxn>
                <a:cxn ang="0">
                  <a:pos x="1220" y="1"/>
                </a:cxn>
              </a:cxnLst>
              <a:rect l="0" t="0" r="r" b="b"/>
              <a:pathLst>
                <a:path w="2645" h="2084" extrusionOk="0">
                  <a:moveTo>
                    <a:pt x="1220" y="1"/>
                  </a:moveTo>
                  <a:cubicBezTo>
                    <a:pt x="254" y="1"/>
                    <a:pt x="58" y="1142"/>
                    <a:pt x="0" y="1924"/>
                  </a:cubicBezTo>
                  <a:cubicBezTo>
                    <a:pt x="0" y="1977"/>
                    <a:pt x="51" y="2010"/>
                    <a:pt x="100" y="2010"/>
                  </a:cubicBezTo>
                  <a:cubicBezTo>
                    <a:pt x="136" y="2010"/>
                    <a:pt x="170" y="1993"/>
                    <a:pt x="182" y="1955"/>
                  </a:cubicBezTo>
                  <a:cubicBezTo>
                    <a:pt x="358" y="1281"/>
                    <a:pt x="308" y="156"/>
                    <a:pt x="1255" y="156"/>
                  </a:cubicBezTo>
                  <a:cubicBezTo>
                    <a:pt x="1291" y="156"/>
                    <a:pt x="1329" y="158"/>
                    <a:pt x="1368" y="161"/>
                  </a:cubicBezTo>
                  <a:cubicBezTo>
                    <a:pt x="2189" y="222"/>
                    <a:pt x="2462" y="1347"/>
                    <a:pt x="2523" y="2016"/>
                  </a:cubicBezTo>
                  <a:cubicBezTo>
                    <a:pt x="2538" y="2061"/>
                    <a:pt x="2568" y="2084"/>
                    <a:pt x="2595" y="2084"/>
                  </a:cubicBezTo>
                  <a:cubicBezTo>
                    <a:pt x="2622" y="2084"/>
                    <a:pt x="2644" y="2061"/>
                    <a:pt x="2644" y="2016"/>
                  </a:cubicBezTo>
                  <a:cubicBezTo>
                    <a:pt x="2644" y="1256"/>
                    <a:pt x="2280" y="101"/>
                    <a:pt x="1368" y="9"/>
                  </a:cubicBezTo>
                  <a:cubicBezTo>
                    <a:pt x="1317" y="4"/>
                    <a:pt x="1267" y="1"/>
                    <a:pt x="1220" y="1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1408" name="Google Shape;1636;p70"/>
            <p:cNvSpPr>
              <a:spLocks/>
            </p:cNvSpPr>
            <p:nvPr/>
          </p:nvSpPr>
          <p:spPr bwMode="auto">
            <a:xfrm>
              <a:off x="2954486" y="2585823"/>
              <a:ext cx="106491" cy="78420"/>
            </a:xfrm>
            <a:custGeom>
              <a:avLst/>
              <a:gdLst/>
              <a:ahLst/>
              <a:cxnLst>
                <a:cxn ang="0">
                  <a:pos x="179" y="1"/>
                </a:cxn>
                <a:cxn ang="0">
                  <a:pos x="122" y="46"/>
                </a:cxn>
                <a:cxn ang="0">
                  <a:pos x="1551" y="1232"/>
                </a:cxn>
                <a:cxn ang="0">
                  <a:pos x="1612" y="1080"/>
                </a:cxn>
                <a:cxn ang="0">
                  <a:pos x="730" y="776"/>
                </a:cxn>
                <a:cxn ang="0">
                  <a:pos x="214" y="46"/>
                </a:cxn>
                <a:cxn ang="0">
                  <a:pos x="179" y="1"/>
                </a:cxn>
              </a:cxnLst>
              <a:rect l="0" t="0" r="r" b="b"/>
              <a:pathLst>
                <a:path w="1673" h="1232" extrusionOk="0">
                  <a:moveTo>
                    <a:pt x="179" y="1"/>
                  </a:moveTo>
                  <a:cubicBezTo>
                    <a:pt x="160" y="1"/>
                    <a:pt x="138" y="16"/>
                    <a:pt x="122" y="46"/>
                  </a:cubicBezTo>
                  <a:cubicBezTo>
                    <a:pt x="1" y="806"/>
                    <a:pt x="974" y="1141"/>
                    <a:pt x="1551" y="1232"/>
                  </a:cubicBezTo>
                  <a:cubicBezTo>
                    <a:pt x="1642" y="1232"/>
                    <a:pt x="1673" y="1110"/>
                    <a:pt x="1612" y="1080"/>
                  </a:cubicBezTo>
                  <a:cubicBezTo>
                    <a:pt x="1308" y="989"/>
                    <a:pt x="1004" y="928"/>
                    <a:pt x="730" y="776"/>
                  </a:cubicBezTo>
                  <a:cubicBezTo>
                    <a:pt x="426" y="624"/>
                    <a:pt x="305" y="381"/>
                    <a:pt x="214" y="46"/>
                  </a:cubicBezTo>
                  <a:cubicBezTo>
                    <a:pt x="214" y="16"/>
                    <a:pt x="198" y="1"/>
                    <a:pt x="179" y="1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1409" name="Google Shape;1637;p70"/>
            <p:cNvSpPr>
              <a:spLocks/>
            </p:cNvSpPr>
            <p:nvPr/>
          </p:nvSpPr>
          <p:spPr bwMode="auto">
            <a:xfrm>
              <a:off x="3136403" y="4424781"/>
              <a:ext cx="5856" cy="6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91" y="1"/>
                </a:cxn>
              </a:cxnLst>
              <a:rect l="0" t="0" r="r" b="b"/>
              <a:pathLst>
                <a:path w="92" h="1" extrusionOk="0">
                  <a:moveTo>
                    <a:pt x="0" y="1"/>
                  </a:moveTo>
                  <a:lnTo>
                    <a:pt x="91" y="1"/>
                  </a:lnTo>
                  <a:close/>
                </a:path>
              </a:pathLst>
            </a:custGeom>
            <a:solidFill>
              <a:srgbClr val="635BA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1410" name="Google Shape;1638;p70"/>
            <p:cNvSpPr>
              <a:spLocks/>
            </p:cNvSpPr>
            <p:nvPr/>
          </p:nvSpPr>
          <p:spPr bwMode="auto">
            <a:xfrm>
              <a:off x="2737817" y="5059387"/>
              <a:ext cx="398656" cy="170843"/>
            </a:xfrm>
            <a:custGeom>
              <a:avLst/>
              <a:gdLst/>
              <a:ahLst/>
              <a:cxnLst>
                <a:cxn ang="0">
                  <a:pos x="6262" y="0"/>
                </a:cxn>
                <a:cxn ang="0">
                  <a:pos x="6262" y="0"/>
                </a:cxn>
                <a:cxn ang="0">
                  <a:pos x="1" y="2189"/>
                </a:cxn>
                <a:cxn ang="0">
                  <a:pos x="1" y="2341"/>
                </a:cxn>
                <a:cxn ang="0">
                  <a:pos x="4199" y="2683"/>
                </a:cxn>
                <a:cxn ang="0">
                  <a:pos x="6201" y="2584"/>
                </a:cxn>
                <a:cxn ang="0">
                  <a:pos x="6262" y="0"/>
                </a:cxn>
              </a:cxnLst>
              <a:rect l="0" t="0" r="r" b="b"/>
              <a:pathLst>
                <a:path w="6263" h="2684" extrusionOk="0">
                  <a:moveTo>
                    <a:pt x="6262" y="0"/>
                  </a:moveTo>
                  <a:lnTo>
                    <a:pt x="6262" y="0"/>
                  </a:lnTo>
                  <a:cubicBezTo>
                    <a:pt x="4226" y="1034"/>
                    <a:pt x="2189" y="1946"/>
                    <a:pt x="1" y="2189"/>
                  </a:cubicBezTo>
                  <a:cubicBezTo>
                    <a:pt x="1" y="2250"/>
                    <a:pt x="1" y="2280"/>
                    <a:pt x="1" y="2341"/>
                  </a:cubicBezTo>
                  <a:cubicBezTo>
                    <a:pt x="1382" y="2547"/>
                    <a:pt x="2791" y="2683"/>
                    <a:pt x="4199" y="2683"/>
                  </a:cubicBezTo>
                  <a:cubicBezTo>
                    <a:pt x="4868" y="2683"/>
                    <a:pt x="5536" y="2653"/>
                    <a:pt x="6201" y="2584"/>
                  </a:cubicBezTo>
                  <a:lnTo>
                    <a:pt x="6262" y="0"/>
                  </a:lnTo>
                  <a:close/>
                </a:path>
              </a:pathLst>
            </a:custGeom>
            <a:solidFill>
              <a:srgbClr val="8E5349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1411" name="Google Shape;1639;p70"/>
            <p:cNvSpPr>
              <a:spLocks/>
            </p:cNvSpPr>
            <p:nvPr/>
          </p:nvSpPr>
          <p:spPr bwMode="auto">
            <a:xfrm>
              <a:off x="2737817" y="5204512"/>
              <a:ext cx="396682" cy="66408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669" y="10091"/>
                </a:cxn>
                <a:cxn ang="0">
                  <a:pos x="3164" y="10433"/>
                </a:cxn>
                <a:cxn ang="0">
                  <a:pos x="5958" y="9787"/>
                </a:cxn>
                <a:cxn ang="0">
                  <a:pos x="6232" y="304"/>
                </a:cxn>
                <a:cxn ang="0">
                  <a:pos x="6232" y="304"/>
                </a:cxn>
                <a:cxn ang="0">
                  <a:pos x="4491" y="390"/>
                </a:cxn>
                <a:cxn ang="0">
                  <a:pos x="1" y="0"/>
                </a:cxn>
              </a:cxnLst>
              <a:rect l="0" t="0" r="r" b="b"/>
              <a:pathLst>
                <a:path w="6232" h="10433" extrusionOk="0">
                  <a:moveTo>
                    <a:pt x="1" y="0"/>
                  </a:moveTo>
                  <a:lnTo>
                    <a:pt x="1" y="0"/>
                  </a:lnTo>
                  <a:cubicBezTo>
                    <a:pt x="183" y="4286"/>
                    <a:pt x="517" y="9666"/>
                    <a:pt x="669" y="10091"/>
                  </a:cubicBezTo>
                  <a:cubicBezTo>
                    <a:pt x="669" y="10091"/>
                    <a:pt x="1793" y="10433"/>
                    <a:pt x="3164" y="10433"/>
                  </a:cubicBezTo>
                  <a:cubicBezTo>
                    <a:pt x="4071" y="10433"/>
                    <a:pt x="5087" y="10284"/>
                    <a:pt x="5958" y="9787"/>
                  </a:cubicBezTo>
                  <a:lnTo>
                    <a:pt x="6232" y="304"/>
                  </a:lnTo>
                  <a:cubicBezTo>
                    <a:pt x="5659" y="364"/>
                    <a:pt x="5077" y="390"/>
                    <a:pt x="4491" y="390"/>
                  </a:cubicBezTo>
                  <a:cubicBezTo>
                    <a:pt x="2992" y="390"/>
                    <a:pt x="1465" y="219"/>
                    <a:pt x="1" y="0"/>
                  </a:cubicBezTo>
                  <a:close/>
                </a:path>
              </a:pathLst>
            </a:custGeom>
            <a:solidFill>
              <a:srgbClr val="EBE9F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1412" name="Google Shape;1640;p70"/>
            <p:cNvSpPr>
              <a:spLocks/>
            </p:cNvSpPr>
            <p:nvPr/>
          </p:nvSpPr>
          <p:spPr bwMode="auto">
            <a:xfrm>
              <a:off x="2745582" y="5287705"/>
              <a:ext cx="387007" cy="40738"/>
            </a:xfrm>
            <a:custGeom>
              <a:avLst/>
              <a:gdLst/>
              <a:ahLst/>
              <a:cxnLst>
                <a:cxn ang="0">
                  <a:pos x="61" y="0"/>
                </a:cxn>
                <a:cxn ang="0">
                  <a:pos x="31" y="61"/>
                </a:cxn>
                <a:cxn ang="0">
                  <a:pos x="3128" y="639"/>
                </a:cxn>
                <a:cxn ang="0">
                  <a:pos x="5988" y="213"/>
                </a:cxn>
                <a:cxn ang="0">
                  <a:pos x="5958" y="61"/>
                </a:cxn>
                <a:cxn ang="0">
                  <a:pos x="3042" y="407"/>
                </a:cxn>
                <a:cxn ang="0">
                  <a:pos x="61" y="0"/>
                </a:cxn>
              </a:cxnLst>
              <a:rect l="0" t="0" r="r" b="b"/>
              <a:pathLst>
                <a:path w="6080" h="640" extrusionOk="0">
                  <a:moveTo>
                    <a:pt x="61" y="0"/>
                  </a:moveTo>
                  <a:cubicBezTo>
                    <a:pt x="31" y="0"/>
                    <a:pt x="0" y="61"/>
                    <a:pt x="31" y="61"/>
                  </a:cubicBezTo>
                  <a:cubicBezTo>
                    <a:pt x="968" y="458"/>
                    <a:pt x="2047" y="639"/>
                    <a:pt x="3128" y="639"/>
                  </a:cubicBezTo>
                  <a:cubicBezTo>
                    <a:pt x="4115" y="639"/>
                    <a:pt x="5103" y="488"/>
                    <a:pt x="5988" y="213"/>
                  </a:cubicBezTo>
                  <a:cubicBezTo>
                    <a:pt x="6079" y="182"/>
                    <a:pt x="6049" y="61"/>
                    <a:pt x="5958" y="61"/>
                  </a:cubicBezTo>
                  <a:cubicBezTo>
                    <a:pt x="4955" y="285"/>
                    <a:pt x="3996" y="407"/>
                    <a:pt x="3042" y="407"/>
                  </a:cubicBezTo>
                  <a:cubicBezTo>
                    <a:pt x="2058" y="407"/>
                    <a:pt x="1079" y="278"/>
                    <a:pt x="61" y="0"/>
                  </a:cubicBezTo>
                  <a:close/>
                </a:path>
              </a:pathLst>
            </a:custGeom>
            <a:solidFill>
              <a:srgbClr val="635BA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1413" name="Google Shape;1641;p70"/>
            <p:cNvSpPr>
              <a:spLocks/>
            </p:cNvSpPr>
            <p:nvPr/>
          </p:nvSpPr>
          <p:spPr bwMode="auto">
            <a:xfrm>
              <a:off x="2757167" y="5210750"/>
              <a:ext cx="15531" cy="83257"/>
            </a:xfrm>
            <a:custGeom>
              <a:avLst/>
              <a:gdLst/>
              <a:ahLst/>
              <a:cxnLst>
                <a:cxn ang="0">
                  <a:pos x="122" y="1"/>
                </a:cxn>
                <a:cxn ang="0">
                  <a:pos x="92" y="24"/>
                </a:cxn>
                <a:cxn ang="0">
                  <a:pos x="31" y="480"/>
                </a:cxn>
                <a:cxn ang="0">
                  <a:pos x="61" y="1240"/>
                </a:cxn>
                <a:cxn ang="0">
                  <a:pos x="126" y="1308"/>
                </a:cxn>
                <a:cxn ang="0">
                  <a:pos x="213" y="1240"/>
                </a:cxn>
                <a:cxn ang="0">
                  <a:pos x="183" y="480"/>
                </a:cxn>
                <a:cxn ang="0">
                  <a:pos x="153" y="24"/>
                </a:cxn>
                <a:cxn ang="0">
                  <a:pos x="122" y="1"/>
                </a:cxn>
              </a:cxnLst>
              <a:rect l="0" t="0" r="r" b="b"/>
              <a:pathLst>
                <a:path w="244" h="1308" extrusionOk="0">
                  <a:moveTo>
                    <a:pt x="122" y="1"/>
                  </a:moveTo>
                  <a:cubicBezTo>
                    <a:pt x="107" y="1"/>
                    <a:pt x="92" y="8"/>
                    <a:pt x="92" y="24"/>
                  </a:cubicBezTo>
                  <a:cubicBezTo>
                    <a:pt x="31" y="145"/>
                    <a:pt x="31" y="328"/>
                    <a:pt x="31" y="480"/>
                  </a:cubicBezTo>
                  <a:cubicBezTo>
                    <a:pt x="31" y="723"/>
                    <a:pt x="1" y="1027"/>
                    <a:pt x="61" y="1240"/>
                  </a:cubicBezTo>
                  <a:cubicBezTo>
                    <a:pt x="61" y="1285"/>
                    <a:pt x="92" y="1308"/>
                    <a:pt x="126" y="1308"/>
                  </a:cubicBezTo>
                  <a:cubicBezTo>
                    <a:pt x="160" y="1308"/>
                    <a:pt x="198" y="1285"/>
                    <a:pt x="213" y="1240"/>
                  </a:cubicBezTo>
                  <a:cubicBezTo>
                    <a:pt x="244" y="996"/>
                    <a:pt x="213" y="723"/>
                    <a:pt x="183" y="480"/>
                  </a:cubicBezTo>
                  <a:cubicBezTo>
                    <a:pt x="183" y="328"/>
                    <a:pt x="213" y="145"/>
                    <a:pt x="153" y="24"/>
                  </a:cubicBezTo>
                  <a:cubicBezTo>
                    <a:pt x="153" y="8"/>
                    <a:pt x="137" y="1"/>
                    <a:pt x="122" y="1"/>
                  </a:cubicBezTo>
                  <a:close/>
                </a:path>
              </a:pathLst>
            </a:custGeom>
            <a:solidFill>
              <a:srgbClr val="635BA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1414" name="Google Shape;1642;p70"/>
            <p:cNvSpPr>
              <a:spLocks/>
            </p:cNvSpPr>
            <p:nvPr/>
          </p:nvSpPr>
          <p:spPr bwMode="auto">
            <a:xfrm>
              <a:off x="2817126" y="5219980"/>
              <a:ext cx="11712" cy="90005"/>
            </a:xfrm>
            <a:custGeom>
              <a:avLst/>
              <a:gdLst/>
              <a:ahLst/>
              <a:cxnLst>
                <a:cxn ang="0">
                  <a:pos x="92" y="0"/>
                </a:cxn>
                <a:cxn ang="0">
                  <a:pos x="1" y="91"/>
                </a:cxn>
                <a:cxn ang="0">
                  <a:pos x="31" y="1368"/>
                </a:cxn>
                <a:cxn ang="0">
                  <a:pos x="92" y="1414"/>
                </a:cxn>
                <a:cxn ang="0">
                  <a:pos x="153" y="1368"/>
                </a:cxn>
                <a:cxn ang="0">
                  <a:pos x="183" y="91"/>
                </a:cxn>
                <a:cxn ang="0">
                  <a:pos x="92" y="0"/>
                </a:cxn>
              </a:cxnLst>
              <a:rect l="0" t="0" r="r" b="b"/>
              <a:pathLst>
                <a:path w="184" h="1414" extrusionOk="0">
                  <a:moveTo>
                    <a:pt x="92" y="0"/>
                  </a:moveTo>
                  <a:cubicBezTo>
                    <a:pt x="46" y="0"/>
                    <a:pt x="1" y="31"/>
                    <a:pt x="1" y="91"/>
                  </a:cubicBezTo>
                  <a:cubicBezTo>
                    <a:pt x="1" y="517"/>
                    <a:pt x="31" y="943"/>
                    <a:pt x="31" y="1368"/>
                  </a:cubicBezTo>
                  <a:cubicBezTo>
                    <a:pt x="31" y="1398"/>
                    <a:pt x="62" y="1414"/>
                    <a:pt x="92" y="1414"/>
                  </a:cubicBezTo>
                  <a:cubicBezTo>
                    <a:pt x="122" y="1414"/>
                    <a:pt x="153" y="1398"/>
                    <a:pt x="153" y="1368"/>
                  </a:cubicBezTo>
                  <a:cubicBezTo>
                    <a:pt x="183" y="943"/>
                    <a:pt x="183" y="517"/>
                    <a:pt x="183" y="91"/>
                  </a:cubicBezTo>
                  <a:cubicBezTo>
                    <a:pt x="183" y="31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635BA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1415" name="Google Shape;1643;p70"/>
            <p:cNvSpPr>
              <a:spLocks/>
            </p:cNvSpPr>
            <p:nvPr/>
          </p:nvSpPr>
          <p:spPr bwMode="auto">
            <a:xfrm>
              <a:off x="2877150" y="5225263"/>
              <a:ext cx="15531" cy="91978"/>
            </a:xfrm>
            <a:custGeom>
              <a:avLst/>
              <a:gdLst/>
              <a:ahLst/>
              <a:cxnLst>
                <a:cxn ang="0">
                  <a:pos x="125" y="1"/>
                </a:cxn>
                <a:cxn ang="0">
                  <a:pos x="61" y="69"/>
                </a:cxn>
                <a:cxn ang="0">
                  <a:pos x="61" y="1376"/>
                </a:cxn>
                <a:cxn ang="0">
                  <a:pos x="122" y="1445"/>
                </a:cxn>
                <a:cxn ang="0">
                  <a:pos x="182" y="1376"/>
                </a:cxn>
                <a:cxn ang="0">
                  <a:pos x="213" y="69"/>
                </a:cxn>
                <a:cxn ang="0">
                  <a:pos x="125" y="1"/>
                </a:cxn>
              </a:cxnLst>
              <a:rect l="0" t="0" r="r" b="b"/>
              <a:pathLst>
                <a:path w="244" h="1445" extrusionOk="0">
                  <a:moveTo>
                    <a:pt x="125" y="1"/>
                  </a:moveTo>
                  <a:cubicBezTo>
                    <a:pt x="91" y="1"/>
                    <a:pt x="61" y="24"/>
                    <a:pt x="61" y="69"/>
                  </a:cubicBezTo>
                  <a:cubicBezTo>
                    <a:pt x="0" y="495"/>
                    <a:pt x="30" y="951"/>
                    <a:pt x="61" y="1376"/>
                  </a:cubicBezTo>
                  <a:cubicBezTo>
                    <a:pt x="61" y="1422"/>
                    <a:pt x="91" y="1445"/>
                    <a:pt x="122" y="1445"/>
                  </a:cubicBezTo>
                  <a:cubicBezTo>
                    <a:pt x="152" y="1445"/>
                    <a:pt x="182" y="1422"/>
                    <a:pt x="182" y="1376"/>
                  </a:cubicBezTo>
                  <a:cubicBezTo>
                    <a:pt x="213" y="981"/>
                    <a:pt x="243" y="495"/>
                    <a:pt x="213" y="69"/>
                  </a:cubicBezTo>
                  <a:cubicBezTo>
                    <a:pt x="198" y="24"/>
                    <a:pt x="160" y="1"/>
                    <a:pt x="125" y="1"/>
                  </a:cubicBezTo>
                  <a:close/>
                </a:path>
              </a:pathLst>
            </a:custGeom>
            <a:solidFill>
              <a:srgbClr val="635BA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1416" name="Google Shape;1644;p70"/>
            <p:cNvSpPr>
              <a:spLocks/>
            </p:cNvSpPr>
            <p:nvPr/>
          </p:nvSpPr>
          <p:spPr bwMode="auto">
            <a:xfrm>
              <a:off x="2940992" y="5228191"/>
              <a:ext cx="19414" cy="93315"/>
            </a:xfrm>
            <a:custGeom>
              <a:avLst/>
              <a:gdLst/>
              <a:ahLst/>
              <a:cxnLst>
                <a:cxn ang="0">
                  <a:pos x="167" y="0"/>
                </a:cxn>
                <a:cxn ang="0">
                  <a:pos x="61" y="114"/>
                </a:cxn>
                <a:cxn ang="0">
                  <a:pos x="61" y="1452"/>
                </a:cxn>
                <a:cxn ang="0">
                  <a:pos x="98" y="1465"/>
                </a:cxn>
                <a:cxn ang="0">
                  <a:pos x="152" y="1452"/>
                </a:cxn>
                <a:cxn ang="0">
                  <a:pos x="274" y="114"/>
                </a:cxn>
                <a:cxn ang="0">
                  <a:pos x="167" y="0"/>
                </a:cxn>
              </a:cxnLst>
              <a:rect l="0" t="0" r="r" b="b"/>
              <a:pathLst>
                <a:path w="305" h="1466" extrusionOk="0">
                  <a:moveTo>
                    <a:pt x="167" y="0"/>
                  </a:moveTo>
                  <a:cubicBezTo>
                    <a:pt x="114" y="0"/>
                    <a:pt x="61" y="38"/>
                    <a:pt x="61" y="114"/>
                  </a:cubicBezTo>
                  <a:cubicBezTo>
                    <a:pt x="61" y="540"/>
                    <a:pt x="0" y="996"/>
                    <a:pt x="61" y="1452"/>
                  </a:cubicBezTo>
                  <a:cubicBezTo>
                    <a:pt x="71" y="1462"/>
                    <a:pt x="85" y="1465"/>
                    <a:pt x="98" y="1465"/>
                  </a:cubicBezTo>
                  <a:cubicBezTo>
                    <a:pt x="125" y="1465"/>
                    <a:pt x="152" y="1452"/>
                    <a:pt x="152" y="1452"/>
                  </a:cubicBezTo>
                  <a:cubicBezTo>
                    <a:pt x="304" y="1057"/>
                    <a:pt x="304" y="510"/>
                    <a:pt x="274" y="114"/>
                  </a:cubicBezTo>
                  <a:cubicBezTo>
                    <a:pt x="274" y="38"/>
                    <a:pt x="221" y="0"/>
                    <a:pt x="167" y="0"/>
                  </a:cubicBezTo>
                  <a:close/>
                </a:path>
              </a:pathLst>
            </a:custGeom>
            <a:solidFill>
              <a:srgbClr val="635BA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1417" name="Google Shape;1645;p70"/>
            <p:cNvSpPr>
              <a:spLocks/>
            </p:cNvSpPr>
            <p:nvPr/>
          </p:nvSpPr>
          <p:spPr bwMode="auto">
            <a:xfrm>
              <a:off x="3012537" y="5231564"/>
              <a:ext cx="15531" cy="85358"/>
            </a:xfrm>
            <a:custGeom>
              <a:avLst/>
              <a:gdLst/>
              <a:ahLst/>
              <a:cxnLst>
                <a:cxn ang="0">
                  <a:pos x="92" y="1"/>
                </a:cxn>
                <a:cxn ang="0">
                  <a:pos x="1" y="92"/>
                </a:cxn>
                <a:cxn ang="0">
                  <a:pos x="92" y="1277"/>
                </a:cxn>
                <a:cxn ang="0">
                  <a:pos x="161" y="1341"/>
                </a:cxn>
                <a:cxn ang="0">
                  <a:pos x="214" y="1308"/>
                </a:cxn>
                <a:cxn ang="0">
                  <a:pos x="183" y="92"/>
                </a:cxn>
                <a:cxn ang="0">
                  <a:pos x="92" y="1"/>
                </a:cxn>
              </a:cxnLst>
              <a:rect l="0" t="0" r="r" b="b"/>
              <a:pathLst>
                <a:path w="244" h="1341" extrusionOk="0">
                  <a:moveTo>
                    <a:pt x="92" y="1"/>
                  </a:moveTo>
                  <a:cubicBezTo>
                    <a:pt x="46" y="1"/>
                    <a:pt x="1" y="31"/>
                    <a:pt x="1" y="92"/>
                  </a:cubicBezTo>
                  <a:cubicBezTo>
                    <a:pt x="1" y="487"/>
                    <a:pt x="31" y="882"/>
                    <a:pt x="92" y="1277"/>
                  </a:cubicBezTo>
                  <a:cubicBezTo>
                    <a:pt x="92" y="1315"/>
                    <a:pt x="127" y="1341"/>
                    <a:pt x="161" y="1341"/>
                  </a:cubicBezTo>
                  <a:cubicBezTo>
                    <a:pt x="181" y="1341"/>
                    <a:pt x="202" y="1331"/>
                    <a:pt x="214" y="1308"/>
                  </a:cubicBezTo>
                  <a:cubicBezTo>
                    <a:pt x="244" y="913"/>
                    <a:pt x="214" y="487"/>
                    <a:pt x="183" y="92"/>
                  </a:cubicBezTo>
                  <a:cubicBezTo>
                    <a:pt x="183" y="31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635BA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1418" name="Google Shape;1646;p70"/>
            <p:cNvSpPr>
              <a:spLocks/>
            </p:cNvSpPr>
            <p:nvPr/>
          </p:nvSpPr>
          <p:spPr bwMode="auto">
            <a:xfrm>
              <a:off x="3066704" y="5228763"/>
              <a:ext cx="23297" cy="77338"/>
            </a:xfrm>
            <a:custGeom>
              <a:avLst/>
              <a:gdLst/>
              <a:ahLst/>
              <a:cxnLst>
                <a:cxn ang="0">
                  <a:pos x="214" y="1"/>
                </a:cxn>
                <a:cxn ang="0">
                  <a:pos x="153" y="45"/>
                </a:cxn>
                <a:cxn ang="0">
                  <a:pos x="153" y="1169"/>
                </a:cxn>
                <a:cxn ang="0">
                  <a:pos x="198" y="1215"/>
                </a:cxn>
                <a:cxn ang="0">
                  <a:pos x="244" y="1169"/>
                </a:cxn>
                <a:cxn ang="0">
                  <a:pos x="335" y="136"/>
                </a:cxn>
                <a:cxn ang="0">
                  <a:pos x="214" y="1"/>
                </a:cxn>
              </a:cxnLst>
              <a:rect l="0" t="0" r="r" b="b"/>
              <a:pathLst>
                <a:path w="366" h="1215" extrusionOk="0">
                  <a:moveTo>
                    <a:pt x="214" y="1"/>
                  </a:moveTo>
                  <a:cubicBezTo>
                    <a:pt x="187" y="1"/>
                    <a:pt x="163" y="14"/>
                    <a:pt x="153" y="45"/>
                  </a:cubicBezTo>
                  <a:cubicBezTo>
                    <a:pt x="1" y="409"/>
                    <a:pt x="183" y="805"/>
                    <a:pt x="153" y="1169"/>
                  </a:cubicBezTo>
                  <a:cubicBezTo>
                    <a:pt x="153" y="1200"/>
                    <a:pt x="176" y="1215"/>
                    <a:pt x="198" y="1215"/>
                  </a:cubicBezTo>
                  <a:cubicBezTo>
                    <a:pt x="221" y="1215"/>
                    <a:pt x="244" y="1200"/>
                    <a:pt x="244" y="1169"/>
                  </a:cubicBezTo>
                  <a:cubicBezTo>
                    <a:pt x="366" y="835"/>
                    <a:pt x="244" y="470"/>
                    <a:pt x="335" y="136"/>
                  </a:cubicBezTo>
                  <a:cubicBezTo>
                    <a:pt x="335" y="55"/>
                    <a:pt x="268" y="1"/>
                    <a:pt x="214" y="1"/>
                  </a:cubicBezTo>
                  <a:close/>
                </a:path>
              </a:pathLst>
            </a:custGeom>
            <a:solidFill>
              <a:srgbClr val="635BA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1419" name="Google Shape;1647;p70"/>
            <p:cNvSpPr>
              <a:spLocks/>
            </p:cNvSpPr>
            <p:nvPr/>
          </p:nvSpPr>
          <p:spPr bwMode="auto">
            <a:xfrm>
              <a:off x="2732024" y="5198656"/>
              <a:ext cx="408267" cy="38764"/>
            </a:xfrm>
            <a:custGeom>
              <a:avLst/>
              <a:gdLst/>
              <a:ahLst/>
              <a:cxnLst>
                <a:cxn ang="0">
                  <a:pos x="122" y="1"/>
                </a:cxn>
                <a:cxn ang="0">
                  <a:pos x="92" y="123"/>
                </a:cxn>
                <a:cxn ang="0">
                  <a:pos x="3694" y="609"/>
                </a:cxn>
                <a:cxn ang="0">
                  <a:pos x="6292" y="487"/>
                </a:cxn>
                <a:cxn ang="0">
                  <a:pos x="6315" y="302"/>
                </a:cxn>
                <a:cxn ang="0">
                  <a:pos x="6292" y="305"/>
                </a:cxn>
                <a:cxn ang="0">
                  <a:pos x="4267" y="368"/>
                </a:cxn>
                <a:cxn ang="0">
                  <a:pos x="122" y="1"/>
                </a:cxn>
              </a:cxnLst>
              <a:rect l="0" t="0" r="r" b="b"/>
              <a:pathLst>
                <a:path w="6414" h="609" extrusionOk="0">
                  <a:moveTo>
                    <a:pt x="122" y="1"/>
                  </a:moveTo>
                  <a:cubicBezTo>
                    <a:pt x="31" y="1"/>
                    <a:pt x="0" y="92"/>
                    <a:pt x="92" y="123"/>
                  </a:cubicBezTo>
                  <a:cubicBezTo>
                    <a:pt x="1244" y="495"/>
                    <a:pt x="2469" y="609"/>
                    <a:pt x="3694" y="609"/>
                  </a:cubicBezTo>
                  <a:cubicBezTo>
                    <a:pt x="4569" y="609"/>
                    <a:pt x="5444" y="551"/>
                    <a:pt x="6292" y="487"/>
                  </a:cubicBezTo>
                  <a:cubicBezTo>
                    <a:pt x="6406" y="487"/>
                    <a:pt x="6413" y="302"/>
                    <a:pt x="6315" y="302"/>
                  </a:cubicBezTo>
                  <a:cubicBezTo>
                    <a:pt x="6308" y="302"/>
                    <a:pt x="6300" y="303"/>
                    <a:pt x="6292" y="305"/>
                  </a:cubicBezTo>
                  <a:cubicBezTo>
                    <a:pt x="5609" y="344"/>
                    <a:pt x="4936" y="368"/>
                    <a:pt x="4267" y="368"/>
                  </a:cubicBezTo>
                  <a:cubicBezTo>
                    <a:pt x="2882" y="368"/>
                    <a:pt x="1516" y="267"/>
                    <a:pt x="122" y="1"/>
                  </a:cubicBezTo>
                  <a:close/>
                </a:path>
              </a:pathLst>
            </a:custGeom>
            <a:solidFill>
              <a:srgbClr val="635BA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1420" name="Google Shape;1648;p70"/>
            <p:cNvSpPr>
              <a:spLocks/>
            </p:cNvSpPr>
            <p:nvPr/>
          </p:nvSpPr>
          <p:spPr bwMode="auto">
            <a:xfrm>
              <a:off x="2722349" y="4854301"/>
              <a:ext cx="419916" cy="344424"/>
            </a:xfrm>
            <a:custGeom>
              <a:avLst/>
              <a:gdLst/>
              <a:ahLst/>
              <a:cxnLst>
                <a:cxn ang="0">
                  <a:pos x="6596" y="1"/>
                </a:cxn>
                <a:cxn ang="0">
                  <a:pos x="0" y="122"/>
                </a:cxn>
                <a:cxn ang="0">
                  <a:pos x="244" y="5411"/>
                </a:cxn>
                <a:cxn ang="0">
                  <a:pos x="6505" y="3222"/>
                </a:cxn>
                <a:cxn ang="0">
                  <a:pos x="6596" y="1"/>
                </a:cxn>
              </a:cxnLst>
              <a:rect l="0" t="0" r="r" b="b"/>
              <a:pathLst>
                <a:path w="6597" h="5411" extrusionOk="0">
                  <a:moveTo>
                    <a:pt x="6596" y="1"/>
                  </a:moveTo>
                  <a:lnTo>
                    <a:pt x="0" y="122"/>
                  </a:lnTo>
                  <a:cubicBezTo>
                    <a:pt x="0" y="122"/>
                    <a:pt x="92" y="2493"/>
                    <a:pt x="244" y="5411"/>
                  </a:cubicBezTo>
                  <a:cubicBezTo>
                    <a:pt x="2432" y="5168"/>
                    <a:pt x="4469" y="4256"/>
                    <a:pt x="6505" y="3222"/>
                  </a:cubicBezTo>
                  <a:lnTo>
                    <a:pt x="6596" y="1"/>
                  </a:lnTo>
                  <a:close/>
                </a:path>
              </a:pathLst>
            </a:custGeom>
            <a:solidFill>
              <a:srgbClr val="723A33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1421" name="Google Shape;1649;p70"/>
            <p:cNvSpPr>
              <a:spLocks/>
            </p:cNvSpPr>
            <p:nvPr/>
          </p:nvSpPr>
          <p:spPr bwMode="auto">
            <a:xfrm>
              <a:off x="2536614" y="5952163"/>
              <a:ext cx="583693" cy="104199"/>
            </a:xfrm>
            <a:custGeom>
              <a:avLst/>
              <a:gdLst/>
              <a:ahLst/>
              <a:cxnLst>
                <a:cxn ang="0">
                  <a:pos x="6828" y="0"/>
                </a:cxn>
                <a:cxn ang="0">
                  <a:pos x="92" y="230"/>
                </a:cxn>
                <a:cxn ang="0">
                  <a:pos x="1186" y="1263"/>
                </a:cxn>
                <a:cxn ang="0">
                  <a:pos x="4713" y="1637"/>
                </a:cxn>
                <a:cxn ang="0">
                  <a:pos x="6353" y="1537"/>
                </a:cxn>
                <a:cxn ang="0">
                  <a:pos x="9028" y="1081"/>
                </a:cxn>
                <a:cxn ang="0">
                  <a:pos x="9150" y="230"/>
                </a:cxn>
                <a:cxn ang="0">
                  <a:pos x="6828" y="0"/>
                </a:cxn>
              </a:cxnLst>
              <a:rect l="0" t="0" r="r" b="b"/>
              <a:pathLst>
                <a:path w="9170" h="1637" extrusionOk="0">
                  <a:moveTo>
                    <a:pt x="6828" y="0"/>
                  </a:moveTo>
                  <a:cubicBezTo>
                    <a:pt x="4144" y="0"/>
                    <a:pt x="92" y="230"/>
                    <a:pt x="92" y="230"/>
                  </a:cubicBezTo>
                  <a:cubicBezTo>
                    <a:pt x="92" y="230"/>
                    <a:pt x="0" y="990"/>
                    <a:pt x="1186" y="1263"/>
                  </a:cubicBezTo>
                  <a:cubicBezTo>
                    <a:pt x="2007" y="1458"/>
                    <a:pt x="3350" y="1637"/>
                    <a:pt x="4713" y="1637"/>
                  </a:cubicBezTo>
                  <a:cubicBezTo>
                    <a:pt x="5268" y="1637"/>
                    <a:pt x="5826" y="1607"/>
                    <a:pt x="6353" y="1537"/>
                  </a:cubicBezTo>
                  <a:cubicBezTo>
                    <a:pt x="8177" y="1263"/>
                    <a:pt x="9028" y="1081"/>
                    <a:pt x="9028" y="1081"/>
                  </a:cubicBezTo>
                  <a:cubicBezTo>
                    <a:pt x="9028" y="1081"/>
                    <a:pt x="9089" y="747"/>
                    <a:pt x="9150" y="230"/>
                  </a:cubicBezTo>
                  <a:cubicBezTo>
                    <a:pt x="9170" y="58"/>
                    <a:pt x="8170" y="0"/>
                    <a:pt x="6828" y="0"/>
                  </a:cubicBezTo>
                  <a:close/>
                </a:path>
              </a:pathLst>
            </a:custGeom>
            <a:solidFill>
              <a:srgbClr val="3A308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1422" name="Google Shape;1650;p70"/>
            <p:cNvSpPr>
              <a:spLocks/>
            </p:cNvSpPr>
            <p:nvPr/>
          </p:nvSpPr>
          <p:spPr bwMode="auto">
            <a:xfrm>
              <a:off x="2534704" y="5877755"/>
              <a:ext cx="218646" cy="152893"/>
            </a:xfrm>
            <a:custGeom>
              <a:avLst/>
              <a:gdLst/>
              <a:ahLst/>
              <a:cxnLst>
                <a:cxn ang="0">
                  <a:pos x="2158" y="1"/>
                </a:cxn>
                <a:cxn ang="0">
                  <a:pos x="122" y="1399"/>
                </a:cxn>
                <a:cxn ang="0">
                  <a:pos x="3435" y="2402"/>
                </a:cxn>
                <a:cxn ang="0">
                  <a:pos x="2158" y="1"/>
                </a:cxn>
              </a:cxnLst>
              <a:rect l="0" t="0" r="r" b="b"/>
              <a:pathLst>
                <a:path w="3435" h="2402" extrusionOk="0">
                  <a:moveTo>
                    <a:pt x="2158" y="1"/>
                  </a:moveTo>
                  <a:cubicBezTo>
                    <a:pt x="1246" y="335"/>
                    <a:pt x="243" y="821"/>
                    <a:pt x="122" y="1399"/>
                  </a:cubicBezTo>
                  <a:cubicBezTo>
                    <a:pt x="0" y="1946"/>
                    <a:pt x="1520" y="2311"/>
                    <a:pt x="3435" y="2402"/>
                  </a:cubicBezTo>
                  <a:cubicBezTo>
                    <a:pt x="3192" y="1521"/>
                    <a:pt x="2796" y="730"/>
                    <a:pt x="2158" y="1"/>
                  </a:cubicBezTo>
                  <a:close/>
                </a:path>
              </a:pathLst>
            </a:custGeom>
            <a:solidFill>
              <a:srgbClr val="3A308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1423" name="Google Shape;1651;p70"/>
            <p:cNvSpPr>
              <a:spLocks/>
            </p:cNvSpPr>
            <p:nvPr/>
          </p:nvSpPr>
          <p:spPr bwMode="auto">
            <a:xfrm>
              <a:off x="2673974" y="5827470"/>
              <a:ext cx="458616" cy="204834"/>
            </a:xfrm>
            <a:custGeom>
              <a:avLst/>
              <a:gdLst/>
              <a:ahLst/>
              <a:cxnLst>
                <a:cxn ang="0">
                  <a:pos x="6931" y="0"/>
                </a:cxn>
                <a:cxn ang="0">
                  <a:pos x="3828" y="591"/>
                </a:cxn>
                <a:cxn ang="0">
                  <a:pos x="1642" y="304"/>
                </a:cxn>
                <a:cxn ang="0">
                  <a:pos x="1" y="791"/>
                </a:cxn>
                <a:cxn ang="0">
                  <a:pos x="1247" y="3192"/>
                </a:cxn>
                <a:cxn ang="0">
                  <a:pos x="2348" y="3217"/>
                </a:cxn>
                <a:cxn ang="0">
                  <a:pos x="6931" y="2675"/>
                </a:cxn>
                <a:cxn ang="0">
                  <a:pos x="6931" y="0"/>
                </a:cxn>
              </a:cxnLst>
              <a:rect l="0" t="0" r="r" b="b"/>
              <a:pathLst>
                <a:path w="7205" h="3218" extrusionOk="0">
                  <a:moveTo>
                    <a:pt x="6931" y="0"/>
                  </a:moveTo>
                  <a:cubicBezTo>
                    <a:pt x="6931" y="0"/>
                    <a:pt x="5667" y="591"/>
                    <a:pt x="3828" y="591"/>
                  </a:cubicBezTo>
                  <a:cubicBezTo>
                    <a:pt x="3164" y="591"/>
                    <a:pt x="2424" y="514"/>
                    <a:pt x="1642" y="304"/>
                  </a:cubicBezTo>
                  <a:cubicBezTo>
                    <a:pt x="1642" y="304"/>
                    <a:pt x="852" y="487"/>
                    <a:pt x="1" y="791"/>
                  </a:cubicBezTo>
                  <a:cubicBezTo>
                    <a:pt x="608" y="1520"/>
                    <a:pt x="1004" y="2311"/>
                    <a:pt x="1247" y="3192"/>
                  </a:cubicBezTo>
                  <a:cubicBezTo>
                    <a:pt x="1603" y="3209"/>
                    <a:pt x="1973" y="3217"/>
                    <a:pt x="2348" y="3217"/>
                  </a:cubicBezTo>
                  <a:cubicBezTo>
                    <a:pt x="4018" y="3217"/>
                    <a:pt x="5789" y="3048"/>
                    <a:pt x="6931" y="2675"/>
                  </a:cubicBezTo>
                  <a:cubicBezTo>
                    <a:pt x="6931" y="2675"/>
                    <a:pt x="7204" y="1125"/>
                    <a:pt x="6931" y="0"/>
                  </a:cubicBezTo>
                  <a:close/>
                </a:path>
              </a:pathLst>
            </a:custGeom>
            <a:solidFill>
              <a:srgbClr val="73D8E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1424" name="Google Shape;1652;p70"/>
            <p:cNvSpPr>
              <a:spLocks/>
            </p:cNvSpPr>
            <p:nvPr/>
          </p:nvSpPr>
          <p:spPr bwMode="auto">
            <a:xfrm>
              <a:off x="2653987" y="5750070"/>
              <a:ext cx="118585" cy="127305"/>
            </a:xfrm>
            <a:custGeom>
              <a:avLst/>
              <a:gdLst/>
              <a:ahLst/>
              <a:cxnLst>
                <a:cxn ang="0">
                  <a:pos x="1156" y="184"/>
                </a:cxn>
                <a:cxn ang="0">
                  <a:pos x="1257" y="213"/>
                </a:cxn>
                <a:cxn ang="0">
                  <a:pos x="1500" y="1095"/>
                </a:cxn>
                <a:cxn ang="0">
                  <a:pos x="1496" y="1484"/>
                </a:cxn>
                <a:cxn ang="0">
                  <a:pos x="1496" y="1484"/>
                </a:cxn>
                <a:cxn ang="0">
                  <a:pos x="1287" y="1095"/>
                </a:cxn>
                <a:cxn ang="0">
                  <a:pos x="1156" y="184"/>
                </a:cxn>
                <a:cxn ang="0">
                  <a:pos x="611" y="961"/>
                </a:cxn>
                <a:cxn ang="0">
                  <a:pos x="679" y="973"/>
                </a:cxn>
                <a:cxn ang="0">
                  <a:pos x="1014" y="1247"/>
                </a:cxn>
                <a:cxn ang="0">
                  <a:pos x="1243" y="1501"/>
                </a:cxn>
                <a:cxn ang="0">
                  <a:pos x="1243" y="1501"/>
                </a:cxn>
                <a:cxn ang="0">
                  <a:pos x="1397" y="1770"/>
                </a:cxn>
                <a:cxn ang="0">
                  <a:pos x="1397" y="1770"/>
                </a:cxn>
                <a:cxn ang="0">
                  <a:pos x="527" y="1247"/>
                </a:cxn>
                <a:cxn ang="0">
                  <a:pos x="611" y="961"/>
                </a:cxn>
                <a:cxn ang="0">
                  <a:pos x="1187" y="0"/>
                </a:cxn>
                <a:cxn ang="0">
                  <a:pos x="1166" y="1"/>
                </a:cxn>
                <a:cxn ang="0">
                  <a:pos x="953" y="903"/>
                </a:cxn>
                <a:cxn ang="0">
                  <a:pos x="953" y="903"/>
                </a:cxn>
                <a:cxn ang="0">
                  <a:pos x="831" y="821"/>
                </a:cxn>
                <a:cxn ang="0">
                  <a:pos x="543" y="752"/>
                </a:cxn>
                <a:cxn ang="0">
                  <a:pos x="254" y="913"/>
                </a:cxn>
                <a:cxn ang="0">
                  <a:pos x="1481" y="1935"/>
                </a:cxn>
                <a:cxn ang="0">
                  <a:pos x="1481" y="1935"/>
                </a:cxn>
                <a:cxn ang="0">
                  <a:pos x="1606" y="1999"/>
                </a:cxn>
                <a:cxn ang="0">
                  <a:pos x="1743" y="1885"/>
                </a:cxn>
                <a:cxn ang="0">
                  <a:pos x="1187" y="0"/>
                </a:cxn>
              </a:cxnLst>
              <a:rect l="0" t="0" r="r" b="b"/>
              <a:pathLst>
                <a:path w="1863" h="2000" extrusionOk="0">
                  <a:moveTo>
                    <a:pt x="1156" y="184"/>
                  </a:moveTo>
                  <a:cubicBezTo>
                    <a:pt x="1183" y="184"/>
                    <a:pt x="1216" y="193"/>
                    <a:pt x="1257" y="213"/>
                  </a:cubicBezTo>
                  <a:cubicBezTo>
                    <a:pt x="1500" y="335"/>
                    <a:pt x="1470" y="882"/>
                    <a:pt x="1500" y="1095"/>
                  </a:cubicBezTo>
                  <a:cubicBezTo>
                    <a:pt x="1500" y="1229"/>
                    <a:pt x="1500" y="1357"/>
                    <a:pt x="1496" y="1484"/>
                  </a:cubicBezTo>
                  <a:cubicBezTo>
                    <a:pt x="1421" y="1362"/>
                    <a:pt x="1350" y="1237"/>
                    <a:pt x="1287" y="1095"/>
                  </a:cubicBezTo>
                  <a:cubicBezTo>
                    <a:pt x="1232" y="1012"/>
                    <a:pt x="904" y="184"/>
                    <a:pt x="1156" y="184"/>
                  </a:cubicBezTo>
                  <a:close/>
                  <a:moveTo>
                    <a:pt x="611" y="961"/>
                  </a:moveTo>
                  <a:cubicBezTo>
                    <a:pt x="632" y="961"/>
                    <a:pt x="655" y="965"/>
                    <a:pt x="679" y="973"/>
                  </a:cubicBezTo>
                  <a:cubicBezTo>
                    <a:pt x="801" y="1004"/>
                    <a:pt x="922" y="1156"/>
                    <a:pt x="1014" y="1247"/>
                  </a:cubicBezTo>
                  <a:cubicBezTo>
                    <a:pt x="1098" y="1320"/>
                    <a:pt x="1174" y="1407"/>
                    <a:pt x="1243" y="1501"/>
                  </a:cubicBezTo>
                  <a:cubicBezTo>
                    <a:pt x="1299" y="1602"/>
                    <a:pt x="1352" y="1694"/>
                    <a:pt x="1397" y="1770"/>
                  </a:cubicBezTo>
                  <a:cubicBezTo>
                    <a:pt x="1057" y="1680"/>
                    <a:pt x="701" y="1545"/>
                    <a:pt x="527" y="1247"/>
                  </a:cubicBezTo>
                  <a:cubicBezTo>
                    <a:pt x="422" y="1115"/>
                    <a:pt x="476" y="961"/>
                    <a:pt x="611" y="961"/>
                  </a:cubicBezTo>
                  <a:close/>
                  <a:moveTo>
                    <a:pt x="1187" y="0"/>
                  </a:moveTo>
                  <a:cubicBezTo>
                    <a:pt x="1180" y="0"/>
                    <a:pt x="1173" y="0"/>
                    <a:pt x="1166" y="1"/>
                  </a:cubicBezTo>
                  <a:cubicBezTo>
                    <a:pt x="718" y="16"/>
                    <a:pt x="772" y="447"/>
                    <a:pt x="953" y="903"/>
                  </a:cubicBezTo>
                  <a:cubicBezTo>
                    <a:pt x="914" y="873"/>
                    <a:pt x="873" y="846"/>
                    <a:pt x="831" y="821"/>
                  </a:cubicBezTo>
                  <a:cubicBezTo>
                    <a:pt x="749" y="780"/>
                    <a:pt x="643" y="752"/>
                    <a:pt x="543" y="752"/>
                  </a:cubicBezTo>
                  <a:cubicBezTo>
                    <a:pt x="419" y="752"/>
                    <a:pt x="304" y="795"/>
                    <a:pt x="254" y="913"/>
                  </a:cubicBezTo>
                  <a:cubicBezTo>
                    <a:pt x="0" y="1561"/>
                    <a:pt x="975" y="1869"/>
                    <a:pt x="1481" y="1935"/>
                  </a:cubicBezTo>
                  <a:cubicBezTo>
                    <a:pt x="1504" y="1978"/>
                    <a:pt x="1555" y="1999"/>
                    <a:pt x="1606" y="1999"/>
                  </a:cubicBezTo>
                  <a:cubicBezTo>
                    <a:pt x="1675" y="1999"/>
                    <a:pt x="1743" y="1961"/>
                    <a:pt x="1743" y="1885"/>
                  </a:cubicBezTo>
                  <a:cubicBezTo>
                    <a:pt x="1743" y="1464"/>
                    <a:pt x="1862" y="0"/>
                    <a:pt x="1187" y="0"/>
                  </a:cubicBezTo>
                  <a:close/>
                </a:path>
              </a:pathLst>
            </a:custGeom>
            <a:solidFill>
              <a:srgbClr val="3A308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1425" name="Google Shape;1653;p70"/>
            <p:cNvSpPr>
              <a:spLocks/>
            </p:cNvSpPr>
            <p:nvPr/>
          </p:nvSpPr>
          <p:spPr bwMode="auto">
            <a:xfrm>
              <a:off x="3325957" y="4991661"/>
              <a:ext cx="406358" cy="242452"/>
            </a:xfrm>
            <a:custGeom>
              <a:avLst/>
              <a:gdLst/>
              <a:ahLst/>
              <a:cxnLst>
                <a:cxn ang="0">
                  <a:pos x="5898" y="1"/>
                </a:cxn>
                <a:cxn ang="0">
                  <a:pos x="1" y="3131"/>
                </a:cxn>
                <a:cxn ang="0">
                  <a:pos x="122" y="3709"/>
                </a:cxn>
                <a:cxn ang="0">
                  <a:pos x="2167" y="3808"/>
                </a:cxn>
                <a:cxn ang="0">
                  <a:pos x="6384" y="3466"/>
                </a:cxn>
                <a:cxn ang="0">
                  <a:pos x="6354" y="3314"/>
                </a:cxn>
                <a:cxn ang="0">
                  <a:pos x="5898" y="1"/>
                </a:cxn>
              </a:cxnLst>
              <a:rect l="0" t="0" r="r" b="b"/>
              <a:pathLst>
                <a:path w="6384" h="3809" extrusionOk="0">
                  <a:moveTo>
                    <a:pt x="5898" y="1"/>
                  </a:moveTo>
                  <a:cubicBezTo>
                    <a:pt x="4165" y="1338"/>
                    <a:pt x="2129" y="2432"/>
                    <a:pt x="1" y="3131"/>
                  </a:cubicBezTo>
                  <a:lnTo>
                    <a:pt x="122" y="3709"/>
                  </a:lnTo>
                  <a:cubicBezTo>
                    <a:pt x="807" y="3777"/>
                    <a:pt x="1489" y="3808"/>
                    <a:pt x="2167" y="3808"/>
                  </a:cubicBezTo>
                  <a:cubicBezTo>
                    <a:pt x="3594" y="3808"/>
                    <a:pt x="5003" y="3672"/>
                    <a:pt x="6384" y="3466"/>
                  </a:cubicBezTo>
                  <a:cubicBezTo>
                    <a:pt x="6384" y="3405"/>
                    <a:pt x="6354" y="3375"/>
                    <a:pt x="6354" y="3314"/>
                  </a:cubicBezTo>
                  <a:cubicBezTo>
                    <a:pt x="6171" y="2037"/>
                    <a:pt x="6019" y="882"/>
                    <a:pt x="5898" y="1"/>
                  </a:cubicBezTo>
                  <a:close/>
                </a:path>
              </a:pathLst>
            </a:custGeom>
            <a:solidFill>
              <a:srgbClr val="8E5349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1426" name="Google Shape;1654;p70"/>
            <p:cNvSpPr>
              <a:spLocks/>
            </p:cNvSpPr>
            <p:nvPr/>
          </p:nvSpPr>
          <p:spPr bwMode="auto">
            <a:xfrm>
              <a:off x="3256322" y="4863976"/>
              <a:ext cx="445058" cy="32704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669" y="3162"/>
                </a:cxn>
                <a:cxn ang="0">
                  <a:pos x="1095" y="5137"/>
                </a:cxn>
                <a:cxn ang="0">
                  <a:pos x="6992" y="2007"/>
                </a:cxn>
                <a:cxn ang="0">
                  <a:pos x="6718" y="122"/>
                </a:cxn>
                <a:cxn ang="0">
                  <a:pos x="1" y="0"/>
                </a:cxn>
              </a:cxnLst>
              <a:rect l="0" t="0" r="r" b="b"/>
              <a:pathLst>
                <a:path w="6992" h="5138" extrusionOk="0">
                  <a:moveTo>
                    <a:pt x="1" y="0"/>
                  </a:moveTo>
                  <a:lnTo>
                    <a:pt x="669" y="3162"/>
                  </a:lnTo>
                  <a:lnTo>
                    <a:pt x="1095" y="5137"/>
                  </a:lnTo>
                  <a:cubicBezTo>
                    <a:pt x="3223" y="4438"/>
                    <a:pt x="5259" y="3344"/>
                    <a:pt x="6992" y="2007"/>
                  </a:cubicBezTo>
                  <a:cubicBezTo>
                    <a:pt x="6840" y="852"/>
                    <a:pt x="6718" y="122"/>
                    <a:pt x="6718" y="12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723A33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1427" name="Google Shape;1655;p70"/>
            <p:cNvSpPr>
              <a:spLocks/>
            </p:cNvSpPr>
            <p:nvPr/>
          </p:nvSpPr>
          <p:spPr bwMode="auto">
            <a:xfrm>
              <a:off x="3331813" y="5208331"/>
              <a:ext cx="477903" cy="654921"/>
            </a:xfrm>
            <a:custGeom>
              <a:avLst/>
              <a:gdLst/>
              <a:ahLst/>
              <a:cxnLst>
                <a:cxn ang="0">
                  <a:pos x="6292" y="1"/>
                </a:cxn>
                <a:cxn ang="0">
                  <a:pos x="1792" y="391"/>
                </a:cxn>
                <a:cxn ang="0">
                  <a:pos x="0" y="305"/>
                </a:cxn>
                <a:cxn ang="0">
                  <a:pos x="0" y="305"/>
                </a:cxn>
                <a:cxn ang="0">
                  <a:pos x="2006" y="9667"/>
                </a:cxn>
                <a:cxn ang="0">
                  <a:pos x="4920" y="10288"/>
                </a:cxn>
                <a:cxn ang="0">
                  <a:pos x="7417" y="9940"/>
                </a:cxn>
                <a:cxn ang="0">
                  <a:pos x="6292" y="1"/>
                </a:cxn>
              </a:cxnLst>
              <a:rect l="0" t="0" r="r" b="b"/>
              <a:pathLst>
                <a:path w="7508" h="10289" extrusionOk="0">
                  <a:moveTo>
                    <a:pt x="6292" y="1"/>
                  </a:moveTo>
                  <a:cubicBezTo>
                    <a:pt x="4828" y="219"/>
                    <a:pt x="3316" y="391"/>
                    <a:pt x="1792" y="391"/>
                  </a:cubicBezTo>
                  <a:cubicBezTo>
                    <a:pt x="1196" y="391"/>
                    <a:pt x="598" y="365"/>
                    <a:pt x="0" y="305"/>
                  </a:cubicBezTo>
                  <a:lnTo>
                    <a:pt x="2006" y="9667"/>
                  </a:lnTo>
                  <a:cubicBezTo>
                    <a:pt x="2972" y="10143"/>
                    <a:pt x="4012" y="10288"/>
                    <a:pt x="4920" y="10288"/>
                  </a:cubicBezTo>
                  <a:cubicBezTo>
                    <a:pt x="6327" y="10288"/>
                    <a:pt x="7417" y="9940"/>
                    <a:pt x="7417" y="9940"/>
                  </a:cubicBezTo>
                  <a:cubicBezTo>
                    <a:pt x="7508" y="9515"/>
                    <a:pt x="6870" y="4226"/>
                    <a:pt x="6292" y="1"/>
                  </a:cubicBezTo>
                  <a:close/>
                </a:path>
              </a:pathLst>
            </a:custGeom>
            <a:solidFill>
              <a:srgbClr val="EBE9F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1428" name="Google Shape;1656;p70"/>
            <p:cNvSpPr>
              <a:spLocks/>
            </p:cNvSpPr>
            <p:nvPr/>
          </p:nvSpPr>
          <p:spPr bwMode="auto">
            <a:xfrm>
              <a:off x="3347789" y="5289614"/>
              <a:ext cx="392290" cy="41883"/>
            </a:xfrm>
            <a:custGeom>
              <a:avLst/>
              <a:gdLst/>
              <a:ahLst/>
              <a:cxnLst>
                <a:cxn ang="0">
                  <a:pos x="6071" y="1"/>
                </a:cxn>
                <a:cxn ang="0">
                  <a:pos x="3104" y="411"/>
                </a:cxn>
                <a:cxn ang="0">
                  <a:pos x="114" y="92"/>
                </a:cxn>
                <a:cxn ang="0">
                  <a:pos x="91" y="88"/>
                </a:cxn>
                <a:cxn ang="0">
                  <a:pos x="83" y="244"/>
                </a:cxn>
                <a:cxn ang="0">
                  <a:pos x="3079" y="658"/>
                </a:cxn>
                <a:cxn ang="0">
                  <a:pos x="6102" y="92"/>
                </a:cxn>
                <a:cxn ang="0">
                  <a:pos x="6071" y="1"/>
                </a:cxn>
              </a:cxnLst>
              <a:rect l="0" t="0" r="r" b="b"/>
              <a:pathLst>
                <a:path w="6163" h="658" extrusionOk="0">
                  <a:moveTo>
                    <a:pt x="6071" y="1"/>
                  </a:moveTo>
                  <a:cubicBezTo>
                    <a:pt x="5068" y="289"/>
                    <a:pt x="4088" y="411"/>
                    <a:pt x="3104" y="411"/>
                  </a:cubicBezTo>
                  <a:cubicBezTo>
                    <a:pt x="2120" y="411"/>
                    <a:pt x="1132" y="289"/>
                    <a:pt x="114" y="92"/>
                  </a:cubicBezTo>
                  <a:cubicBezTo>
                    <a:pt x="106" y="89"/>
                    <a:pt x="98" y="88"/>
                    <a:pt x="91" y="88"/>
                  </a:cubicBezTo>
                  <a:cubicBezTo>
                    <a:pt x="18" y="88"/>
                    <a:pt x="0" y="216"/>
                    <a:pt x="83" y="244"/>
                  </a:cubicBezTo>
                  <a:cubicBezTo>
                    <a:pt x="1000" y="499"/>
                    <a:pt x="2042" y="658"/>
                    <a:pt x="3079" y="658"/>
                  </a:cubicBezTo>
                  <a:cubicBezTo>
                    <a:pt x="4140" y="658"/>
                    <a:pt x="5195" y="491"/>
                    <a:pt x="6102" y="92"/>
                  </a:cubicBezTo>
                  <a:cubicBezTo>
                    <a:pt x="6163" y="61"/>
                    <a:pt x="6132" y="1"/>
                    <a:pt x="6071" y="1"/>
                  </a:cubicBezTo>
                  <a:close/>
                </a:path>
              </a:pathLst>
            </a:custGeom>
            <a:solidFill>
              <a:srgbClr val="635BA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1429" name="Google Shape;1657;p70"/>
            <p:cNvSpPr>
              <a:spLocks/>
            </p:cNvSpPr>
            <p:nvPr/>
          </p:nvSpPr>
          <p:spPr bwMode="auto">
            <a:xfrm>
              <a:off x="3701310" y="5214187"/>
              <a:ext cx="23297" cy="81793"/>
            </a:xfrm>
            <a:custGeom>
              <a:avLst/>
              <a:gdLst/>
              <a:ahLst/>
              <a:cxnLst>
                <a:cxn ang="0">
                  <a:pos x="92" y="0"/>
                </a:cxn>
                <a:cxn ang="0">
                  <a:pos x="31" y="30"/>
                </a:cxn>
                <a:cxn ang="0">
                  <a:pos x="61" y="456"/>
                </a:cxn>
                <a:cxn ang="0">
                  <a:pos x="183" y="1216"/>
                </a:cxn>
                <a:cxn ang="0">
                  <a:pos x="270" y="1284"/>
                </a:cxn>
                <a:cxn ang="0">
                  <a:pos x="335" y="1216"/>
                </a:cxn>
                <a:cxn ang="0">
                  <a:pos x="213" y="456"/>
                </a:cxn>
                <a:cxn ang="0">
                  <a:pos x="92" y="0"/>
                </a:cxn>
              </a:cxnLst>
              <a:rect l="0" t="0" r="r" b="b"/>
              <a:pathLst>
                <a:path w="366" h="1285" extrusionOk="0">
                  <a:moveTo>
                    <a:pt x="92" y="0"/>
                  </a:moveTo>
                  <a:cubicBezTo>
                    <a:pt x="61" y="0"/>
                    <a:pt x="31" y="0"/>
                    <a:pt x="31" y="30"/>
                  </a:cubicBezTo>
                  <a:cubicBezTo>
                    <a:pt x="1" y="152"/>
                    <a:pt x="31" y="304"/>
                    <a:pt x="61" y="456"/>
                  </a:cubicBezTo>
                  <a:cubicBezTo>
                    <a:pt x="92" y="699"/>
                    <a:pt x="92" y="1003"/>
                    <a:pt x="183" y="1216"/>
                  </a:cubicBezTo>
                  <a:cubicBezTo>
                    <a:pt x="198" y="1262"/>
                    <a:pt x="236" y="1284"/>
                    <a:pt x="270" y="1284"/>
                  </a:cubicBezTo>
                  <a:cubicBezTo>
                    <a:pt x="305" y="1284"/>
                    <a:pt x="335" y="1262"/>
                    <a:pt x="335" y="1216"/>
                  </a:cubicBezTo>
                  <a:cubicBezTo>
                    <a:pt x="365" y="973"/>
                    <a:pt x="274" y="699"/>
                    <a:pt x="213" y="456"/>
                  </a:cubicBezTo>
                  <a:cubicBezTo>
                    <a:pt x="183" y="334"/>
                    <a:pt x="183" y="152"/>
                    <a:pt x="92" y="0"/>
                  </a:cubicBezTo>
                  <a:close/>
                </a:path>
              </a:pathLst>
            </a:custGeom>
            <a:solidFill>
              <a:srgbClr val="635BA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1430" name="Google Shape;1658;p70"/>
            <p:cNvSpPr>
              <a:spLocks/>
            </p:cNvSpPr>
            <p:nvPr/>
          </p:nvSpPr>
          <p:spPr bwMode="auto">
            <a:xfrm>
              <a:off x="3640141" y="5223480"/>
              <a:ext cx="27562" cy="89050"/>
            </a:xfrm>
            <a:custGeom>
              <a:avLst/>
              <a:gdLst/>
              <a:ahLst/>
              <a:cxnLst>
                <a:cxn ang="0">
                  <a:pos x="134" y="1"/>
                </a:cxn>
                <a:cxn ang="0">
                  <a:pos x="19" y="128"/>
                </a:cxn>
                <a:cxn ang="0">
                  <a:pos x="293" y="1343"/>
                </a:cxn>
                <a:cxn ang="0">
                  <a:pos x="361" y="1399"/>
                </a:cxn>
                <a:cxn ang="0">
                  <a:pos x="415" y="1313"/>
                </a:cxn>
                <a:cxn ang="0">
                  <a:pos x="202" y="67"/>
                </a:cxn>
                <a:cxn ang="0">
                  <a:pos x="134" y="1"/>
                </a:cxn>
              </a:cxnLst>
              <a:rect l="0" t="0" r="r" b="b"/>
              <a:pathLst>
                <a:path w="433" h="1399" extrusionOk="0">
                  <a:moveTo>
                    <a:pt x="134" y="1"/>
                  </a:moveTo>
                  <a:cubicBezTo>
                    <a:pt x="75" y="1"/>
                    <a:pt x="1" y="53"/>
                    <a:pt x="19" y="128"/>
                  </a:cubicBezTo>
                  <a:cubicBezTo>
                    <a:pt x="141" y="523"/>
                    <a:pt x="171" y="948"/>
                    <a:pt x="293" y="1343"/>
                  </a:cubicBezTo>
                  <a:cubicBezTo>
                    <a:pt x="306" y="1382"/>
                    <a:pt x="334" y="1399"/>
                    <a:pt x="361" y="1399"/>
                  </a:cubicBezTo>
                  <a:cubicBezTo>
                    <a:pt x="399" y="1399"/>
                    <a:pt x="432" y="1366"/>
                    <a:pt x="415" y="1313"/>
                  </a:cubicBezTo>
                  <a:cubicBezTo>
                    <a:pt x="354" y="918"/>
                    <a:pt x="293" y="492"/>
                    <a:pt x="202" y="67"/>
                  </a:cubicBezTo>
                  <a:cubicBezTo>
                    <a:pt x="202" y="20"/>
                    <a:pt x="171" y="1"/>
                    <a:pt x="134" y="1"/>
                  </a:cubicBezTo>
                  <a:close/>
                </a:path>
              </a:pathLst>
            </a:custGeom>
            <a:solidFill>
              <a:srgbClr val="635BA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1431" name="Google Shape;1659;p70"/>
            <p:cNvSpPr>
              <a:spLocks/>
            </p:cNvSpPr>
            <p:nvPr/>
          </p:nvSpPr>
          <p:spPr bwMode="auto">
            <a:xfrm>
              <a:off x="3581391" y="5228891"/>
              <a:ext cx="24315" cy="90578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73"/>
                </a:cxn>
                <a:cxn ang="0">
                  <a:pos x="243" y="1380"/>
                </a:cxn>
                <a:cxn ang="0">
                  <a:pos x="317" y="1422"/>
                </a:cxn>
                <a:cxn ang="0">
                  <a:pos x="365" y="1350"/>
                </a:cxn>
                <a:cxn ang="0">
                  <a:pos x="152" y="43"/>
                </a:cxn>
                <a:cxn ang="0">
                  <a:pos x="75" y="0"/>
                </a:cxn>
              </a:cxnLst>
              <a:rect l="0" t="0" r="r" b="b"/>
              <a:pathLst>
                <a:path w="382" h="1423" extrusionOk="0">
                  <a:moveTo>
                    <a:pt x="75" y="0"/>
                  </a:moveTo>
                  <a:cubicBezTo>
                    <a:pt x="37" y="0"/>
                    <a:pt x="0" y="23"/>
                    <a:pt x="0" y="73"/>
                  </a:cubicBezTo>
                  <a:cubicBezTo>
                    <a:pt x="31" y="499"/>
                    <a:pt x="152" y="955"/>
                    <a:pt x="243" y="1380"/>
                  </a:cubicBezTo>
                  <a:cubicBezTo>
                    <a:pt x="257" y="1407"/>
                    <a:pt x="289" y="1422"/>
                    <a:pt x="317" y="1422"/>
                  </a:cubicBezTo>
                  <a:cubicBezTo>
                    <a:pt x="352" y="1422"/>
                    <a:pt x="382" y="1400"/>
                    <a:pt x="365" y="1350"/>
                  </a:cubicBezTo>
                  <a:cubicBezTo>
                    <a:pt x="334" y="924"/>
                    <a:pt x="274" y="468"/>
                    <a:pt x="152" y="43"/>
                  </a:cubicBezTo>
                  <a:cubicBezTo>
                    <a:pt x="138" y="15"/>
                    <a:pt x="106" y="0"/>
                    <a:pt x="75" y="0"/>
                  </a:cubicBezTo>
                  <a:close/>
                </a:path>
              </a:pathLst>
            </a:custGeom>
            <a:solidFill>
              <a:srgbClr val="635BA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1432" name="Google Shape;1660;p70"/>
            <p:cNvSpPr>
              <a:spLocks/>
            </p:cNvSpPr>
            <p:nvPr/>
          </p:nvSpPr>
          <p:spPr bwMode="auto">
            <a:xfrm>
              <a:off x="3511692" y="5231246"/>
              <a:ext cx="29089" cy="92614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1" y="127"/>
                </a:cxn>
                <a:cxn ang="0">
                  <a:pos x="396" y="1434"/>
                </a:cxn>
                <a:cxn ang="0">
                  <a:pos x="419" y="1454"/>
                </a:cxn>
                <a:cxn ang="0">
                  <a:pos x="457" y="1404"/>
                </a:cxn>
                <a:cxn ang="0">
                  <a:pos x="214" y="66"/>
                </a:cxn>
                <a:cxn ang="0">
                  <a:pos x="131" y="0"/>
                </a:cxn>
              </a:cxnLst>
              <a:rect l="0" t="0" r="r" b="b"/>
              <a:pathLst>
                <a:path w="457" h="1455" extrusionOk="0">
                  <a:moveTo>
                    <a:pt x="131" y="0"/>
                  </a:moveTo>
                  <a:cubicBezTo>
                    <a:pt x="71" y="0"/>
                    <a:pt x="1" y="52"/>
                    <a:pt x="1" y="127"/>
                  </a:cubicBezTo>
                  <a:cubicBezTo>
                    <a:pt x="92" y="553"/>
                    <a:pt x="153" y="1069"/>
                    <a:pt x="396" y="1434"/>
                  </a:cubicBezTo>
                  <a:cubicBezTo>
                    <a:pt x="396" y="1447"/>
                    <a:pt x="406" y="1454"/>
                    <a:pt x="419" y="1454"/>
                  </a:cubicBezTo>
                  <a:cubicBezTo>
                    <a:pt x="436" y="1454"/>
                    <a:pt x="457" y="1439"/>
                    <a:pt x="457" y="1404"/>
                  </a:cubicBezTo>
                  <a:cubicBezTo>
                    <a:pt x="457" y="978"/>
                    <a:pt x="274" y="522"/>
                    <a:pt x="214" y="66"/>
                  </a:cubicBezTo>
                  <a:cubicBezTo>
                    <a:pt x="202" y="20"/>
                    <a:pt x="168" y="0"/>
                    <a:pt x="131" y="0"/>
                  </a:cubicBezTo>
                  <a:close/>
                </a:path>
              </a:pathLst>
            </a:custGeom>
            <a:solidFill>
              <a:srgbClr val="635BA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1433" name="Google Shape;1661;p70"/>
            <p:cNvSpPr>
              <a:spLocks/>
            </p:cNvSpPr>
            <p:nvPr/>
          </p:nvSpPr>
          <p:spPr bwMode="auto">
            <a:xfrm>
              <a:off x="3445940" y="5235956"/>
              <a:ext cx="21324" cy="83703"/>
            </a:xfrm>
            <a:custGeom>
              <a:avLst/>
              <a:gdLst/>
              <a:ahLst/>
              <a:cxnLst>
                <a:cxn ang="0">
                  <a:pos x="107" y="0"/>
                </a:cxn>
                <a:cxn ang="0">
                  <a:pos x="0" y="114"/>
                </a:cxn>
                <a:cxn ang="0">
                  <a:pos x="213" y="1269"/>
                </a:cxn>
                <a:cxn ang="0">
                  <a:pos x="285" y="1315"/>
                </a:cxn>
                <a:cxn ang="0">
                  <a:pos x="335" y="1269"/>
                </a:cxn>
                <a:cxn ang="0">
                  <a:pos x="183" y="53"/>
                </a:cxn>
                <a:cxn ang="0">
                  <a:pos x="107" y="0"/>
                </a:cxn>
              </a:cxnLst>
              <a:rect l="0" t="0" r="r" b="b"/>
              <a:pathLst>
                <a:path w="335" h="1315" extrusionOk="0">
                  <a:moveTo>
                    <a:pt x="107" y="0"/>
                  </a:moveTo>
                  <a:cubicBezTo>
                    <a:pt x="56" y="0"/>
                    <a:pt x="0" y="40"/>
                    <a:pt x="0" y="114"/>
                  </a:cubicBezTo>
                  <a:cubicBezTo>
                    <a:pt x="61" y="509"/>
                    <a:pt x="92" y="904"/>
                    <a:pt x="213" y="1269"/>
                  </a:cubicBezTo>
                  <a:cubicBezTo>
                    <a:pt x="228" y="1299"/>
                    <a:pt x="259" y="1315"/>
                    <a:pt x="285" y="1315"/>
                  </a:cubicBezTo>
                  <a:cubicBezTo>
                    <a:pt x="312" y="1315"/>
                    <a:pt x="335" y="1299"/>
                    <a:pt x="335" y="1269"/>
                  </a:cubicBezTo>
                  <a:cubicBezTo>
                    <a:pt x="304" y="874"/>
                    <a:pt x="274" y="448"/>
                    <a:pt x="183" y="53"/>
                  </a:cubicBezTo>
                  <a:cubicBezTo>
                    <a:pt x="171" y="17"/>
                    <a:pt x="140" y="0"/>
                    <a:pt x="107" y="0"/>
                  </a:cubicBezTo>
                  <a:close/>
                </a:path>
              </a:pathLst>
            </a:custGeom>
            <a:solidFill>
              <a:srgbClr val="635BA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1434" name="Google Shape;1662;p70"/>
            <p:cNvSpPr>
              <a:spLocks/>
            </p:cNvSpPr>
            <p:nvPr/>
          </p:nvSpPr>
          <p:spPr bwMode="auto">
            <a:xfrm>
              <a:off x="3380697" y="5233028"/>
              <a:ext cx="26607" cy="76192"/>
            </a:xfrm>
            <a:custGeom>
              <a:avLst/>
              <a:gdLst/>
              <a:ahLst/>
              <a:cxnLst>
                <a:cxn ang="0">
                  <a:pos x="121" y="1"/>
                </a:cxn>
                <a:cxn ang="0">
                  <a:pos x="22" y="130"/>
                </a:cxn>
                <a:cxn ang="0">
                  <a:pos x="296" y="1163"/>
                </a:cxn>
                <a:cxn ang="0">
                  <a:pos x="339" y="1196"/>
                </a:cxn>
                <a:cxn ang="0">
                  <a:pos x="387" y="1133"/>
                </a:cxn>
                <a:cxn ang="0">
                  <a:pos x="205" y="38"/>
                </a:cxn>
                <a:cxn ang="0">
                  <a:pos x="121" y="1"/>
                </a:cxn>
              </a:cxnLst>
              <a:rect l="0" t="0" r="r" b="b"/>
              <a:pathLst>
                <a:path w="418" h="1197" extrusionOk="0">
                  <a:moveTo>
                    <a:pt x="121" y="1"/>
                  </a:moveTo>
                  <a:cubicBezTo>
                    <a:pt x="55" y="1"/>
                    <a:pt x="1" y="65"/>
                    <a:pt x="22" y="130"/>
                  </a:cubicBezTo>
                  <a:cubicBezTo>
                    <a:pt x="174" y="464"/>
                    <a:pt x="144" y="829"/>
                    <a:pt x="296" y="1163"/>
                  </a:cubicBezTo>
                  <a:cubicBezTo>
                    <a:pt x="308" y="1186"/>
                    <a:pt x="324" y="1196"/>
                    <a:pt x="339" y="1196"/>
                  </a:cubicBezTo>
                  <a:cubicBezTo>
                    <a:pt x="364" y="1196"/>
                    <a:pt x="387" y="1170"/>
                    <a:pt x="387" y="1133"/>
                  </a:cubicBezTo>
                  <a:cubicBezTo>
                    <a:pt x="296" y="798"/>
                    <a:pt x="418" y="342"/>
                    <a:pt x="205" y="38"/>
                  </a:cubicBezTo>
                  <a:cubicBezTo>
                    <a:pt x="178" y="12"/>
                    <a:pt x="149" y="1"/>
                    <a:pt x="121" y="1"/>
                  </a:cubicBezTo>
                  <a:close/>
                </a:path>
              </a:pathLst>
            </a:custGeom>
            <a:solidFill>
              <a:srgbClr val="635BA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1435" name="Google Shape;1663;p70"/>
            <p:cNvSpPr>
              <a:spLocks/>
            </p:cNvSpPr>
            <p:nvPr/>
          </p:nvSpPr>
          <p:spPr bwMode="auto">
            <a:xfrm>
              <a:off x="3326021" y="5202539"/>
              <a:ext cx="410177" cy="39337"/>
            </a:xfrm>
            <a:custGeom>
              <a:avLst/>
              <a:gdLst/>
              <a:ahLst/>
              <a:cxnLst>
                <a:cxn ang="0">
                  <a:pos x="6322" y="1"/>
                </a:cxn>
                <a:cxn ang="0">
                  <a:pos x="2295" y="375"/>
                </a:cxn>
                <a:cxn ang="0">
                  <a:pos x="121" y="305"/>
                </a:cxn>
                <a:cxn ang="0">
                  <a:pos x="99" y="302"/>
                </a:cxn>
                <a:cxn ang="0">
                  <a:pos x="121" y="487"/>
                </a:cxn>
                <a:cxn ang="0">
                  <a:pos x="2831" y="618"/>
                </a:cxn>
                <a:cxn ang="0">
                  <a:pos x="6353" y="122"/>
                </a:cxn>
                <a:cxn ang="0">
                  <a:pos x="6322" y="1"/>
                </a:cxn>
              </a:cxnLst>
              <a:rect l="0" t="0" r="r" b="b"/>
              <a:pathLst>
                <a:path w="6444" h="618" extrusionOk="0">
                  <a:moveTo>
                    <a:pt x="6322" y="1"/>
                  </a:moveTo>
                  <a:cubicBezTo>
                    <a:pt x="4975" y="278"/>
                    <a:pt x="3641" y="375"/>
                    <a:pt x="2295" y="375"/>
                  </a:cubicBezTo>
                  <a:cubicBezTo>
                    <a:pt x="1575" y="375"/>
                    <a:pt x="852" y="347"/>
                    <a:pt x="121" y="305"/>
                  </a:cubicBezTo>
                  <a:cubicBezTo>
                    <a:pt x="113" y="303"/>
                    <a:pt x="106" y="302"/>
                    <a:pt x="99" y="302"/>
                  </a:cubicBezTo>
                  <a:cubicBezTo>
                    <a:pt x="0" y="302"/>
                    <a:pt x="8" y="487"/>
                    <a:pt x="121" y="487"/>
                  </a:cubicBezTo>
                  <a:cubicBezTo>
                    <a:pt x="1011" y="552"/>
                    <a:pt x="1923" y="618"/>
                    <a:pt x="2831" y="618"/>
                  </a:cubicBezTo>
                  <a:cubicBezTo>
                    <a:pt x="4033" y="618"/>
                    <a:pt x="5227" y="503"/>
                    <a:pt x="6353" y="122"/>
                  </a:cubicBezTo>
                  <a:cubicBezTo>
                    <a:pt x="6444" y="92"/>
                    <a:pt x="6413" y="1"/>
                    <a:pt x="6322" y="1"/>
                  </a:cubicBezTo>
                  <a:close/>
                </a:path>
              </a:pathLst>
            </a:custGeom>
            <a:solidFill>
              <a:srgbClr val="635BA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1436" name="Google Shape;1664;p70"/>
            <p:cNvSpPr>
              <a:spLocks/>
            </p:cNvSpPr>
            <p:nvPr/>
          </p:nvSpPr>
          <p:spPr bwMode="auto">
            <a:xfrm>
              <a:off x="3481394" y="5945289"/>
              <a:ext cx="601134" cy="101398"/>
            </a:xfrm>
            <a:custGeom>
              <a:avLst/>
              <a:gdLst/>
              <a:ahLst/>
              <a:cxnLst>
                <a:cxn ang="0">
                  <a:pos x="2364" y="0"/>
                </a:cxn>
                <a:cxn ang="0">
                  <a:pos x="51" y="216"/>
                </a:cxn>
                <a:cxn ang="0">
                  <a:pos x="325" y="1067"/>
                </a:cxn>
                <a:cxn ang="0">
                  <a:pos x="3091" y="1493"/>
                </a:cxn>
                <a:cxn ang="0">
                  <a:pos x="4789" y="1593"/>
                </a:cxn>
                <a:cxn ang="0">
                  <a:pos x="8319" y="1219"/>
                </a:cxn>
                <a:cxn ang="0">
                  <a:pos x="9231" y="216"/>
                </a:cxn>
                <a:cxn ang="0">
                  <a:pos x="2364" y="0"/>
                </a:cxn>
              </a:cxnLst>
              <a:rect l="0" t="0" r="r" b="b"/>
              <a:pathLst>
                <a:path w="9444" h="1593" extrusionOk="0">
                  <a:moveTo>
                    <a:pt x="2364" y="0"/>
                  </a:moveTo>
                  <a:cubicBezTo>
                    <a:pt x="1004" y="0"/>
                    <a:pt x="1" y="54"/>
                    <a:pt x="51" y="216"/>
                  </a:cubicBezTo>
                  <a:cubicBezTo>
                    <a:pt x="173" y="733"/>
                    <a:pt x="325" y="1067"/>
                    <a:pt x="325" y="1067"/>
                  </a:cubicBezTo>
                  <a:cubicBezTo>
                    <a:pt x="325" y="1067"/>
                    <a:pt x="1206" y="1250"/>
                    <a:pt x="3091" y="1493"/>
                  </a:cubicBezTo>
                  <a:cubicBezTo>
                    <a:pt x="3645" y="1563"/>
                    <a:pt x="4221" y="1593"/>
                    <a:pt x="4789" y="1593"/>
                  </a:cubicBezTo>
                  <a:cubicBezTo>
                    <a:pt x="6183" y="1593"/>
                    <a:pt x="7520" y="1414"/>
                    <a:pt x="8319" y="1219"/>
                  </a:cubicBezTo>
                  <a:cubicBezTo>
                    <a:pt x="9444" y="946"/>
                    <a:pt x="9231" y="216"/>
                    <a:pt x="9231" y="216"/>
                  </a:cubicBezTo>
                  <a:cubicBezTo>
                    <a:pt x="9231" y="216"/>
                    <a:pt x="5084" y="0"/>
                    <a:pt x="2364" y="0"/>
                  </a:cubicBezTo>
                  <a:close/>
                </a:path>
              </a:pathLst>
            </a:custGeom>
            <a:solidFill>
              <a:srgbClr val="3A308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1437" name="Google Shape;1665;p70"/>
            <p:cNvSpPr>
              <a:spLocks/>
            </p:cNvSpPr>
            <p:nvPr/>
          </p:nvSpPr>
          <p:spPr bwMode="auto">
            <a:xfrm>
              <a:off x="3865786" y="5870053"/>
              <a:ext cx="216737" cy="150984"/>
            </a:xfrm>
            <a:custGeom>
              <a:avLst/>
              <a:gdLst/>
              <a:ahLst/>
              <a:cxnLst>
                <a:cxn ang="0">
                  <a:pos x="851" y="0"/>
                </a:cxn>
                <a:cxn ang="0">
                  <a:pos x="0" y="2371"/>
                </a:cxn>
                <a:cxn ang="0">
                  <a:pos x="3192" y="1398"/>
                </a:cxn>
                <a:cxn ang="0">
                  <a:pos x="851" y="0"/>
                </a:cxn>
              </a:cxnLst>
              <a:rect l="0" t="0" r="r" b="b"/>
              <a:pathLst>
                <a:path w="3405" h="2372" extrusionOk="0">
                  <a:moveTo>
                    <a:pt x="851" y="0"/>
                  </a:moveTo>
                  <a:cubicBezTo>
                    <a:pt x="365" y="730"/>
                    <a:pt x="91" y="1520"/>
                    <a:pt x="0" y="2371"/>
                  </a:cubicBezTo>
                  <a:cubicBezTo>
                    <a:pt x="1915" y="2280"/>
                    <a:pt x="3405" y="1946"/>
                    <a:pt x="3192" y="1398"/>
                  </a:cubicBezTo>
                  <a:cubicBezTo>
                    <a:pt x="2949" y="821"/>
                    <a:pt x="1854" y="335"/>
                    <a:pt x="851" y="0"/>
                  </a:cubicBezTo>
                  <a:close/>
                </a:path>
              </a:pathLst>
            </a:custGeom>
            <a:solidFill>
              <a:srgbClr val="3A308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1438" name="Google Shape;1666;p70"/>
            <p:cNvSpPr>
              <a:spLocks/>
            </p:cNvSpPr>
            <p:nvPr/>
          </p:nvSpPr>
          <p:spPr bwMode="auto">
            <a:xfrm>
              <a:off x="3457525" y="5823587"/>
              <a:ext cx="462499" cy="199041"/>
            </a:xfrm>
            <a:custGeom>
              <a:avLst/>
              <a:gdLst/>
              <a:ahLst/>
              <a:cxnLst>
                <a:cxn ang="0">
                  <a:pos x="92" y="1"/>
                </a:cxn>
                <a:cxn ang="0">
                  <a:pos x="92" y="1"/>
                </a:cxn>
                <a:cxn ang="0">
                  <a:pos x="578" y="2615"/>
                </a:cxn>
                <a:cxn ang="0">
                  <a:pos x="5294" y="3126"/>
                </a:cxn>
                <a:cxn ang="0">
                  <a:pos x="6414" y="3101"/>
                </a:cxn>
                <a:cxn ang="0">
                  <a:pos x="7265" y="730"/>
                </a:cxn>
                <a:cxn ang="0">
                  <a:pos x="5472" y="244"/>
                </a:cxn>
                <a:cxn ang="0">
                  <a:pos x="3251" y="542"/>
                </a:cxn>
                <a:cxn ang="0">
                  <a:pos x="92" y="1"/>
                </a:cxn>
              </a:cxnLst>
              <a:rect l="0" t="0" r="r" b="b"/>
              <a:pathLst>
                <a:path w="7266" h="3127" extrusionOk="0">
                  <a:moveTo>
                    <a:pt x="92" y="1"/>
                  </a:moveTo>
                  <a:lnTo>
                    <a:pt x="92" y="1"/>
                  </a:lnTo>
                  <a:cubicBezTo>
                    <a:pt x="1" y="1095"/>
                    <a:pt x="578" y="2615"/>
                    <a:pt x="578" y="2615"/>
                  </a:cubicBezTo>
                  <a:cubicBezTo>
                    <a:pt x="1792" y="2961"/>
                    <a:pt x="3610" y="3126"/>
                    <a:pt x="5294" y="3126"/>
                  </a:cubicBezTo>
                  <a:cubicBezTo>
                    <a:pt x="5677" y="3126"/>
                    <a:pt x="6054" y="3118"/>
                    <a:pt x="6414" y="3101"/>
                  </a:cubicBezTo>
                  <a:cubicBezTo>
                    <a:pt x="6505" y="2250"/>
                    <a:pt x="6779" y="1460"/>
                    <a:pt x="7265" y="730"/>
                  </a:cubicBezTo>
                  <a:cubicBezTo>
                    <a:pt x="6323" y="426"/>
                    <a:pt x="5472" y="244"/>
                    <a:pt x="5472" y="244"/>
                  </a:cubicBezTo>
                  <a:cubicBezTo>
                    <a:pt x="4699" y="462"/>
                    <a:pt x="3941" y="542"/>
                    <a:pt x="3251" y="542"/>
                  </a:cubicBezTo>
                  <a:cubicBezTo>
                    <a:pt x="1444" y="542"/>
                    <a:pt x="92" y="1"/>
                    <a:pt x="92" y="1"/>
                  </a:cubicBezTo>
                  <a:close/>
                </a:path>
              </a:pathLst>
            </a:custGeom>
            <a:solidFill>
              <a:srgbClr val="73D8E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1439" name="Google Shape;1667;p70"/>
            <p:cNvSpPr>
              <a:spLocks/>
            </p:cNvSpPr>
            <p:nvPr/>
          </p:nvSpPr>
          <p:spPr bwMode="auto">
            <a:xfrm>
              <a:off x="3794687" y="5744277"/>
              <a:ext cx="138571" cy="127241"/>
            </a:xfrm>
            <a:custGeom>
              <a:avLst/>
              <a:gdLst/>
              <a:ahLst/>
              <a:cxnLst>
                <a:cxn ang="0">
                  <a:pos x="769" y="206"/>
                </a:cxn>
                <a:cxn ang="0">
                  <a:pos x="813" y="1095"/>
                </a:cxn>
                <a:cxn ang="0">
                  <a:pos x="664" y="1482"/>
                </a:cxn>
                <a:cxn ang="0">
                  <a:pos x="664" y="1482"/>
                </a:cxn>
                <a:cxn ang="0">
                  <a:pos x="601" y="1095"/>
                </a:cxn>
                <a:cxn ang="0">
                  <a:pos x="661" y="244"/>
                </a:cxn>
                <a:cxn ang="0">
                  <a:pos x="769" y="206"/>
                </a:cxn>
                <a:cxn ang="0">
                  <a:pos x="1461" y="961"/>
                </a:cxn>
                <a:cxn ang="0">
                  <a:pos x="1604" y="1247"/>
                </a:cxn>
                <a:cxn ang="0">
                  <a:pos x="796" y="1774"/>
                </a:cxn>
                <a:cxn ang="0">
                  <a:pos x="796" y="1774"/>
                </a:cxn>
                <a:cxn ang="0">
                  <a:pos x="1087" y="1247"/>
                </a:cxn>
                <a:cxn ang="0">
                  <a:pos x="1391" y="973"/>
                </a:cxn>
                <a:cxn ang="0">
                  <a:pos x="1461" y="961"/>
                </a:cxn>
                <a:cxn ang="0">
                  <a:pos x="700" y="0"/>
                </a:cxn>
                <a:cxn ang="0">
                  <a:pos x="479" y="1885"/>
                </a:cxn>
                <a:cxn ang="0">
                  <a:pos x="650" y="1999"/>
                </a:cxn>
                <a:cxn ang="0">
                  <a:pos x="755" y="1909"/>
                </a:cxn>
                <a:cxn ang="0">
                  <a:pos x="755" y="1909"/>
                </a:cxn>
                <a:cxn ang="0">
                  <a:pos x="1786" y="912"/>
                </a:cxn>
                <a:cxn ang="0">
                  <a:pos x="1474" y="752"/>
                </a:cxn>
                <a:cxn ang="0">
                  <a:pos x="1208" y="821"/>
                </a:cxn>
                <a:cxn ang="0">
                  <a:pos x="1103" y="906"/>
                </a:cxn>
                <a:cxn ang="0">
                  <a:pos x="1103" y="906"/>
                </a:cxn>
                <a:cxn ang="0">
                  <a:pos x="722" y="0"/>
                </a:cxn>
                <a:cxn ang="0">
                  <a:pos x="700" y="0"/>
                </a:cxn>
              </a:cxnLst>
              <a:rect l="0" t="0" r="r" b="b"/>
              <a:pathLst>
                <a:path w="2177" h="1999" extrusionOk="0">
                  <a:moveTo>
                    <a:pt x="769" y="206"/>
                  </a:moveTo>
                  <a:cubicBezTo>
                    <a:pt x="1013" y="206"/>
                    <a:pt x="840" y="1013"/>
                    <a:pt x="813" y="1095"/>
                  </a:cubicBezTo>
                  <a:cubicBezTo>
                    <a:pt x="765" y="1224"/>
                    <a:pt x="717" y="1353"/>
                    <a:pt x="664" y="1482"/>
                  </a:cubicBezTo>
                  <a:cubicBezTo>
                    <a:pt x="638" y="1355"/>
                    <a:pt x="615" y="1229"/>
                    <a:pt x="601" y="1095"/>
                  </a:cubicBezTo>
                  <a:cubicBezTo>
                    <a:pt x="570" y="882"/>
                    <a:pt x="449" y="365"/>
                    <a:pt x="661" y="244"/>
                  </a:cubicBezTo>
                  <a:cubicBezTo>
                    <a:pt x="704" y="217"/>
                    <a:pt x="739" y="206"/>
                    <a:pt x="769" y="206"/>
                  </a:cubicBezTo>
                  <a:close/>
                  <a:moveTo>
                    <a:pt x="1461" y="961"/>
                  </a:moveTo>
                  <a:cubicBezTo>
                    <a:pt x="1602" y="961"/>
                    <a:pt x="1682" y="1115"/>
                    <a:pt x="1604" y="1247"/>
                  </a:cubicBezTo>
                  <a:cubicBezTo>
                    <a:pt x="1478" y="1549"/>
                    <a:pt x="1122" y="1684"/>
                    <a:pt x="796" y="1774"/>
                  </a:cubicBezTo>
                  <a:cubicBezTo>
                    <a:pt x="885" y="1591"/>
                    <a:pt x="967" y="1391"/>
                    <a:pt x="1087" y="1247"/>
                  </a:cubicBezTo>
                  <a:cubicBezTo>
                    <a:pt x="1178" y="1156"/>
                    <a:pt x="1269" y="1004"/>
                    <a:pt x="1391" y="973"/>
                  </a:cubicBezTo>
                  <a:cubicBezTo>
                    <a:pt x="1416" y="965"/>
                    <a:pt x="1439" y="961"/>
                    <a:pt x="1461" y="961"/>
                  </a:cubicBezTo>
                  <a:close/>
                  <a:moveTo>
                    <a:pt x="700" y="0"/>
                  </a:moveTo>
                  <a:cubicBezTo>
                    <a:pt x="1" y="0"/>
                    <a:pt x="389" y="1464"/>
                    <a:pt x="479" y="1885"/>
                  </a:cubicBezTo>
                  <a:cubicBezTo>
                    <a:pt x="509" y="1961"/>
                    <a:pt x="585" y="1999"/>
                    <a:pt x="650" y="1999"/>
                  </a:cubicBezTo>
                  <a:cubicBezTo>
                    <a:pt x="707" y="1999"/>
                    <a:pt x="756" y="1969"/>
                    <a:pt x="755" y="1909"/>
                  </a:cubicBezTo>
                  <a:cubicBezTo>
                    <a:pt x="1261" y="1863"/>
                    <a:pt x="2177" y="1554"/>
                    <a:pt x="1786" y="912"/>
                  </a:cubicBezTo>
                  <a:cubicBezTo>
                    <a:pt x="1719" y="795"/>
                    <a:pt x="1596" y="752"/>
                    <a:pt x="1474" y="752"/>
                  </a:cubicBezTo>
                  <a:cubicBezTo>
                    <a:pt x="1375" y="752"/>
                    <a:pt x="1277" y="780"/>
                    <a:pt x="1208" y="821"/>
                  </a:cubicBezTo>
                  <a:cubicBezTo>
                    <a:pt x="1172" y="848"/>
                    <a:pt x="1137" y="876"/>
                    <a:pt x="1103" y="906"/>
                  </a:cubicBezTo>
                  <a:cubicBezTo>
                    <a:pt x="1210" y="459"/>
                    <a:pt x="1188" y="32"/>
                    <a:pt x="722" y="0"/>
                  </a:cubicBezTo>
                  <a:cubicBezTo>
                    <a:pt x="715" y="0"/>
                    <a:pt x="708" y="0"/>
                    <a:pt x="700" y="0"/>
                  </a:cubicBezTo>
                  <a:close/>
                </a:path>
              </a:pathLst>
            </a:custGeom>
            <a:solidFill>
              <a:srgbClr val="3A308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1440" name="Google Shape;1668;p70"/>
            <p:cNvSpPr>
              <a:spLocks/>
            </p:cNvSpPr>
            <p:nvPr/>
          </p:nvSpPr>
          <p:spPr bwMode="auto">
            <a:xfrm>
              <a:off x="2639157" y="3087907"/>
              <a:ext cx="1062233" cy="1801302"/>
            </a:xfrm>
            <a:custGeom>
              <a:avLst/>
              <a:gdLst/>
              <a:ahLst/>
              <a:cxnLst>
                <a:cxn ang="0">
                  <a:pos x="9697" y="0"/>
                </a:cxn>
                <a:cxn ang="0">
                  <a:pos x="9697" y="5593"/>
                </a:cxn>
                <a:cxn ang="0">
                  <a:pos x="5137" y="5532"/>
                </a:cxn>
                <a:cxn ang="0">
                  <a:pos x="4347" y="821"/>
                </a:cxn>
                <a:cxn ang="0">
                  <a:pos x="2675" y="699"/>
                </a:cxn>
                <a:cxn ang="0">
                  <a:pos x="2675" y="699"/>
                </a:cxn>
                <a:cxn ang="0">
                  <a:pos x="274" y="11946"/>
                </a:cxn>
                <a:cxn ang="0">
                  <a:pos x="0" y="16961"/>
                </a:cxn>
                <a:cxn ang="0">
                  <a:pos x="13982" y="28299"/>
                </a:cxn>
                <a:cxn ang="0">
                  <a:pos x="16323" y="27843"/>
                </a:cxn>
                <a:cxn ang="0">
                  <a:pos x="16688" y="27752"/>
                </a:cxn>
                <a:cxn ang="0">
                  <a:pos x="14134" y="11581"/>
                </a:cxn>
                <a:cxn ang="0">
                  <a:pos x="11764" y="5897"/>
                </a:cxn>
                <a:cxn ang="0">
                  <a:pos x="11490" y="0"/>
                </a:cxn>
              </a:cxnLst>
              <a:rect l="0" t="0" r="r" b="b"/>
              <a:pathLst>
                <a:path w="16688" h="28299" extrusionOk="0">
                  <a:moveTo>
                    <a:pt x="9697" y="0"/>
                  </a:moveTo>
                  <a:lnTo>
                    <a:pt x="9697" y="5593"/>
                  </a:lnTo>
                  <a:lnTo>
                    <a:pt x="5137" y="5532"/>
                  </a:lnTo>
                  <a:lnTo>
                    <a:pt x="4347" y="821"/>
                  </a:lnTo>
                  <a:lnTo>
                    <a:pt x="2675" y="699"/>
                  </a:lnTo>
                  <a:cubicBezTo>
                    <a:pt x="2675" y="700"/>
                    <a:pt x="4043" y="9514"/>
                    <a:pt x="274" y="11946"/>
                  </a:cubicBezTo>
                  <a:cubicBezTo>
                    <a:pt x="274" y="11946"/>
                    <a:pt x="152" y="14165"/>
                    <a:pt x="0" y="16961"/>
                  </a:cubicBezTo>
                  <a:cubicBezTo>
                    <a:pt x="4256" y="21156"/>
                    <a:pt x="8937" y="25107"/>
                    <a:pt x="13982" y="28299"/>
                  </a:cubicBezTo>
                  <a:cubicBezTo>
                    <a:pt x="14773" y="28177"/>
                    <a:pt x="15563" y="28025"/>
                    <a:pt x="16323" y="27843"/>
                  </a:cubicBezTo>
                  <a:cubicBezTo>
                    <a:pt x="16444" y="27812"/>
                    <a:pt x="16566" y="27782"/>
                    <a:pt x="16688" y="27752"/>
                  </a:cubicBezTo>
                  <a:cubicBezTo>
                    <a:pt x="15016" y="16779"/>
                    <a:pt x="14560" y="15137"/>
                    <a:pt x="14134" y="11581"/>
                  </a:cubicBezTo>
                  <a:cubicBezTo>
                    <a:pt x="14134" y="11581"/>
                    <a:pt x="12037" y="8724"/>
                    <a:pt x="11764" y="5897"/>
                  </a:cubicBezTo>
                  <a:cubicBezTo>
                    <a:pt x="11490" y="3070"/>
                    <a:pt x="11490" y="0"/>
                    <a:pt x="11490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4" name="Google Shape;1669;p70"/>
            <p:cNvSpPr/>
            <p:nvPr/>
          </p:nvSpPr>
          <p:spPr>
            <a:xfrm>
              <a:off x="2607307" y="4166899"/>
              <a:ext cx="922534" cy="746146"/>
            </a:xfrm>
            <a:custGeom>
              <a:avLst/>
              <a:gdLst/>
              <a:ahLst/>
              <a:cxnLst/>
              <a:rect l="l" t="t" r="r" b="b"/>
              <a:pathLst>
                <a:path w="14469" h="11739" extrusionOk="0">
                  <a:moveTo>
                    <a:pt x="486" y="0"/>
                  </a:moveTo>
                  <a:cubicBezTo>
                    <a:pt x="274" y="4225"/>
                    <a:pt x="0" y="9757"/>
                    <a:pt x="182" y="10942"/>
                  </a:cubicBezTo>
                  <a:cubicBezTo>
                    <a:pt x="182" y="10942"/>
                    <a:pt x="4227" y="11738"/>
                    <a:pt x="9109" y="11738"/>
                  </a:cubicBezTo>
                  <a:cubicBezTo>
                    <a:pt x="10838" y="11738"/>
                    <a:pt x="12672" y="11638"/>
                    <a:pt x="14468" y="11368"/>
                  </a:cubicBezTo>
                  <a:cubicBezTo>
                    <a:pt x="9423" y="8146"/>
                    <a:pt x="4742" y="4195"/>
                    <a:pt x="4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9139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05" name="Google Shape;1670;p70"/>
            <p:cNvSpPr/>
            <p:nvPr/>
          </p:nvSpPr>
          <p:spPr>
            <a:xfrm>
              <a:off x="2952926" y="3570734"/>
              <a:ext cx="337642" cy="318704"/>
            </a:xfrm>
            <a:custGeom>
              <a:avLst/>
              <a:gdLst/>
              <a:ahLst/>
              <a:cxnLst/>
              <a:rect l="l" t="t" r="r" b="b"/>
              <a:pathLst>
                <a:path w="5320" h="4987" extrusionOk="0">
                  <a:moveTo>
                    <a:pt x="1" y="0"/>
                  </a:moveTo>
                  <a:lnTo>
                    <a:pt x="1" y="3009"/>
                  </a:lnTo>
                  <a:cubicBezTo>
                    <a:pt x="1" y="3009"/>
                    <a:pt x="2214" y="4986"/>
                    <a:pt x="3151" y="4986"/>
                  </a:cubicBezTo>
                  <a:cubicBezTo>
                    <a:pt x="3165" y="4986"/>
                    <a:pt x="3179" y="4986"/>
                    <a:pt x="3192" y="4985"/>
                  </a:cubicBezTo>
                  <a:cubicBezTo>
                    <a:pt x="3922" y="4924"/>
                    <a:pt x="5320" y="3101"/>
                    <a:pt x="5320" y="3101"/>
                  </a:cubicBezTo>
                  <a:lnTo>
                    <a:pt x="53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9139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01443" name="Google Shape;1671;p70"/>
            <p:cNvSpPr>
              <a:spLocks/>
            </p:cNvSpPr>
            <p:nvPr/>
          </p:nvSpPr>
          <p:spPr bwMode="auto">
            <a:xfrm>
              <a:off x="2344270" y="1816785"/>
              <a:ext cx="319281" cy="600752"/>
            </a:xfrm>
            <a:custGeom>
              <a:avLst/>
              <a:gdLst/>
              <a:ahLst/>
              <a:cxnLst>
                <a:cxn ang="0">
                  <a:pos x="5016" y="0"/>
                </a:cxn>
                <a:cxn ang="0">
                  <a:pos x="973" y="3557"/>
                </a:cxn>
                <a:cxn ang="0">
                  <a:pos x="365" y="8937"/>
                </a:cxn>
                <a:cxn ang="0">
                  <a:pos x="1764" y="9423"/>
                </a:cxn>
                <a:cxn ang="0">
                  <a:pos x="1802" y="9437"/>
                </a:cxn>
                <a:cxn ang="0">
                  <a:pos x="1855" y="8359"/>
                </a:cxn>
                <a:cxn ang="0">
                  <a:pos x="3648" y="7964"/>
                </a:cxn>
                <a:cxn ang="0">
                  <a:pos x="4621" y="1277"/>
                </a:cxn>
                <a:cxn ang="0">
                  <a:pos x="5016" y="0"/>
                </a:cxn>
              </a:cxnLst>
              <a:rect l="0" t="0" r="r" b="b"/>
              <a:pathLst>
                <a:path w="5016" h="9438" extrusionOk="0">
                  <a:moveTo>
                    <a:pt x="5016" y="0"/>
                  </a:moveTo>
                  <a:cubicBezTo>
                    <a:pt x="3101" y="700"/>
                    <a:pt x="1551" y="2128"/>
                    <a:pt x="973" y="3557"/>
                  </a:cubicBezTo>
                  <a:cubicBezTo>
                    <a:pt x="1" y="6049"/>
                    <a:pt x="365" y="8937"/>
                    <a:pt x="365" y="8937"/>
                  </a:cubicBezTo>
                  <a:cubicBezTo>
                    <a:pt x="669" y="8998"/>
                    <a:pt x="1612" y="9332"/>
                    <a:pt x="1764" y="9423"/>
                  </a:cubicBezTo>
                  <a:cubicBezTo>
                    <a:pt x="1779" y="9433"/>
                    <a:pt x="1792" y="9437"/>
                    <a:pt x="1802" y="9437"/>
                  </a:cubicBezTo>
                  <a:cubicBezTo>
                    <a:pt x="1952" y="9437"/>
                    <a:pt x="1570" y="8445"/>
                    <a:pt x="1855" y="8359"/>
                  </a:cubicBezTo>
                  <a:cubicBezTo>
                    <a:pt x="2432" y="8207"/>
                    <a:pt x="3040" y="8055"/>
                    <a:pt x="3648" y="7964"/>
                  </a:cubicBezTo>
                  <a:cubicBezTo>
                    <a:pt x="3435" y="5654"/>
                    <a:pt x="3831" y="3374"/>
                    <a:pt x="4621" y="1277"/>
                  </a:cubicBezTo>
                  <a:cubicBezTo>
                    <a:pt x="4742" y="852"/>
                    <a:pt x="4894" y="426"/>
                    <a:pt x="5016" y="0"/>
                  </a:cubicBezTo>
                  <a:close/>
                </a:path>
              </a:pathLst>
            </a:custGeom>
            <a:solidFill>
              <a:srgbClr val="3D1926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1444" name="Google Shape;1672;p70"/>
            <p:cNvSpPr>
              <a:spLocks/>
            </p:cNvSpPr>
            <p:nvPr/>
          </p:nvSpPr>
          <p:spPr bwMode="auto">
            <a:xfrm>
              <a:off x="2559438" y="1793552"/>
              <a:ext cx="191594" cy="530225"/>
            </a:xfrm>
            <a:custGeom>
              <a:avLst/>
              <a:gdLst/>
              <a:ahLst/>
              <a:cxnLst>
                <a:cxn ang="0">
                  <a:pos x="3010" y="1"/>
                </a:cxn>
                <a:cxn ang="0">
                  <a:pos x="3010" y="1"/>
                </a:cxn>
                <a:cxn ang="0">
                  <a:pos x="1581" y="365"/>
                </a:cxn>
                <a:cxn ang="0">
                  <a:pos x="1186" y="1642"/>
                </a:cxn>
                <a:cxn ang="0">
                  <a:pos x="213" y="8329"/>
                </a:cxn>
                <a:cxn ang="0">
                  <a:pos x="2766" y="8025"/>
                </a:cxn>
                <a:cxn ang="0">
                  <a:pos x="3010" y="1"/>
                </a:cxn>
              </a:cxnLst>
              <a:rect l="0" t="0" r="r" b="b"/>
              <a:pathLst>
                <a:path w="3010" h="8330" extrusionOk="0">
                  <a:moveTo>
                    <a:pt x="3010" y="1"/>
                  </a:moveTo>
                  <a:lnTo>
                    <a:pt x="3010" y="1"/>
                  </a:lnTo>
                  <a:cubicBezTo>
                    <a:pt x="2523" y="62"/>
                    <a:pt x="2037" y="183"/>
                    <a:pt x="1581" y="365"/>
                  </a:cubicBezTo>
                  <a:cubicBezTo>
                    <a:pt x="1459" y="791"/>
                    <a:pt x="1307" y="1217"/>
                    <a:pt x="1186" y="1642"/>
                  </a:cubicBezTo>
                  <a:cubicBezTo>
                    <a:pt x="396" y="3739"/>
                    <a:pt x="0" y="6019"/>
                    <a:pt x="213" y="8329"/>
                  </a:cubicBezTo>
                  <a:cubicBezTo>
                    <a:pt x="1064" y="8177"/>
                    <a:pt x="1946" y="8086"/>
                    <a:pt x="2766" y="8025"/>
                  </a:cubicBezTo>
                  <a:cubicBezTo>
                    <a:pt x="2310" y="5350"/>
                    <a:pt x="2432" y="2645"/>
                    <a:pt x="3010" y="1"/>
                  </a:cubicBezTo>
                  <a:close/>
                </a:path>
              </a:pathLst>
            </a:custGeom>
            <a:solidFill>
              <a:srgbClr val="5829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1445" name="Google Shape;1673;p70"/>
            <p:cNvSpPr>
              <a:spLocks/>
            </p:cNvSpPr>
            <p:nvPr/>
          </p:nvSpPr>
          <p:spPr bwMode="auto">
            <a:xfrm>
              <a:off x="2702999" y="1669750"/>
              <a:ext cx="760393" cy="679172"/>
            </a:xfrm>
            <a:custGeom>
              <a:avLst/>
              <a:gdLst/>
              <a:ahLst/>
              <a:cxnLst>
                <a:cxn ang="0">
                  <a:pos x="6140" y="0"/>
                </a:cxn>
                <a:cxn ang="0">
                  <a:pos x="4833" y="2189"/>
                </a:cxn>
                <a:cxn ang="0">
                  <a:pos x="3800" y="611"/>
                </a:cxn>
                <a:cxn ang="0">
                  <a:pos x="3618" y="639"/>
                </a:cxn>
                <a:cxn ang="0">
                  <a:pos x="3922" y="2219"/>
                </a:cxn>
                <a:cxn ang="0">
                  <a:pos x="1831" y="1847"/>
                </a:cxn>
                <a:cxn ang="0">
                  <a:pos x="700" y="1946"/>
                </a:cxn>
                <a:cxn ang="0">
                  <a:pos x="456" y="9970"/>
                </a:cxn>
                <a:cxn ang="0">
                  <a:pos x="2565" y="9912"/>
                </a:cxn>
                <a:cxn ang="0">
                  <a:pos x="6384" y="10092"/>
                </a:cxn>
                <a:cxn ang="0">
                  <a:pos x="6562" y="7499"/>
                </a:cxn>
                <a:cxn ang="0">
                  <a:pos x="6657" y="7599"/>
                </a:cxn>
                <a:cxn ang="0">
                  <a:pos x="7174" y="10183"/>
                </a:cxn>
                <a:cxn ang="0">
                  <a:pos x="9666" y="10244"/>
                </a:cxn>
                <a:cxn ang="0">
                  <a:pos x="9666" y="6809"/>
                </a:cxn>
                <a:cxn ang="0">
                  <a:pos x="9666" y="6809"/>
                </a:cxn>
                <a:cxn ang="0">
                  <a:pos x="10730" y="10426"/>
                </a:cxn>
                <a:cxn ang="0">
                  <a:pos x="11946" y="10669"/>
                </a:cxn>
                <a:cxn ang="0">
                  <a:pos x="8450" y="1885"/>
                </a:cxn>
                <a:cxn ang="0">
                  <a:pos x="5532" y="2189"/>
                </a:cxn>
                <a:cxn ang="0">
                  <a:pos x="6140" y="0"/>
                </a:cxn>
              </a:cxnLst>
              <a:rect l="0" t="0" r="r" b="b"/>
              <a:pathLst>
                <a:path w="11946" h="10670" extrusionOk="0">
                  <a:moveTo>
                    <a:pt x="6140" y="0"/>
                  </a:moveTo>
                  <a:cubicBezTo>
                    <a:pt x="5289" y="0"/>
                    <a:pt x="4833" y="2189"/>
                    <a:pt x="4833" y="2189"/>
                  </a:cubicBezTo>
                  <a:cubicBezTo>
                    <a:pt x="4833" y="2189"/>
                    <a:pt x="4570" y="611"/>
                    <a:pt x="3800" y="611"/>
                  </a:cubicBezTo>
                  <a:cubicBezTo>
                    <a:pt x="3742" y="611"/>
                    <a:pt x="3681" y="620"/>
                    <a:pt x="3618" y="639"/>
                  </a:cubicBezTo>
                  <a:cubicBezTo>
                    <a:pt x="2675" y="943"/>
                    <a:pt x="3922" y="2219"/>
                    <a:pt x="3922" y="2219"/>
                  </a:cubicBezTo>
                  <a:cubicBezTo>
                    <a:pt x="3232" y="1963"/>
                    <a:pt x="2530" y="1847"/>
                    <a:pt x="1831" y="1847"/>
                  </a:cubicBezTo>
                  <a:cubicBezTo>
                    <a:pt x="1452" y="1847"/>
                    <a:pt x="1074" y="1882"/>
                    <a:pt x="700" y="1946"/>
                  </a:cubicBezTo>
                  <a:cubicBezTo>
                    <a:pt x="122" y="4590"/>
                    <a:pt x="0" y="7295"/>
                    <a:pt x="456" y="9970"/>
                  </a:cubicBezTo>
                  <a:cubicBezTo>
                    <a:pt x="1193" y="9928"/>
                    <a:pt x="1905" y="9912"/>
                    <a:pt x="2565" y="9912"/>
                  </a:cubicBezTo>
                  <a:cubicBezTo>
                    <a:pt x="4765" y="9912"/>
                    <a:pt x="6384" y="10092"/>
                    <a:pt x="6384" y="10092"/>
                  </a:cubicBezTo>
                  <a:cubicBezTo>
                    <a:pt x="6384" y="10092"/>
                    <a:pt x="6309" y="7499"/>
                    <a:pt x="6562" y="7499"/>
                  </a:cubicBezTo>
                  <a:cubicBezTo>
                    <a:pt x="6590" y="7499"/>
                    <a:pt x="6621" y="7530"/>
                    <a:pt x="6657" y="7599"/>
                  </a:cubicBezTo>
                  <a:cubicBezTo>
                    <a:pt x="7022" y="8298"/>
                    <a:pt x="7174" y="10183"/>
                    <a:pt x="7174" y="10183"/>
                  </a:cubicBezTo>
                  <a:lnTo>
                    <a:pt x="9666" y="10244"/>
                  </a:lnTo>
                  <a:cubicBezTo>
                    <a:pt x="9818" y="9666"/>
                    <a:pt x="9666" y="6809"/>
                    <a:pt x="9666" y="6809"/>
                  </a:cubicBezTo>
                  <a:cubicBezTo>
                    <a:pt x="10244" y="7751"/>
                    <a:pt x="10730" y="10426"/>
                    <a:pt x="10730" y="10426"/>
                  </a:cubicBezTo>
                  <a:cubicBezTo>
                    <a:pt x="11065" y="10487"/>
                    <a:pt x="11490" y="10578"/>
                    <a:pt x="11946" y="10669"/>
                  </a:cubicBezTo>
                  <a:cubicBezTo>
                    <a:pt x="11429" y="7660"/>
                    <a:pt x="10001" y="4651"/>
                    <a:pt x="8450" y="1885"/>
                  </a:cubicBezTo>
                  <a:cubicBezTo>
                    <a:pt x="6840" y="1885"/>
                    <a:pt x="5532" y="2189"/>
                    <a:pt x="5532" y="2189"/>
                  </a:cubicBezTo>
                  <a:cubicBezTo>
                    <a:pt x="5532" y="2189"/>
                    <a:pt x="6991" y="0"/>
                    <a:pt x="6140" y="0"/>
                  </a:cubicBezTo>
                  <a:close/>
                </a:path>
              </a:pathLst>
            </a:custGeom>
            <a:solidFill>
              <a:srgbClr val="3D1926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1446" name="Google Shape;1674;p70"/>
            <p:cNvSpPr>
              <a:spLocks/>
            </p:cNvSpPr>
            <p:nvPr/>
          </p:nvSpPr>
          <p:spPr bwMode="auto">
            <a:xfrm>
              <a:off x="3216698" y="1789665"/>
              <a:ext cx="407176" cy="586303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496" y="8785"/>
                </a:cxn>
                <a:cxn ang="0">
                  <a:pos x="5745" y="9211"/>
                </a:cxn>
                <a:cxn ang="0">
                  <a:pos x="2615" y="305"/>
                </a:cxn>
                <a:cxn ang="0">
                  <a:pos x="0" y="1"/>
                </a:cxn>
              </a:cxnLst>
              <a:rect l="0" t="0" r="r" b="b"/>
              <a:pathLst>
                <a:path w="5746" h="9211" extrusionOk="0">
                  <a:moveTo>
                    <a:pt x="0" y="1"/>
                  </a:moveTo>
                  <a:cubicBezTo>
                    <a:pt x="1551" y="2767"/>
                    <a:pt x="3010" y="5776"/>
                    <a:pt x="3496" y="8785"/>
                  </a:cubicBezTo>
                  <a:cubicBezTo>
                    <a:pt x="4256" y="8937"/>
                    <a:pt x="5077" y="9089"/>
                    <a:pt x="5745" y="9211"/>
                  </a:cubicBezTo>
                  <a:cubicBezTo>
                    <a:pt x="5563" y="6050"/>
                    <a:pt x="4469" y="2889"/>
                    <a:pt x="2615" y="305"/>
                  </a:cubicBezTo>
                  <a:cubicBezTo>
                    <a:pt x="1733" y="92"/>
                    <a:pt x="821" y="1"/>
                    <a:pt x="0" y="1"/>
                  </a:cubicBezTo>
                  <a:close/>
                </a:path>
              </a:pathLst>
            </a:custGeom>
            <a:solidFill>
              <a:srgbClr val="5829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1447" name="Google Shape;1675;p70"/>
            <p:cNvSpPr>
              <a:spLocks/>
            </p:cNvSpPr>
            <p:nvPr/>
          </p:nvSpPr>
          <p:spPr bwMode="auto">
            <a:xfrm>
              <a:off x="3385994" y="1809013"/>
              <a:ext cx="319277" cy="598079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3131" y="8907"/>
                </a:cxn>
                <a:cxn ang="0">
                  <a:pos x="3618" y="8968"/>
                </a:cxn>
                <a:cxn ang="0">
                  <a:pos x="3739" y="9393"/>
                </a:cxn>
                <a:cxn ang="0">
                  <a:pos x="3772" y="9395"/>
                </a:cxn>
                <a:cxn ang="0">
                  <a:pos x="4529" y="9120"/>
                </a:cxn>
                <a:cxn ang="0">
                  <a:pos x="3192" y="2676"/>
                </a:cxn>
                <a:cxn ang="0">
                  <a:pos x="1" y="1"/>
                </a:cxn>
              </a:cxnLst>
              <a:rect l="0" t="0" r="r" b="b"/>
              <a:pathLst>
                <a:path w="4682" h="9396" extrusionOk="0">
                  <a:moveTo>
                    <a:pt x="1" y="1"/>
                  </a:moveTo>
                  <a:cubicBezTo>
                    <a:pt x="1855" y="2585"/>
                    <a:pt x="2949" y="5746"/>
                    <a:pt x="3131" y="8907"/>
                  </a:cubicBezTo>
                  <a:cubicBezTo>
                    <a:pt x="3314" y="8937"/>
                    <a:pt x="3466" y="8937"/>
                    <a:pt x="3618" y="8968"/>
                  </a:cubicBezTo>
                  <a:cubicBezTo>
                    <a:pt x="4043" y="9028"/>
                    <a:pt x="3526" y="9332"/>
                    <a:pt x="3739" y="9393"/>
                  </a:cubicBezTo>
                  <a:cubicBezTo>
                    <a:pt x="3749" y="9395"/>
                    <a:pt x="3760" y="9395"/>
                    <a:pt x="3772" y="9395"/>
                  </a:cubicBezTo>
                  <a:cubicBezTo>
                    <a:pt x="4006" y="9395"/>
                    <a:pt x="4529" y="9120"/>
                    <a:pt x="4529" y="9120"/>
                  </a:cubicBezTo>
                  <a:cubicBezTo>
                    <a:pt x="4529" y="9120"/>
                    <a:pt x="4681" y="6901"/>
                    <a:pt x="3192" y="2676"/>
                  </a:cubicBezTo>
                  <a:cubicBezTo>
                    <a:pt x="2675" y="1156"/>
                    <a:pt x="1399" y="366"/>
                    <a:pt x="1" y="1"/>
                  </a:cubicBezTo>
                  <a:close/>
                </a:path>
              </a:pathLst>
            </a:custGeom>
            <a:solidFill>
              <a:srgbClr val="3D1926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1448" name="Google Shape;1676;p70"/>
            <p:cNvSpPr>
              <a:spLocks/>
            </p:cNvSpPr>
            <p:nvPr/>
          </p:nvSpPr>
          <p:spPr bwMode="auto">
            <a:xfrm>
              <a:off x="3678077" y="4412559"/>
              <a:ext cx="418006" cy="145764"/>
            </a:xfrm>
            <a:custGeom>
              <a:avLst/>
              <a:gdLst/>
              <a:ahLst/>
              <a:cxnLst>
                <a:cxn ang="0">
                  <a:pos x="3323" y="0"/>
                </a:cxn>
                <a:cxn ang="0">
                  <a:pos x="3010" y="10"/>
                </a:cxn>
                <a:cxn ang="0">
                  <a:pos x="1" y="2290"/>
                </a:cxn>
                <a:cxn ang="0">
                  <a:pos x="670" y="2138"/>
                </a:cxn>
                <a:cxn ang="0">
                  <a:pos x="2858" y="922"/>
                </a:cxn>
                <a:cxn ang="0">
                  <a:pos x="3547" y="876"/>
                </a:cxn>
                <a:cxn ang="0">
                  <a:pos x="5381" y="1469"/>
                </a:cxn>
                <a:cxn ang="0">
                  <a:pos x="6566" y="1469"/>
                </a:cxn>
                <a:cxn ang="0">
                  <a:pos x="3323" y="0"/>
                </a:cxn>
              </a:cxnLst>
              <a:rect l="0" t="0" r="r" b="b"/>
              <a:pathLst>
                <a:path w="6567" h="2290" extrusionOk="0">
                  <a:moveTo>
                    <a:pt x="3323" y="0"/>
                  </a:moveTo>
                  <a:cubicBezTo>
                    <a:pt x="3221" y="0"/>
                    <a:pt x="3117" y="3"/>
                    <a:pt x="3010" y="10"/>
                  </a:cubicBezTo>
                  <a:cubicBezTo>
                    <a:pt x="609" y="193"/>
                    <a:pt x="1" y="2290"/>
                    <a:pt x="1" y="2290"/>
                  </a:cubicBezTo>
                  <a:lnTo>
                    <a:pt x="670" y="2138"/>
                  </a:lnTo>
                  <a:cubicBezTo>
                    <a:pt x="670" y="2138"/>
                    <a:pt x="1186" y="1135"/>
                    <a:pt x="2858" y="922"/>
                  </a:cubicBezTo>
                  <a:cubicBezTo>
                    <a:pt x="3109" y="890"/>
                    <a:pt x="3338" y="876"/>
                    <a:pt x="3547" y="876"/>
                  </a:cubicBezTo>
                  <a:cubicBezTo>
                    <a:pt x="4902" y="876"/>
                    <a:pt x="5381" y="1469"/>
                    <a:pt x="5381" y="1469"/>
                  </a:cubicBezTo>
                  <a:lnTo>
                    <a:pt x="6566" y="1469"/>
                  </a:lnTo>
                  <a:cubicBezTo>
                    <a:pt x="6566" y="1469"/>
                    <a:pt x="5485" y="0"/>
                    <a:pt x="3323" y="0"/>
                  </a:cubicBezTo>
                  <a:close/>
                </a:path>
              </a:pathLst>
            </a:custGeom>
            <a:solidFill>
              <a:srgbClr val="F2695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1449" name="Google Shape;1677;p70"/>
            <p:cNvSpPr>
              <a:spLocks/>
            </p:cNvSpPr>
            <p:nvPr/>
          </p:nvSpPr>
          <p:spPr bwMode="auto">
            <a:xfrm>
              <a:off x="3465290" y="3513545"/>
              <a:ext cx="524369" cy="1124167"/>
            </a:xfrm>
            <a:custGeom>
              <a:avLst/>
              <a:gdLst/>
              <a:ahLst/>
              <a:cxnLst>
                <a:cxn ang="0">
                  <a:pos x="4317" y="0"/>
                </a:cxn>
                <a:cxn ang="0">
                  <a:pos x="0" y="2402"/>
                </a:cxn>
                <a:cxn ang="0">
                  <a:pos x="2493" y="7782"/>
                </a:cxn>
                <a:cxn ang="0">
                  <a:pos x="4317" y="13952"/>
                </a:cxn>
                <a:cxn ang="0">
                  <a:pos x="3739" y="15654"/>
                </a:cxn>
                <a:cxn ang="0">
                  <a:pos x="3978" y="15687"/>
                </a:cxn>
                <a:cxn ang="0">
                  <a:pos x="4864" y="15381"/>
                </a:cxn>
                <a:cxn ang="0">
                  <a:pos x="5441" y="17630"/>
                </a:cxn>
                <a:cxn ang="0">
                  <a:pos x="5512" y="17639"/>
                </a:cxn>
                <a:cxn ang="0">
                  <a:pos x="5928" y="16080"/>
                </a:cxn>
                <a:cxn ang="0">
                  <a:pos x="5928" y="16080"/>
                </a:cxn>
                <a:cxn ang="0">
                  <a:pos x="6583" y="17661"/>
                </a:cxn>
                <a:cxn ang="0">
                  <a:pos x="6596" y="17660"/>
                </a:cxn>
                <a:cxn ang="0">
                  <a:pos x="6900" y="15958"/>
                </a:cxn>
                <a:cxn ang="0">
                  <a:pos x="6900" y="15958"/>
                </a:cxn>
                <a:cxn ang="0">
                  <a:pos x="7729" y="17273"/>
                </a:cxn>
                <a:cxn ang="0">
                  <a:pos x="7842" y="17235"/>
                </a:cxn>
                <a:cxn ang="0">
                  <a:pos x="7721" y="15016"/>
                </a:cxn>
                <a:cxn ang="0">
                  <a:pos x="5228" y="3192"/>
                </a:cxn>
                <a:cxn ang="0">
                  <a:pos x="4317" y="0"/>
                </a:cxn>
              </a:cxnLst>
              <a:rect l="0" t="0" r="r" b="b"/>
              <a:pathLst>
                <a:path w="8238" h="17661" extrusionOk="0">
                  <a:moveTo>
                    <a:pt x="4317" y="0"/>
                  </a:moveTo>
                  <a:cubicBezTo>
                    <a:pt x="2979" y="1155"/>
                    <a:pt x="1733" y="1186"/>
                    <a:pt x="0" y="2402"/>
                  </a:cubicBezTo>
                  <a:cubicBezTo>
                    <a:pt x="882" y="4317"/>
                    <a:pt x="2493" y="7782"/>
                    <a:pt x="2493" y="7782"/>
                  </a:cubicBezTo>
                  <a:lnTo>
                    <a:pt x="4317" y="13952"/>
                  </a:lnTo>
                  <a:cubicBezTo>
                    <a:pt x="4317" y="13952"/>
                    <a:pt x="3222" y="15472"/>
                    <a:pt x="3739" y="15654"/>
                  </a:cubicBezTo>
                  <a:cubicBezTo>
                    <a:pt x="3817" y="15677"/>
                    <a:pt x="3898" y="15687"/>
                    <a:pt x="3978" y="15687"/>
                  </a:cubicBezTo>
                  <a:cubicBezTo>
                    <a:pt x="4426" y="15687"/>
                    <a:pt x="4864" y="15381"/>
                    <a:pt x="4864" y="15381"/>
                  </a:cubicBezTo>
                  <a:cubicBezTo>
                    <a:pt x="4864" y="15381"/>
                    <a:pt x="4864" y="17447"/>
                    <a:pt x="5441" y="17630"/>
                  </a:cubicBezTo>
                  <a:cubicBezTo>
                    <a:pt x="5466" y="17636"/>
                    <a:pt x="5489" y="17639"/>
                    <a:pt x="5512" y="17639"/>
                  </a:cubicBezTo>
                  <a:cubicBezTo>
                    <a:pt x="6011" y="17639"/>
                    <a:pt x="5928" y="16080"/>
                    <a:pt x="5928" y="16080"/>
                  </a:cubicBezTo>
                  <a:cubicBezTo>
                    <a:pt x="5928" y="16080"/>
                    <a:pt x="6107" y="17661"/>
                    <a:pt x="6583" y="17661"/>
                  </a:cubicBezTo>
                  <a:cubicBezTo>
                    <a:pt x="6587" y="17661"/>
                    <a:pt x="6592" y="17660"/>
                    <a:pt x="6596" y="17660"/>
                  </a:cubicBezTo>
                  <a:cubicBezTo>
                    <a:pt x="7083" y="17630"/>
                    <a:pt x="6900" y="15958"/>
                    <a:pt x="6900" y="15958"/>
                  </a:cubicBezTo>
                  <a:cubicBezTo>
                    <a:pt x="6900" y="15958"/>
                    <a:pt x="7330" y="17273"/>
                    <a:pt x="7729" y="17273"/>
                  </a:cubicBezTo>
                  <a:cubicBezTo>
                    <a:pt x="7767" y="17273"/>
                    <a:pt x="7805" y="17261"/>
                    <a:pt x="7842" y="17235"/>
                  </a:cubicBezTo>
                  <a:cubicBezTo>
                    <a:pt x="8238" y="16961"/>
                    <a:pt x="7721" y="15016"/>
                    <a:pt x="7721" y="15016"/>
                  </a:cubicBezTo>
                  <a:cubicBezTo>
                    <a:pt x="7721" y="15016"/>
                    <a:pt x="5228" y="3222"/>
                    <a:pt x="5228" y="3192"/>
                  </a:cubicBezTo>
                  <a:cubicBezTo>
                    <a:pt x="4955" y="1976"/>
                    <a:pt x="4651" y="943"/>
                    <a:pt x="4317" y="0"/>
                  </a:cubicBezTo>
                  <a:close/>
                </a:path>
              </a:pathLst>
            </a:custGeom>
            <a:solidFill>
              <a:srgbClr val="FDE1C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1450" name="Google Shape;1678;p70"/>
            <p:cNvSpPr>
              <a:spLocks/>
            </p:cNvSpPr>
            <p:nvPr/>
          </p:nvSpPr>
          <p:spPr bwMode="auto">
            <a:xfrm>
              <a:off x="3471083" y="4465136"/>
              <a:ext cx="1040973" cy="1299657"/>
            </a:xfrm>
            <a:custGeom>
              <a:avLst/>
              <a:gdLst/>
              <a:ahLst/>
              <a:cxnLst>
                <a:cxn ang="0">
                  <a:pos x="9271" y="1"/>
                </a:cxn>
                <a:cxn ang="0">
                  <a:pos x="5989" y="370"/>
                </a:cxn>
                <a:cxn ang="0">
                  <a:pos x="639" y="5081"/>
                </a:cxn>
                <a:cxn ang="0">
                  <a:pos x="3800" y="19914"/>
                </a:cxn>
                <a:cxn ang="0">
                  <a:pos x="5844" y="20418"/>
                </a:cxn>
                <a:cxn ang="0">
                  <a:pos x="13831" y="18911"/>
                </a:cxn>
                <a:cxn ang="0">
                  <a:pos x="15776" y="13045"/>
                </a:cxn>
                <a:cxn ang="0">
                  <a:pos x="12949" y="2193"/>
                </a:cxn>
                <a:cxn ang="0">
                  <a:pos x="9271" y="1"/>
                </a:cxn>
              </a:cxnLst>
              <a:rect l="0" t="0" r="r" b="b"/>
              <a:pathLst>
                <a:path w="16354" h="20418" extrusionOk="0">
                  <a:moveTo>
                    <a:pt x="9271" y="1"/>
                  </a:moveTo>
                  <a:cubicBezTo>
                    <a:pt x="8416" y="1"/>
                    <a:pt x="7344" y="114"/>
                    <a:pt x="5989" y="370"/>
                  </a:cubicBezTo>
                  <a:cubicBezTo>
                    <a:pt x="5989" y="370"/>
                    <a:pt x="1" y="1464"/>
                    <a:pt x="639" y="5081"/>
                  </a:cubicBezTo>
                  <a:cubicBezTo>
                    <a:pt x="1277" y="8698"/>
                    <a:pt x="1612" y="17027"/>
                    <a:pt x="3800" y="19914"/>
                  </a:cubicBezTo>
                  <a:cubicBezTo>
                    <a:pt x="4069" y="20273"/>
                    <a:pt x="4835" y="20418"/>
                    <a:pt x="5844" y="20418"/>
                  </a:cubicBezTo>
                  <a:cubicBezTo>
                    <a:pt x="8253" y="20418"/>
                    <a:pt x="12053" y="19596"/>
                    <a:pt x="13831" y="18911"/>
                  </a:cubicBezTo>
                  <a:cubicBezTo>
                    <a:pt x="16353" y="17938"/>
                    <a:pt x="16232" y="15507"/>
                    <a:pt x="15776" y="13045"/>
                  </a:cubicBezTo>
                  <a:cubicBezTo>
                    <a:pt x="15290" y="10583"/>
                    <a:pt x="14013" y="4777"/>
                    <a:pt x="12949" y="2193"/>
                  </a:cubicBezTo>
                  <a:cubicBezTo>
                    <a:pt x="12428" y="970"/>
                    <a:pt x="11772" y="1"/>
                    <a:pt x="9271" y="1"/>
                  </a:cubicBezTo>
                  <a:close/>
                </a:path>
              </a:pathLst>
            </a:custGeom>
            <a:solidFill>
              <a:srgbClr val="F1583A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1451" name="Google Shape;1679;p70"/>
            <p:cNvSpPr>
              <a:spLocks/>
            </p:cNvSpPr>
            <p:nvPr/>
          </p:nvSpPr>
          <p:spPr bwMode="auto">
            <a:xfrm>
              <a:off x="3513665" y="4460107"/>
              <a:ext cx="1040973" cy="1299211"/>
            </a:xfrm>
            <a:custGeom>
              <a:avLst/>
              <a:gdLst/>
              <a:ahLst/>
              <a:cxnLst>
                <a:cxn ang="0">
                  <a:pos x="9314" y="1"/>
                </a:cxn>
                <a:cxn ang="0">
                  <a:pos x="5988" y="388"/>
                </a:cxn>
                <a:cxn ang="0">
                  <a:pos x="639" y="5069"/>
                </a:cxn>
                <a:cxn ang="0">
                  <a:pos x="3800" y="19902"/>
                </a:cxn>
                <a:cxn ang="0">
                  <a:pos x="5870" y="20411"/>
                </a:cxn>
                <a:cxn ang="0">
                  <a:pos x="13830" y="18899"/>
                </a:cxn>
                <a:cxn ang="0">
                  <a:pos x="15745" y="13033"/>
                </a:cxn>
                <a:cxn ang="0">
                  <a:pos x="12918" y="2181"/>
                </a:cxn>
                <a:cxn ang="0">
                  <a:pos x="9314" y="1"/>
                </a:cxn>
              </a:cxnLst>
              <a:rect l="0" t="0" r="r" b="b"/>
              <a:pathLst>
                <a:path w="16354" h="20411" extrusionOk="0">
                  <a:moveTo>
                    <a:pt x="9314" y="1"/>
                  </a:moveTo>
                  <a:cubicBezTo>
                    <a:pt x="8453" y="1"/>
                    <a:pt x="7369" y="120"/>
                    <a:pt x="5988" y="388"/>
                  </a:cubicBezTo>
                  <a:cubicBezTo>
                    <a:pt x="5988" y="388"/>
                    <a:pt x="0" y="1452"/>
                    <a:pt x="639" y="5069"/>
                  </a:cubicBezTo>
                  <a:cubicBezTo>
                    <a:pt x="1277" y="8686"/>
                    <a:pt x="1611" y="17014"/>
                    <a:pt x="3800" y="19902"/>
                  </a:cubicBezTo>
                  <a:cubicBezTo>
                    <a:pt x="4072" y="20265"/>
                    <a:pt x="4847" y="20411"/>
                    <a:pt x="5870" y="20411"/>
                  </a:cubicBezTo>
                  <a:cubicBezTo>
                    <a:pt x="8273" y="20411"/>
                    <a:pt x="12039" y="19603"/>
                    <a:pt x="13830" y="18899"/>
                  </a:cubicBezTo>
                  <a:cubicBezTo>
                    <a:pt x="16353" y="17926"/>
                    <a:pt x="16232" y="15495"/>
                    <a:pt x="15745" y="13033"/>
                  </a:cubicBezTo>
                  <a:cubicBezTo>
                    <a:pt x="15259" y="10570"/>
                    <a:pt x="14013" y="4765"/>
                    <a:pt x="12918" y="2181"/>
                  </a:cubicBezTo>
                  <a:cubicBezTo>
                    <a:pt x="12401" y="966"/>
                    <a:pt x="11767" y="1"/>
                    <a:pt x="9314" y="1"/>
                  </a:cubicBezTo>
                  <a:close/>
                </a:path>
              </a:pathLst>
            </a:custGeom>
            <a:solidFill>
              <a:srgbClr val="F2695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1452" name="Google Shape;1680;p70"/>
            <p:cNvSpPr>
              <a:spLocks/>
            </p:cNvSpPr>
            <p:nvPr/>
          </p:nvSpPr>
          <p:spPr bwMode="auto">
            <a:xfrm>
              <a:off x="3668402" y="5074154"/>
              <a:ext cx="812715" cy="235196"/>
            </a:xfrm>
            <a:custGeom>
              <a:avLst/>
              <a:gdLst/>
              <a:ahLst/>
              <a:cxnLst>
                <a:cxn ang="0">
                  <a:pos x="9729" y="1"/>
                </a:cxn>
                <a:cxn ang="0">
                  <a:pos x="5016" y="498"/>
                </a:cxn>
                <a:cxn ang="0">
                  <a:pos x="1" y="3325"/>
                </a:cxn>
                <a:cxn ang="0">
                  <a:pos x="3987" y="3694"/>
                </a:cxn>
                <a:cxn ang="0">
                  <a:pos x="12767" y="2109"/>
                </a:cxn>
                <a:cxn ang="0">
                  <a:pos x="12159" y="802"/>
                </a:cxn>
                <a:cxn ang="0">
                  <a:pos x="9729" y="1"/>
                </a:cxn>
              </a:cxnLst>
              <a:rect l="0" t="0" r="r" b="b"/>
              <a:pathLst>
                <a:path w="12768" h="3695" extrusionOk="0">
                  <a:moveTo>
                    <a:pt x="9729" y="1"/>
                  </a:moveTo>
                  <a:cubicBezTo>
                    <a:pt x="8689" y="1"/>
                    <a:pt x="7199" y="151"/>
                    <a:pt x="5016" y="498"/>
                  </a:cubicBezTo>
                  <a:cubicBezTo>
                    <a:pt x="5016" y="498"/>
                    <a:pt x="487" y="1531"/>
                    <a:pt x="1" y="3325"/>
                  </a:cubicBezTo>
                  <a:cubicBezTo>
                    <a:pt x="1327" y="3577"/>
                    <a:pt x="2660" y="3694"/>
                    <a:pt x="3987" y="3694"/>
                  </a:cubicBezTo>
                  <a:cubicBezTo>
                    <a:pt x="6979" y="3694"/>
                    <a:pt x="9946" y="3098"/>
                    <a:pt x="12767" y="2109"/>
                  </a:cubicBezTo>
                  <a:cubicBezTo>
                    <a:pt x="12585" y="1592"/>
                    <a:pt x="12372" y="1136"/>
                    <a:pt x="12159" y="802"/>
                  </a:cubicBezTo>
                  <a:cubicBezTo>
                    <a:pt x="11799" y="316"/>
                    <a:pt x="11237" y="1"/>
                    <a:pt x="9729" y="1"/>
                  </a:cubicBezTo>
                  <a:close/>
                </a:path>
              </a:pathLst>
            </a:custGeom>
            <a:solidFill>
              <a:srgbClr val="FFCC7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1453" name="Google Shape;1681;p70"/>
            <p:cNvSpPr>
              <a:spLocks/>
            </p:cNvSpPr>
            <p:nvPr/>
          </p:nvSpPr>
          <p:spPr bwMode="auto">
            <a:xfrm>
              <a:off x="3662610" y="5208331"/>
              <a:ext cx="833975" cy="181601"/>
            </a:xfrm>
            <a:custGeom>
              <a:avLst/>
              <a:gdLst/>
              <a:ahLst/>
              <a:cxnLst>
                <a:cxn ang="0">
                  <a:pos x="12858" y="1"/>
                </a:cxn>
                <a:cxn ang="0">
                  <a:pos x="4078" y="1586"/>
                </a:cxn>
                <a:cxn ang="0">
                  <a:pos x="92" y="1217"/>
                </a:cxn>
                <a:cxn ang="0">
                  <a:pos x="62" y="1460"/>
                </a:cxn>
                <a:cxn ang="0">
                  <a:pos x="1" y="2767"/>
                </a:cxn>
                <a:cxn ang="0">
                  <a:pos x="2216" y="2852"/>
                </a:cxn>
                <a:cxn ang="0">
                  <a:pos x="13101" y="670"/>
                </a:cxn>
                <a:cxn ang="0">
                  <a:pos x="12858" y="1"/>
                </a:cxn>
              </a:cxnLst>
              <a:rect l="0" t="0" r="r" b="b"/>
              <a:pathLst>
                <a:path w="13102" h="2853" extrusionOk="0">
                  <a:moveTo>
                    <a:pt x="12858" y="1"/>
                  </a:moveTo>
                  <a:cubicBezTo>
                    <a:pt x="10037" y="990"/>
                    <a:pt x="7070" y="1586"/>
                    <a:pt x="4078" y="1586"/>
                  </a:cubicBezTo>
                  <a:cubicBezTo>
                    <a:pt x="2751" y="1586"/>
                    <a:pt x="1418" y="1469"/>
                    <a:pt x="92" y="1217"/>
                  </a:cubicBezTo>
                  <a:cubicBezTo>
                    <a:pt x="62" y="1308"/>
                    <a:pt x="62" y="1399"/>
                    <a:pt x="62" y="1460"/>
                  </a:cubicBezTo>
                  <a:cubicBezTo>
                    <a:pt x="31" y="1825"/>
                    <a:pt x="1" y="2281"/>
                    <a:pt x="1" y="2767"/>
                  </a:cubicBezTo>
                  <a:cubicBezTo>
                    <a:pt x="731" y="2823"/>
                    <a:pt x="1471" y="2852"/>
                    <a:pt x="2216" y="2852"/>
                  </a:cubicBezTo>
                  <a:cubicBezTo>
                    <a:pt x="5876" y="2852"/>
                    <a:pt x="9667" y="2160"/>
                    <a:pt x="13101" y="670"/>
                  </a:cubicBezTo>
                  <a:cubicBezTo>
                    <a:pt x="13010" y="426"/>
                    <a:pt x="12949" y="214"/>
                    <a:pt x="12858" y="1"/>
                  </a:cubicBezTo>
                  <a:close/>
                </a:path>
              </a:pathLst>
            </a:custGeom>
            <a:solidFill>
              <a:srgbClr val="FCB31D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1454" name="Google Shape;1682;p70"/>
            <p:cNvSpPr>
              <a:spLocks/>
            </p:cNvSpPr>
            <p:nvPr/>
          </p:nvSpPr>
          <p:spPr bwMode="auto">
            <a:xfrm>
              <a:off x="3662610" y="5250914"/>
              <a:ext cx="909403" cy="380833"/>
            </a:xfrm>
            <a:custGeom>
              <a:avLst/>
              <a:gdLst/>
              <a:ahLst/>
              <a:cxnLst>
                <a:cxn ang="0">
                  <a:pos x="13101" y="1"/>
                </a:cxn>
                <a:cxn ang="0">
                  <a:pos x="2216" y="2183"/>
                </a:cxn>
                <a:cxn ang="0">
                  <a:pos x="1" y="2098"/>
                </a:cxn>
                <a:cxn ang="0">
                  <a:pos x="1" y="2675"/>
                </a:cxn>
                <a:cxn ang="0">
                  <a:pos x="10810" y="5983"/>
                </a:cxn>
                <a:cxn ang="0">
                  <a:pos x="13861" y="5806"/>
                </a:cxn>
                <a:cxn ang="0">
                  <a:pos x="14044" y="3770"/>
                </a:cxn>
                <a:cxn ang="0">
                  <a:pos x="13101" y="1"/>
                </a:cxn>
              </a:cxnLst>
              <a:rect l="0" t="0" r="r" b="b"/>
              <a:pathLst>
                <a:path w="14287" h="5983" extrusionOk="0">
                  <a:moveTo>
                    <a:pt x="13101" y="1"/>
                  </a:moveTo>
                  <a:cubicBezTo>
                    <a:pt x="9667" y="1491"/>
                    <a:pt x="5876" y="2183"/>
                    <a:pt x="2216" y="2183"/>
                  </a:cubicBezTo>
                  <a:cubicBezTo>
                    <a:pt x="1471" y="2183"/>
                    <a:pt x="731" y="2154"/>
                    <a:pt x="1" y="2098"/>
                  </a:cubicBezTo>
                  <a:cubicBezTo>
                    <a:pt x="1" y="2280"/>
                    <a:pt x="1" y="2493"/>
                    <a:pt x="1" y="2675"/>
                  </a:cubicBezTo>
                  <a:cubicBezTo>
                    <a:pt x="3056" y="5081"/>
                    <a:pt x="6931" y="5983"/>
                    <a:pt x="10810" y="5983"/>
                  </a:cubicBezTo>
                  <a:cubicBezTo>
                    <a:pt x="11832" y="5983"/>
                    <a:pt x="12854" y="5920"/>
                    <a:pt x="13861" y="5806"/>
                  </a:cubicBezTo>
                  <a:cubicBezTo>
                    <a:pt x="14287" y="5198"/>
                    <a:pt x="14226" y="4499"/>
                    <a:pt x="14044" y="3770"/>
                  </a:cubicBezTo>
                  <a:cubicBezTo>
                    <a:pt x="13831" y="2979"/>
                    <a:pt x="13527" y="1368"/>
                    <a:pt x="13101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8" name="Google Shape;1683;p70"/>
            <p:cNvSpPr/>
            <p:nvPr/>
          </p:nvSpPr>
          <p:spPr>
            <a:xfrm>
              <a:off x="3662771" y="5422973"/>
              <a:ext cx="879998" cy="356199"/>
            </a:xfrm>
            <a:custGeom>
              <a:avLst/>
              <a:gdLst/>
              <a:ahLst/>
              <a:cxnLst/>
              <a:rect l="l" t="t" r="r" b="b"/>
              <a:pathLst>
                <a:path w="13831" h="5578" extrusionOk="0">
                  <a:moveTo>
                    <a:pt x="1" y="1"/>
                  </a:moveTo>
                  <a:cubicBezTo>
                    <a:pt x="1" y="1977"/>
                    <a:pt x="274" y="4408"/>
                    <a:pt x="1764" y="5411"/>
                  </a:cubicBezTo>
                  <a:cubicBezTo>
                    <a:pt x="1929" y="5527"/>
                    <a:pt x="2327" y="5577"/>
                    <a:pt x="2879" y="5577"/>
                  </a:cubicBezTo>
                  <a:cubicBezTo>
                    <a:pt x="5074" y="5577"/>
                    <a:pt x="9700" y="4790"/>
                    <a:pt x="11764" y="4256"/>
                  </a:cubicBezTo>
                  <a:cubicBezTo>
                    <a:pt x="12858" y="3983"/>
                    <a:pt x="13496" y="3587"/>
                    <a:pt x="13831" y="3101"/>
                  </a:cubicBezTo>
                  <a:lnTo>
                    <a:pt x="13831" y="3101"/>
                  </a:lnTo>
                  <a:cubicBezTo>
                    <a:pt x="12813" y="3217"/>
                    <a:pt x="11778" y="3281"/>
                    <a:pt x="10743" y="3281"/>
                  </a:cubicBezTo>
                  <a:cubicBezTo>
                    <a:pt x="6896" y="3281"/>
                    <a:pt x="3043" y="2396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9139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01456" name="Google Shape;1684;p70"/>
            <p:cNvSpPr>
              <a:spLocks/>
            </p:cNvSpPr>
            <p:nvPr/>
          </p:nvSpPr>
          <p:spPr bwMode="auto">
            <a:xfrm>
              <a:off x="3858020" y="4693645"/>
              <a:ext cx="238060" cy="233732"/>
            </a:xfrm>
            <a:custGeom>
              <a:avLst/>
              <a:gdLst/>
              <a:ahLst/>
              <a:cxnLst>
                <a:cxn ang="0">
                  <a:pos x="2201" y="1003"/>
                </a:cxn>
                <a:cxn ang="0">
                  <a:pos x="2493" y="1734"/>
                </a:cxn>
                <a:cxn ang="0">
                  <a:pos x="2372" y="2555"/>
                </a:cxn>
                <a:cxn ang="0">
                  <a:pos x="2068" y="1795"/>
                </a:cxn>
                <a:cxn ang="0">
                  <a:pos x="2189" y="1005"/>
                </a:cxn>
                <a:cxn ang="0">
                  <a:pos x="2201" y="1003"/>
                </a:cxn>
                <a:cxn ang="0">
                  <a:pos x="1277" y="1248"/>
                </a:cxn>
                <a:cxn ang="0">
                  <a:pos x="1581" y="2008"/>
                </a:cxn>
                <a:cxn ang="0">
                  <a:pos x="1460" y="2798"/>
                </a:cxn>
                <a:cxn ang="0">
                  <a:pos x="1444" y="2800"/>
                </a:cxn>
                <a:cxn ang="0">
                  <a:pos x="1156" y="2069"/>
                </a:cxn>
                <a:cxn ang="0">
                  <a:pos x="1277" y="1248"/>
                </a:cxn>
                <a:cxn ang="0">
                  <a:pos x="1588" y="0"/>
                </a:cxn>
                <a:cxn ang="0">
                  <a:pos x="1369" y="93"/>
                </a:cxn>
                <a:cxn ang="0">
                  <a:pos x="61" y="2008"/>
                </a:cxn>
                <a:cxn ang="0">
                  <a:pos x="122" y="2342"/>
                </a:cxn>
                <a:cxn ang="0">
                  <a:pos x="2037" y="3619"/>
                </a:cxn>
                <a:cxn ang="0">
                  <a:pos x="2164" y="3672"/>
                </a:cxn>
                <a:cxn ang="0">
                  <a:pos x="2341" y="3558"/>
                </a:cxn>
                <a:cxn ang="0">
                  <a:pos x="3648" y="1643"/>
                </a:cxn>
                <a:cxn ang="0">
                  <a:pos x="3587" y="1309"/>
                </a:cxn>
                <a:cxn ang="0">
                  <a:pos x="1703" y="32"/>
                </a:cxn>
                <a:cxn ang="0">
                  <a:pos x="1588" y="0"/>
                </a:cxn>
              </a:cxnLst>
              <a:rect l="0" t="0" r="r" b="b"/>
              <a:pathLst>
                <a:path w="3740" h="3672" extrusionOk="0">
                  <a:moveTo>
                    <a:pt x="2201" y="1003"/>
                  </a:moveTo>
                  <a:cubicBezTo>
                    <a:pt x="2293" y="1003"/>
                    <a:pt x="2435" y="1327"/>
                    <a:pt x="2493" y="1734"/>
                  </a:cubicBezTo>
                  <a:cubicBezTo>
                    <a:pt x="2554" y="2160"/>
                    <a:pt x="2493" y="2525"/>
                    <a:pt x="2372" y="2555"/>
                  </a:cubicBezTo>
                  <a:cubicBezTo>
                    <a:pt x="2280" y="2555"/>
                    <a:pt x="2128" y="2221"/>
                    <a:pt x="2068" y="1795"/>
                  </a:cubicBezTo>
                  <a:cubicBezTo>
                    <a:pt x="2037" y="1369"/>
                    <a:pt x="2068" y="1005"/>
                    <a:pt x="2189" y="1005"/>
                  </a:cubicBezTo>
                  <a:cubicBezTo>
                    <a:pt x="2193" y="1003"/>
                    <a:pt x="2197" y="1003"/>
                    <a:pt x="2201" y="1003"/>
                  </a:cubicBezTo>
                  <a:close/>
                  <a:moveTo>
                    <a:pt x="1277" y="1248"/>
                  </a:moveTo>
                  <a:cubicBezTo>
                    <a:pt x="1369" y="1248"/>
                    <a:pt x="1520" y="1582"/>
                    <a:pt x="1581" y="2008"/>
                  </a:cubicBezTo>
                  <a:cubicBezTo>
                    <a:pt x="1642" y="2433"/>
                    <a:pt x="1581" y="2798"/>
                    <a:pt x="1460" y="2798"/>
                  </a:cubicBezTo>
                  <a:cubicBezTo>
                    <a:pt x="1455" y="2799"/>
                    <a:pt x="1449" y="2800"/>
                    <a:pt x="1444" y="2800"/>
                  </a:cubicBezTo>
                  <a:cubicBezTo>
                    <a:pt x="1328" y="2800"/>
                    <a:pt x="1214" y="2476"/>
                    <a:pt x="1156" y="2069"/>
                  </a:cubicBezTo>
                  <a:cubicBezTo>
                    <a:pt x="1095" y="1643"/>
                    <a:pt x="1156" y="1278"/>
                    <a:pt x="1277" y="1248"/>
                  </a:cubicBezTo>
                  <a:close/>
                  <a:moveTo>
                    <a:pt x="1588" y="0"/>
                  </a:moveTo>
                  <a:cubicBezTo>
                    <a:pt x="1512" y="0"/>
                    <a:pt x="1427" y="34"/>
                    <a:pt x="1369" y="93"/>
                  </a:cubicBezTo>
                  <a:lnTo>
                    <a:pt x="61" y="2008"/>
                  </a:lnTo>
                  <a:cubicBezTo>
                    <a:pt x="1" y="2129"/>
                    <a:pt x="31" y="2251"/>
                    <a:pt x="122" y="2342"/>
                  </a:cubicBezTo>
                  <a:lnTo>
                    <a:pt x="2037" y="3619"/>
                  </a:lnTo>
                  <a:cubicBezTo>
                    <a:pt x="2073" y="3655"/>
                    <a:pt x="2119" y="3672"/>
                    <a:pt x="2164" y="3672"/>
                  </a:cubicBezTo>
                  <a:cubicBezTo>
                    <a:pt x="2234" y="3672"/>
                    <a:pt x="2304" y="3632"/>
                    <a:pt x="2341" y="3558"/>
                  </a:cubicBezTo>
                  <a:lnTo>
                    <a:pt x="3648" y="1643"/>
                  </a:lnTo>
                  <a:cubicBezTo>
                    <a:pt x="3739" y="1552"/>
                    <a:pt x="3709" y="1400"/>
                    <a:pt x="3587" y="1309"/>
                  </a:cubicBezTo>
                  <a:lnTo>
                    <a:pt x="1703" y="32"/>
                  </a:lnTo>
                  <a:cubicBezTo>
                    <a:pt x="1671" y="11"/>
                    <a:pt x="1631" y="0"/>
                    <a:pt x="1588" y="0"/>
                  </a:cubicBezTo>
                  <a:close/>
                </a:path>
              </a:pathLst>
            </a:custGeom>
            <a:solidFill>
              <a:srgbClr val="F1583A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1457" name="Google Shape;1685;p70"/>
            <p:cNvSpPr>
              <a:spLocks/>
            </p:cNvSpPr>
            <p:nvPr/>
          </p:nvSpPr>
          <p:spPr bwMode="auto">
            <a:xfrm>
              <a:off x="3863813" y="4683970"/>
              <a:ext cx="238060" cy="233732"/>
            </a:xfrm>
            <a:custGeom>
              <a:avLst/>
              <a:gdLst/>
              <a:ahLst/>
              <a:cxnLst>
                <a:cxn ang="0">
                  <a:pos x="2205" y="1003"/>
                </a:cxn>
                <a:cxn ang="0">
                  <a:pos x="2493" y="1734"/>
                </a:cxn>
                <a:cxn ang="0">
                  <a:pos x="2372" y="2555"/>
                </a:cxn>
                <a:cxn ang="0">
                  <a:pos x="2068" y="1795"/>
                </a:cxn>
                <a:cxn ang="0">
                  <a:pos x="2189" y="1005"/>
                </a:cxn>
                <a:cxn ang="0">
                  <a:pos x="2205" y="1003"/>
                </a:cxn>
                <a:cxn ang="0">
                  <a:pos x="1293" y="1276"/>
                </a:cxn>
                <a:cxn ang="0">
                  <a:pos x="1581" y="2008"/>
                </a:cxn>
                <a:cxn ang="0">
                  <a:pos x="1490" y="2828"/>
                </a:cxn>
                <a:cxn ang="0">
                  <a:pos x="1186" y="2069"/>
                </a:cxn>
                <a:cxn ang="0">
                  <a:pos x="1278" y="1278"/>
                </a:cxn>
                <a:cxn ang="0">
                  <a:pos x="1293" y="1276"/>
                </a:cxn>
                <a:cxn ang="0">
                  <a:pos x="1590" y="0"/>
                </a:cxn>
                <a:cxn ang="0">
                  <a:pos x="1399" y="93"/>
                </a:cxn>
                <a:cxn ang="0">
                  <a:pos x="62" y="2008"/>
                </a:cxn>
                <a:cxn ang="0">
                  <a:pos x="153" y="2342"/>
                </a:cxn>
                <a:cxn ang="0">
                  <a:pos x="2037" y="3619"/>
                </a:cxn>
                <a:cxn ang="0">
                  <a:pos x="2164" y="3672"/>
                </a:cxn>
                <a:cxn ang="0">
                  <a:pos x="2341" y="3558"/>
                </a:cxn>
                <a:cxn ang="0">
                  <a:pos x="3648" y="1643"/>
                </a:cxn>
                <a:cxn ang="0">
                  <a:pos x="3588" y="1309"/>
                </a:cxn>
                <a:cxn ang="0">
                  <a:pos x="1703" y="32"/>
                </a:cxn>
                <a:cxn ang="0">
                  <a:pos x="1590" y="0"/>
                </a:cxn>
              </a:cxnLst>
              <a:rect l="0" t="0" r="r" b="b"/>
              <a:pathLst>
                <a:path w="3740" h="3672" extrusionOk="0">
                  <a:moveTo>
                    <a:pt x="2205" y="1003"/>
                  </a:moveTo>
                  <a:cubicBezTo>
                    <a:pt x="2321" y="1003"/>
                    <a:pt x="2435" y="1327"/>
                    <a:pt x="2493" y="1734"/>
                  </a:cubicBezTo>
                  <a:cubicBezTo>
                    <a:pt x="2554" y="2190"/>
                    <a:pt x="2493" y="2525"/>
                    <a:pt x="2372" y="2555"/>
                  </a:cubicBezTo>
                  <a:cubicBezTo>
                    <a:pt x="2281" y="2555"/>
                    <a:pt x="2129" y="2221"/>
                    <a:pt x="2068" y="1795"/>
                  </a:cubicBezTo>
                  <a:cubicBezTo>
                    <a:pt x="2037" y="1370"/>
                    <a:pt x="2068" y="1005"/>
                    <a:pt x="2189" y="1005"/>
                  </a:cubicBezTo>
                  <a:cubicBezTo>
                    <a:pt x="2195" y="1003"/>
                    <a:pt x="2200" y="1003"/>
                    <a:pt x="2205" y="1003"/>
                  </a:cubicBezTo>
                  <a:close/>
                  <a:moveTo>
                    <a:pt x="1293" y="1276"/>
                  </a:moveTo>
                  <a:cubicBezTo>
                    <a:pt x="1409" y="1276"/>
                    <a:pt x="1523" y="1600"/>
                    <a:pt x="1581" y="2008"/>
                  </a:cubicBezTo>
                  <a:cubicBezTo>
                    <a:pt x="1642" y="2433"/>
                    <a:pt x="1581" y="2798"/>
                    <a:pt x="1490" y="2828"/>
                  </a:cubicBezTo>
                  <a:cubicBezTo>
                    <a:pt x="1369" y="2828"/>
                    <a:pt x="1217" y="2494"/>
                    <a:pt x="1186" y="2069"/>
                  </a:cubicBezTo>
                  <a:cubicBezTo>
                    <a:pt x="1126" y="1643"/>
                    <a:pt x="1156" y="1278"/>
                    <a:pt x="1278" y="1278"/>
                  </a:cubicBezTo>
                  <a:cubicBezTo>
                    <a:pt x="1283" y="1277"/>
                    <a:pt x="1288" y="1276"/>
                    <a:pt x="1293" y="1276"/>
                  </a:cubicBezTo>
                  <a:close/>
                  <a:moveTo>
                    <a:pt x="1590" y="0"/>
                  </a:moveTo>
                  <a:cubicBezTo>
                    <a:pt x="1516" y="0"/>
                    <a:pt x="1438" y="34"/>
                    <a:pt x="1399" y="93"/>
                  </a:cubicBezTo>
                  <a:lnTo>
                    <a:pt x="62" y="2008"/>
                  </a:lnTo>
                  <a:cubicBezTo>
                    <a:pt x="1" y="2129"/>
                    <a:pt x="31" y="2251"/>
                    <a:pt x="153" y="2342"/>
                  </a:cubicBezTo>
                  <a:lnTo>
                    <a:pt x="2037" y="3619"/>
                  </a:lnTo>
                  <a:cubicBezTo>
                    <a:pt x="2073" y="3655"/>
                    <a:pt x="2119" y="3672"/>
                    <a:pt x="2164" y="3672"/>
                  </a:cubicBezTo>
                  <a:cubicBezTo>
                    <a:pt x="2234" y="3672"/>
                    <a:pt x="2305" y="3632"/>
                    <a:pt x="2341" y="3558"/>
                  </a:cubicBezTo>
                  <a:lnTo>
                    <a:pt x="3648" y="1643"/>
                  </a:lnTo>
                  <a:cubicBezTo>
                    <a:pt x="3740" y="1552"/>
                    <a:pt x="3709" y="1400"/>
                    <a:pt x="3588" y="1309"/>
                  </a:cubicBezTo>
                  <a:lnTo>
                    <a:pt x="1703" y="32"/>
                  </a:lnTo>
                  <a:cubicBezTo>
                    <a:pt x="1671" y="11"/>
                    <a:pt x="1631" y="0"/>
                    <a:pt x="1590" y="0"/>
                  </a:cubicBezTo>
                  <a:close/>
                </a:path>
              </a:pathLst>
            </a:custGeom>
            <a:solidFill>
              <a:srgbClr val="FFCC7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1458" name="Google Shape;1686;p70"/>
            <p:cNvSpPr>
              <a:spLocks/>
            </p:cNvSpPr>
            <p:nvPr/>
          </p:nvSpPr>
          <p:spPr bwMode="auto">
            <a:xfrm>
              <a:off x="2956460" y="3608004"/>
              <a:ext cx="332839" cy="25525"/>
            </a:xfrm>
            <a:custGeom>
              <a:avLst/>
              <a:gdLst/>
              <a:ahLst/>
              <a:cxnLst>
                <a:cxn ang="0">
                  <a:pos x="1428" y="0"/>
                </a:cxn>
                <a:cxn ang="0">
                  <a:pos x="91" y="36"/>
                </a:cxn>
                <a:cxn ang="0">
                  <a:pos x="61" y="158"/>
                </a:cxn>
                <a:cxn ang="0">
                  <a:pos x="5107" y="401"/>
                </a:cxn>
                <a:cxn ang="0">
                  <a:pos x="5137" y="219"/>
                </a:cxn>
                <a:cxn ang="0">
                  <a:pos x="1428" y="0"/>
                </a:cxn>
              </a:cxnLst>
              <a:rect l="0" t="0" r="r" b="b"/>
              <a:pathLst>
                <a:path w="5229" h="401" extrusionOk="0">
                  <a:moveTo>
                    <a:pt x="1428" y="0"/>
                  </a:moveTo>
                  <a:cubicBezTo>
                    <a:pt x="978" y="0"/>
                    <a:pt x="531" y="12"/>
                    <a:pt x="91" y="36"/>
                  </a:cubicBezTo>
                  <a:cubicBezTo>
                    <a:pt x="0" y="36"/>
                    <a:pt x="0" y="158"/>
                    <a:pt x="61" y="158"/>
                  </a:cubicBezTo>
                  <a:cubicBezTo>
                    <a:pt x="1763" y="158"/>
                    <a:pt x="3435" y="310"/>
                    <a:pt x="5107" y="401"/>
                  </a:cubicBezTo>
                  <a:cubicBezTo>
                    <a:pt x="5198" y="401"/>
                    <a:pt x="5228" y="219"/>
                    <a:pt x="5137" y="219"/>
                  </a:cubicBezTo>
                  <a:cubicBezTo>
                    <a:pt x="3913" y="85"/>
                    <a:pt x="2657" y="0"/>
                    <a:pt x="1428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2" name="Google Shape;1687;p70"/>
            <p:cNvSpPr/>
            <p:nvPr/>
          </p:nvSpPr>
          <p:spPr>
            <a:xfrm>
              <a:off x="2817336" y="3439501"/>
              <a:ext cx="148882" cy="7499"/>
            </a:xfrm>
            <a:custGeom>
              <a:avLst/>
              <a:gdLst/>
              <a:ahLst/>
              <a:cxnLst/>
              <a:rect l="l" t="t" r="r" b="b"/>
              <a:pathLst>
                <a:path w="2342" h="121" extrusionOk="0">
                  <a:moveTo>
                    <a:pt x="2341" y="0"/>
                  </a:moveTo>
                  <a:lnTo>
                    <a:pt x="1" y="61"/>
                  </a:lnTo>
                  <a:cubicBezTo>
                    <a:pt x="106" y="105"/>
                    <a:pt x="311" y="121"/>
                    <a:pt x="559" y="121"/>
                  </a:cubicBezTo>
                  <a:cubicBezTo>
                    <a:pt x="1176" y="121"/>
                    <a:pt x="2060" y="22"/>
                    <a:pt x="23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9139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23" name="Google Shape;1688;p70"/>
            <p:cNvSpPr/>
            <p:nvPr/>
          </p:nvSpPr>
          <p:spPr>
            <a:xfrm>
              <a:off x="2812019" y="3432002"/>
              <a:ext cx="156858" cy="26247"/>
            </a:xfrm>
            <a:custGeom>
              <a:avLst/>
              <a:gdLst/>
              <a:ahLst/>
              <a:cxnLst/>
              <a:rect l="l" t="t" r="r" b="b"/>
              <a:pathLst>
                <a:path w="2494" h="380" extrusionOk="0">
                  <a:moveTo>
                    <a:pt x="2164" y="0"/>
                  </a:moveTo>
                  <a:cubicBezTo>
                    <a:pt x="1891" y="0"/>
                    <a:pt x="1562" y="91"/>
                    <a:pt x="1368" y="91"/>
                  </a:cubicBezTo>
                  <a:cubicBezTo>
                    <a:pt x="1068" y="112"/>
                    <a:pt x="767" y="134"/>
                    <a:pt x="466" y="134"/>
                  </a:cubicBezTo>
                  <a:cubicBezTo>
                    <a:pt x="341" y="134"/>
                    <a:pt x="216" y="130"/>
                    <a:pt x="92" y="121"/>
                  </a:cubicBezTo>
                  <a:cubicBezTo>
                    <a:pt x="31" y="121"/>
                    <a:pt x="1" y="213"/>
                    <a:pt x="61" y="243"/>
                  </a:cubicBezTo>
                  <a:cubicBezTo>
                    <a:pt x="213" y="349"/>
                    <a:pt x="426" y="380"/>
                    <a:pt x="643" y="380"/>
                  </a:cubicBezTo>
                  <a:cubicBezTo>
                    <a:pt x="859" y="380"/>
                    <a:pt x="1080" y="349"/>
                    <a:pt x="1247" y="334"/>
                  </a:cubicBezTo>
                  <a:cubicBezTo>
                    <a:pt x="1551" y="304"/>
                    <a:pt x="2189" y="365"/>
                    <a:pt x="2463" y="182"/>
                  </a:cubicBezTo>
                  <a:cubicBezTo>
                    <a:pt x="2493" y="152"/>
                    <a:pt x="2493" y="91"/>
                    <a:pt x="2463" y="61"/>
                  </a:cubicBezTo>
                  <a:cubicBezTo>
                    <a:pt x="2382" y="16"/>
                    <a:pt x="2278" y="0"/>
                    <a:pt x="21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9139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24" name="Google Shape;1689;p70"/>
            <p:cNvSpPr/>
            <p:nvPr/>
          </p:nvSpPr>
          <p:spPr>
            <a:xfrm>
              <a:off x="3245372" y="3439501"/>
              <a:ext cx="148882" cy="7499"/>
            </a:xfrm>
            <a:custGeom>
              <a:avLst/>
              <a:gdLst/>
              <a:ahLst/>
              <a:cxnLst/>
              <a:rect l="l" t="t" r="r" b="b"/>
              <a:pathLst>
                <a:path w="2341" h="121" extrusionOk="0">
                  <a:moveTo>
                    <a:pt x="2341" y="0"/>
                  </a:moveTo>
                  <a:lnTo>
                    <a:pt x="0" y="61"/>
                  </a:lnTo>
                  <a:cubicBezTo>
                    <a:pt x="105" y="105"/>
                    <a:pt x="310" y="121"/>
                    <a:pt x="559" y="121"/>
                  </a:cubicBezTo>
                  <a:cubicBezTo>
                    <a:pt x="1175" y="121"/>
                    <a:pt x="2059" y="22"/>
                    <a:pt x="23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9139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25" name="Google Shape;1690;p70"/>
            <p:cNvSpPr/>
            <p:nvPr/>
          </p:nvSpPr>
          <p:spPr>
            <a:xfrm>
              <a:off x="3240055" y="3432002"/>
              <a:ext cx="159516" cy="26247"/>
            </a:xfrm>
            <a:custGeom>
              <a:avLst/>
              <a:gdLst/>
              <a:ahLst/>
              <a:cxnLst/>
              <a:rect l="l" t="t" r="r" b="b"/>
              <a:pathLst>
                <a:path w="2493" h="380" extrusionOk="0">
                  <a:moveTo>
                    <a:pt x="2139" y="0"/>
                  </a:moveTo>
                  <a:cubicBezTo>
                    <a:pt x="1873" y="0"/>
                    <a:pt x="1552" y="91"/>
                    <a:pt x="1338" y="91"/>
                  </a:cubicBezTo>
                  <a:cubicBezTo>
                    <a:pt x="1037" y="112"/>
                    <a:pt x="736" y="134"/>
                    <a:pt x="435" y="134"/>
                  </a:cubicBezTo>
                  <a:cubicBezTo>
                    <a:pt x="311" y="134"/>
                    <a:pt x="186" y="130"/>
                    <a:pt x="61" y="121"/>
                  </a:cubicBezTo>
                  <a:cubicBezTo>
                    <a:pt x="0" y="121"/>
                    <a:pt x="0" y="213"/>
                    <a:pt x="31" y="243"/>
                  </a:cubicBezTo>
                  <a:cubicBezTo>
                    <a:pt x="183" y="349"/>
                    <a:pt x="396" y="380"/>
                    <a:pt x="612" y="380"/>
                  </a:cubicBezTo>
                  <a:cubicBezTo>
                    <a:pt x="829" y="380"/>
                    <a:pt x="1049" y="349"/>
                    <a:pt x="1216" y="334"/>
                  </a:cubicBezTo>
                  <a:cubicBezTo>
                    <a:pt x="1551" y="304"/>
                    <a:pt x="2189" y="365"/>
                    <a:pt x="2432" y="182"/>
                  </a:cubicBezTo>
                  <a:cubicBezTo>
                    <a:pt x="2493" y="152"/>
                    <a:pt x="2493" y="91"/>
                    <a:pt x="2432" y="61"/>
                  </a:cubicBezTo>
                  <a:cubicBezTo>
                    <a:pt x="2352" y="16"/>
                    <a:pt x="2250" y="0"/>
                    <a:pt x="21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9139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26" name="Google Shape;1691;p70"/>
            <p:cNvSpPr/>
            <p:nvPr/>
          </p:nvSpPr>
          <p:spPr>
            <a:xfrm>
              <a:off x="2851899" y="3476996"/>
              <a:ext cx="82416" cy="78740"/>
            </a:xfrm>
            <a:custGeom>
              <a:avLst/>
              <a:gdLst/>
              <a:ahLst/>
              <a:cxnLst/>
              <a:rect l="l" t="t" r="r" b="b"/>
              <a:pathLst>
                <a:path w="1278" h="1217" extrusionOk="0">
                  <a:moveTo>
                    <a:pt x="639" y="1"/>
                  </a:moveTo>
                  <a:cubicBezTo>
                    <a:pt x="274" y="1"/>
                    <a:pt x="1" y="274"/>
                    <a:pt x="1" y="609"/>
                  </a:cubicBezTo>
                  <a:cubicBezTo>
                    <a:pt x="1" y="943"/>
                    <a:pt x="274" y="1217"/>
                    <a:pt x="639" y="1217"/>
                  </a:cubicBezTo>
                  <a:cubicBezTo>
                    <a:pt x="974" y="1217"/>
                    <a:pt x="1278" y="943"/>
                    <a:pt x="1278" y="609"/>
                  </a:cubicBezTo>
                  <a:cubicBezTo>
                    <a:pt x="1278" y="274"/>
                    <a:pt x="974" y="1"/>
                    <a:pt x="6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9139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27" name="Google Shape;1692;p70"/>
            <p:cNvSpPr/>
            <p:nvPr/>
          </p:nvSpPr>
          <p:spPr>
            <a:xfrm>
              <a:off x="3279933" y="3476996"/>
              <a:ext cx="79758" cy="78740"/>
            </a:xfrm>
            <a:custGeom>
              <a:avLst/>
              <a:gdLst/>
              <a:ahLst/>
              <a:cxnLst/>
              <a:rect l="l" t="t" r="r" b="b"/>
              <a:pathLst>
                <a:path w="1277" h="1217" extrusionOk="0">
                  <a:moveTo>
                    <a:pt x="639" y="1"/>
                  </a:moveTo>
                  <a:cubicBezTo>
                    <a:pt x="274" y="1"/>
                    <a:pt x="0" y="274"/>
                    <a:pt x="0" y="609"/>
                  </a:cubicBezTo>
                  <a:cubicBezTo>
                    <a:pt x="0" y="943"/>
                    <a:pt x="274" y="1217"/>
                    <a:pt x="639" y="1217"/>
                  </a:cubicBezTo>
                  <a:cubicBezTo>
                    <a:pt x="973" y="1217"/>
                    <a:pt x="1277" y="943"/>
                    <a:pt x="1277" y="609"/>
                  </a:cubicBezTo>
                  <a:cubicBezTo>
                    <a:pt x="1277" y="274"/>
                    <a:pt x="973" y="1"/>
                    <a:pt x="6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9139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</p:grpSp>
      <p:sp>
        <p:nvSpPr>
          <p:cNvPr id="130" name="Rectangle 129"/>
          <p:cNvSpPr/>
          <p:nvPr/>
        </p:nvSpPr>
        <p:spPr>
          <a:xfrm>
            <a:off x="1684338" y="1128713"/>
            <a:ext cx="7854950" cy="931862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b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1</a:t>
            </a:r>
            <a:r>
              <a:rPr lang="en-US" sz="2700" b="1">
                <a:solidFill>
                  <a:schemeClr val="accent1"/>
                </a:solidFill>
                <a:latin typeface="+mj-lt"/>
                <a:cs typeface="Times New Roman" pitchFamily="18" charset="0"/>
              </a:rPr>
              <a:t>. </a:t>
            </a:r>
            <a:r>
              <a:rPr lang="vi-VN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 thuyền trên hồ Ba Bể, tác giả nghe được những âm thanh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gì</a:t>
            </a:r>
            <a:r>
              <a:rPr lang="vi-VN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2082800" y="2700338"/>
            <a:ext cx="6715125" cy="1362075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 thuyền trên hồ Ba Bể, tác giả nghe thấy tiếng ngâm của núi rừng và lá cây, nghe thấy tiếng chim hót.  </a:t>
            </a:r>
            <a:endParaRPr lang="vi-VN" sz="27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/>
      <p:bldP spid="1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1184;p63"/>
          <p:cNvGrpSpPr>
            <a:grpSpLocks/>
          </p:cNvGrpSpPr>
          <p:nvPr/>
        </p:nvGrpSpPr>
        <p:grpSpPr bwMode="auto">
          <a:xfrm rot="-406829">
            <a:off x="212725" y="522288"/>
            <a:ext cx="1152525" cy="1509712"/>
            <a:chOff x="2039108" y="678179"/>
            <a:chExt cx="1846062" cy="2319889"/>
          </a:xfrm>
        </p:grpSpPr>
        <p:grpSp>
          <p:nvGrpSpPr>
            <p:cNvPr id="102490" name="Google Shape;1185;p63"/>
            <p:cNvGrpSpPr>
              <a:grpSpLocks/>
            </p:cNvGrpSpPr>
            <p:nvPr/>
          </p:nvGrpSpPr>
          <p:grpSpPr bwMode="auto">
            <a:xfrm>
              <a:off x="2039108" y="678179"/>
              <a:ext cx="1846062" cy="2319889"/>
              <a:chOff x="-1122992" y="804804"/>
              <a:chExt cx="1846062" cy="2319889"/>
            </a:xfrm>
          </p:grpSpPr>
          <p:sp>
            <p:nvSpPr>
              <p:cNvPr id="102492" name="Google Shape;1186;p63"/>
              <p:cNvSpPr>
                <a:spLocks/>
              </p:cNvSpPr>
              <p:nvPr/>
            </p:nvSpPr>
            <p:spPr bwMode="auto">
              <a:xfrm>
                <a:off x="-901238" y="2245689"/>
                <a:ext cx="1402621" cy="655824"/>
              </a:xfrm>
              <a:custGeom>
                <a:avLst/>
                <a:gdLst/>
                <a:ahLst/>
                <a:cxnLst>
                  <a:cxn ang="0">
                    <a:pos x="15508" y="0"/>
                  </a:cxn>
                  <a:cxn ang="0">
                    <a:pos x="14408" y="90"/>
                  </a:cxn>
                  <a:cxn ang="0">
                    <a:pos x="14073" y="1123"/>
                  </a:cxn>
                  <a:cxn ang="0">
                    <a:pos x="11763" y="1518"/>
                  </a:cxn>
                  <a:cxn ang="0">
                    <a:pos x="11733" y="1518"/>
                  </a:cxn>
                  <a:cxn ang="0">
                    <a:pos x="9392" y="1123"/>
                  </a:cxn>
                  <a:cxn ang="0">
                    <a:pos x="9362" y="211"/>
                  </a:cxn>
                  <a:cxn ang="0">
                    <a:pos x="8060" y="99"/>
                  </a:cxn>
                  <a:cxn ang="0">
                    <a:pos x="0" y="5895"/>
                  </a:cxn>
                  <a:cxn ang="0">
                    <a:pos x="4590" y="8509"/>
                  </a:cxn>
                  <a:cxn ang="0">
                    <a:pos x="4833" y="10698"/>
                  </a:cxn>
                  <a:cxn ang="0">
                    <a:pos x="11398" y="10819"/>
                  </a:cxn>
                  <a:cxn ang="0">
                    <a:pos x="12098" y="10819"/>
                  </a:cxn>
                  <a:cxn ang="0">
                    <a:pos x="18693" y="10971"/>
                  </a:cxn>
                  <a:cxn ang="0">
                    <a:pos x="18876" y="8509"/>
                  </a:cxn>
                  <a:cxn ang="0">
                    <a:pos x="23466" y="5895"/>
                  </a:cxn>
                  <a:cxn ang="0">
                    <a:pos x="15508" y="0"/>
                  </a:cxn>
                </a:cxnLst>
                <a:rect l="0" t="0" r="r" b="b"/>
                <a:pathLst>
                  <a:path w="23466" h="10972" extrusionOk="0">
                    <a:moveTo>
                      <a:pt x="15508" y="0"/>
                    </a:moveTo>
                    <a:cubicBezTo>
                      <a:pt x="14830" y="0"/>
                      <a:pt x="14408" y="90"/>
                      <a:pt x="14408" y="90"/>
                    </a:cubicBezTo>
                    <a:lnTo>
                      <a:pt x="14073" y="1123"/>
                    </a:lnTo>
                    <a:cubicBezTo>
                      <a:pt x="13344" y="1458"/>
                      <a:pt x="12158" y="1488"/>
                      <a:pt x="11763" y="1518"/>
                    </a:cubicBezTo>
                    <a:lnTo>
                      <a:pt x="11733" y="1518"/>
                    </a:lnTo>
                    <a:cubicBezTo>
                      <a:pt x="11307" y="1488"/>
                      <a:pt x="10122" y="1458"/>
                      <a:pt x="9392" y="1123"/>
                    </a:cubicBezTo>
                    <a:lnTo>
                      <a:pt x="9362" y="211"/>
                    </a:lnTo>
                    <a:cubicBezTo>
                      <a:pt x="9362" y="211"/>
                      <a:pt x="8855" y="99"/>
                      <a:pt x="8060" y="99"/>
                    </a:cubicBezTo>
                    <a:cubicBezTo>
                      <a:pt x="6046" y="99"/>
                      <a:pt x="2179" y="818"/>
                      <a:pt x="0" y="5895"/>
                    </a:cubicBezTo>
                    <a:cubicBezTo>
                      <a:pt x="0" y="5895"/>
                      <a:pt x="3526" y="8327"/>
                      <a:pt x="4590" y="8509"/>
                    </a:cubicBezTo>
                    <a:lnTo>
                      <a:pt x="4833" y="10698"/>
                    </a:lnTo>
                    <a:lnTo>
                      <a:pt x="11398" y="10819"/>
                    </a:lnTo>
                    <a:lnTo>
                      <a:pt x="12098" y="10819"/>
                    </a:lnTo>
                    <a:lnTo>
                      <a:pt x="18693" y="10971"/>
                    </a:lnTo>
                    <a:lnTo>
                      <a:pt x="18876" y="8509"/>
                    </a:lnTo>
                    <a:cubicBezTo>
                      <a:pt x="19970" y="8327"/>
                      <a:pt x="23466" y="5895"/>
                      <a:pt x="23466" y="5895"/>
                    </a:cubicBezTo>
                    <a:cubicBezTo>
                      <a:pt x="21231" y="690"/>
                      <a:pt x="17388" y="0"/>
                      <a:pt x="155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8" name="Google Shape;1187;p63"/>
              <p:cNvSpPr/>
              <p:nvPr/>
            </p:nvSpPr>
            <p:spPr>
              <a:xfrm>
                <a:off x="-375268" y="2082092"/>
                <a:ext cx="389047" cy="261017"/>
              </a:xfrm>
              <a:custGeom>
                <a:avLst/>
                <a:gdLst/>
                <a:ahLst/>
                <a:cxnLst/>
                <a:rect l="l" t="t" r="r" b="b"/>
                <a:pathLst>
                  <a:path w="6505" h="4390" extrusionOk="0">
                    <a:moveTo>
                      <a:pt x="6505" y="1"/>
                    </a:moveTo>
                    <a:lnTo>
                      <a:pt x="0" y="639"/>
                    </a:lnTo>
                    <a:cubicBezTo>
                      <a:pt x="0" y="639"/>
                      <a:pt x="578" y="2007"/>
                      <a:pt x="608" y="4074"/>
                    </a:cubicBezTo>
                    <a:cubicBezTo>
                      <a:pt x="608" y="4074"/>
                      <a:pt x="1725" y="4389"/>
                      <a:pt x="3052" y="4389"/>
                    </a:cubicBezTo>
                    <a:cubicBezTo>
                      <a:pt x="3743" y="4389"/>
                      <a:pt x="4491" y="4304"/>
                      <a:pt x="5167" y="4044"/>
                    </a:cubicBezTo>
                    <a:lnTo>
                      <a:pt x="6505" y="1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defTabSz="91390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lt"/>
                  <a:cs typeface="+mn-cs"/>
                </a:endParaRPr>
              </a:p>
            </p:txBody>
          </p:sp>
          <p:sp>
            <p:nvSpPr>
              <p:cNvPr id="102494" name="Google Shape;1188;p63"/>
              <p:cNvSpPr>
                <a:spLocks/>
              </p:cNvSpPr>
              <p:nvPr/>
            </p:nvSpPr>
            <p:spPr bwMode="auto">
              <a:xfrm>
                <a:off x="-1061128" y="1684786"/>
                <a:ext cx="270769" cy="167662"/>
              </a:xfrm>
              <a:custGeom>
                <a:avLst/>
                <a:gdLst/>
                <a:ahLst/>
                <a:cxnLst>
                  <a:cxn ang="0">
                    <a:pos x="2592" y="0"/>
                  </a:cxn>
                  <a:cxn ang="0">
                    <a:pos x="0" y="865"/>
                  </a:cxn>
                  <a:cxn ang="0">
                    <a:pos x="2558" y="2804"/>
                  </a:cxn>
                  <a:cxn ang="0">
                    <a:pos x="4529" y="2354"/>
                  </a:cxn>
                  <a:cxn ang="0">
                    <a:pos x="4438" y="409"/>
                  </a:cxn>
                  <a:cxn ang="0">
                    <a:pos x="2592" y="0"/>
                  </a:cxn>
                </a:cxnLst>
                <a:rect l="0" t="0" r="r" b="b"/>
                <a:pathLst>
                  <a:path w="4530" h="2805" extrusionOk="0">
                    <a:moveTo>
                      <a:pt x="2592" y="0"/>
                    </a:moveTo>
                    <a:cubicBezTo>
                      <a:pt x="1673" y="0"/>
                      <a:pt x="757" y="289"/>
                      <a:pt x="0" y="865"/>
                    </a:cubicBezTo>
                    <a:cubicBezTo>
                      <a:pt x="199" y="1859"/>
                      <a:pt x="1055" y="2804"/>
                      <a:pt x="2558" y="2804"/>
                    </a:cubicBezTo>
                    <a:cubicBezTo>
                      <a:pt x="3124" y="2804"/>
                      <a:pt x="3781" y="2670"/>
                      <a:pt x="4529" y="2354"/>
                    </a:cubicBezTo>
                    <a:lnTo>
                      <a:pt x="4438" y="409"/>
                    </a:lnTo>
                    <a:cubicBezTo>
                      <a:pt x="3856" y="137"/>
                      <a:pt x="3224" y="0"/>
                      <a:pt x="2592" y="0"/>
                    </a:cubicBezTo>
                    <a:close/>
                  </a:path>
                </a:pathLst>
              </a:custGeom>
              <a:solidFill>
                <a:srgbClr val="FDE1C8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2495" name="Google Shape;1189;p63"/>
              <p:cNvSpPr>
                <a:spLocks/>
              </p:cNvSpPr>
              <p:nvPr/>
            </p:nvSpPr>
            <p:spPr bwMode="auto">
              <a:xfrm>
                <a:off x="-1070213" y="1590284"/>
                <a:ext cx="274356" cy="146861"/>
              </a:xfrm>
              <a:custGeom>
                <a:avLst/>
                <a:gdLst/>
                <a:ahLst/>
                <a:cxnLst>
                  <a:cxn ang="0">
                    <a:pos x="2427" y="1"/>
                  </a:cxn>
                  <a:cxn ang="0">
                    <a:pos x="882" y="451"/>
                  </a:cxn>
                  <a:cxn ang="0">
                    <a:pos x="152" y="2457"/>
                  </a:cxn>
                  <a:cxn ang="0">
                    <a:pos x="2744" y="1592"/>
                  </a:cxn>
                  <a:cxn ang="0">
                    <a:pos x="4590" y="2001"/>
                  </a:cxn>
                  <a:cxn ang="0">
                    <a:pos x="4529" y="664"/>
                  </a:cxn>
                  <a:cxn ang="0">
                    <a:pos x="2427" y="1"/>
                  </a:cxn>
                </a:cxnLst>
                <a:rect l="0" t="0" r="r" b="b"/>
                <a:pathLst>
                  <a:path w="4590" h="2457" extrusionOk="0">
                    <a:moveTo>
                      <a:pt x="2427" y="1"/>
                    </a:moveTo>
                    <a:cubicBezTo>
                      <a:pt x="1936" y="1"/>
                      <a:pt x="1404" y="118"/>
                      <a:pt x="882" y="451"/>
                    </a:cubicBezTo>
                    <a:cubicBezTo>
                      <a:pt x="243" y="876"/>
                      <a:pt x="0" y="1697"/>
                      <a:pt x="152" y="2457"/>
                    </a:cubicBezTo>
                    <a:cubicBezTo>
                      <a:pt x="909" y="1881"/>
                      <a:pt x="1825" y="1592"/>
                      <a:pt x="2744" y="1592"/>
                    </a:cubicBezTo>
                    <a:cubicBezTo>
                      <a:pt x="3376" y="1592"/>
                      <a:pt x="4008" y="1729"/>
                      <a:pt x="4590" y="2001"/>
                    </a:cubicBezTo>
                    <a:lnTo>
                      <a:pt x="4529" y="664"/>
                    </a:lnTo>
                    <a:cubicBezTo>
                      <a:pt x="4529" y="664"/>
                      <a:pt x="3595" y="1"/>
                      <a:pt x="2427" y="1"/>
                    </a:cubicBezTo>
                    <a:close/>
                  </a:path>
                </a:pathLst>
              </a:custGeom>
              <a:solidFill>
                <a:srgbClr val="FDE1C8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2496" name="Google Shape;1190;p63"/>
              <p:cNvSpPr>
                <a:spLocks/>
              </p:cNvSpPr>
              <p:nvPr/>
            </p:nvSpPr>
            <p:spPr bwMode="auto">
              <a:xfrm>
                <a:off x="-983006" y="1697293"/>
                <a:ext cx="170830" cy="135923"/>
              </a:xfrm>
              <a:custGeom>
                <a:avLst/>
                <a:gdLst/>
                <a:ahLst/>
                <a:cxnLst>
                  <a:cxn ang="0">
                    <a:pos x="1290" y="0"/>
                  </a:cxn>
                  <a:cxn ang="0">
                    <a:pos x="31" y="237"/>
                  </a:cxn>
                  <a:cxn ang="0">
                    <a:pos x="31" y="298"/>
                  </a:cxn>
                  <a:cxn ang="0">
                    <a:pos x="1327" y="134"/>
                  </a:cxn>
                  <a:cxn ang="0">
                    <a:pos x="2250" y="480"/>
                  </a:cxn>
                  <a:cxn ang="0">
                    <a:pos x="2675" y="2183"/>
                  </a:cxn>
                  <a:cxn ang="0">
                    <a:pos x="2778" y="2274"/>
                  </a:cxn>
                  <a:cxn ang="0">
                    <a:pos x="2857" y="2183"/>
                  </a:cxn>
                  <a:cxn ang="0">
                    <a:pos x="2280" y="359"/>
                  </a:cxn>
                  <a:cxn ang="0">
                    <a:pos x="1290" y="0"/>
                  </a:cxn>
                </a:cxnLst>
                <a:rect l="0" t="0" r="r" b="b"/>
                <a:pathLst>
                  <a:path w="2858" h="2274" extrusionOk="0">
                    <a:moveTo>
                      <a:pt x="1290" y="0"/>
                    </a:moveTo>
                    <a:cubicBezTo>
                      <a:pt x="860" y="0"/>
                      <a:pt x="406" y="123"/>
                      <a:pt x="31" y="237"/>
                    </a:cubicBezTo>
                    <a:cubicBezTo>
                      <a:pt x="0" y="237"/>
                      <a:pt x="0" y="298"/>
                      <a:pt x="31" y="298"/>
                    </a:cubicBezTo>
                    <a:cubicBezTo>
                      <a:pt x="440" y="264"/>
                      <a:pt x="897" y="134"/>
                      <a:pt x="1327" y="134"/>
                    </a:cubicBezTo>
                    <a:cubicBezTo>
                      <a:pt x="1663" y="134"/>
                      <a:pt x="1983" y="214"/>
                      <a:pt x="2250" y="480"/>
                    </a:cubicBezTo>
                    <a:cubicBezTo>
                      <a:pt x="2645" y="906"/>
                      <a:pt x="2645" y="1635"/>
                      <a:pt x="2675" y="2183"/>
                    </a:cubicBezTo>
                    <a:cubicBezTo>
                      <a:pt x="2690" y="2243"/>
                      <a:pt x="2736" y="2274"/>
                      <a:pt x="2778" y="2274"/>
                    </a:cubicBezTo>
                    <a:cubicBezTo>
                      <a:pt x="2819" y="2274"/>
                      <a:pt x="2857" y="2243"/>
                      <a:pt x="2857" y="2183"/>
                    </a:cubicBezTo>
                    <a:cubicBezTo>
                      <a:pt x="2827" y="1575"/>
                      <a:pt x="2797" y="784"/>
                      <a:pt x="2280" y="359"/>
                    </a:cubicBezTo>
                    <a:cubicBezTo>
                      <a:pt x="2013" y="91"/>
                      <a:pt x="1660" y="0"/>
                      <a:pt x="12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2497" name="Google Shape;1191;p63"/>
              <p:cNvSpPr>
                <a:spLocks/>
              </p:cNvSpPr>
              <p:nvPr/>
            </p:nvSpPr>
            <p:spPr bwMode="auto">
              <a:xfrm>
                <a:off x="-911698" y="1733763"/>
                <a:ext cx="98445" cy="54991"/>
              </a:xfrm>
              <a:custGeom>
                <a:avLst/>
                <a:gdLst/>
                <a:ahLst/>
                <a:cxnLst>
                  <a:cxn ang="0">
                    <a:pos x="580" y="1"/>
                  </a:cxn>
                  <a:cxn ang="0">
                    <a:pos x="53" y="213"/>
                  </a:cxn>
                  <a:cxn ang="0">
                    <a:pos x="119" y="341"/>
                  </a:cxn>
                  <a:cxn ang="0">
                    <a:pos x="145" y="335"/>
                  </a:cxn>
                  <a:cxn ang="0">
                    <a:pos x="585" y="190"/>
                  </a:cxn>
                  <a:cxn ang="0">
                    <a:pos x="1026" y="365"/>
                  </a:cxn>
                  <a:cxn ang="0">
                    <a:pos x="1482" y="882"/>
                  </a:cxn>
                  <a:cxn ang="0">
                    <a:pos x="1545" y="920"/>
                  </a:cxn>
                  <a:cxn ang="0">
                    <a:pos x="1604" y="791"/>
                  </a:cxn>
                  <a:cxn ang="0">
                    <a:pos x="580" y="1"/>
                  </a:cxn>
                </a:cxnLst>
                <a:rect l="0" t="0" r="r" b="b"/>
                <a:pathLst>
                  <a:path w="1647" h="920" extrusionOk="0">
                    <a:moveTo>
                      <a:pt x="580" y="1"/>
                    </a:moveTo>
                    <a:cubicBezTo>
                      <a:pt x="408" y="1"/>
                      <a:pt x="229" y="64"/>
                      <a:pt x="53" y="213"/>
                    </a:cubicBezTo>
                    <a:cubicBezTo>
                      <a:pt x="1" y="266"/>
                      <a:pt x="62" y="341"/>
                      <a:pt x="119" y="341"/>
                    </a:cubicBezTo>
                    <a:cubicBezTo>
                      <a:pt x="127" y="341"/>
                      <a:pt x="136" y="339"/>
                      <a:pt x="145" y="335"/>
                    </a:cubicBezTo>
                    <a:cubicBezTo>
                      <a:pt x="297" y="244"/>
                      <a:pt x="441" y="190"/>
                      <a:pt x="585" y="190"/>
                    </a:cubicBezTo>
                    <a:cubicBezTo>
                      <a:pt x="730" y="190"/>
                      <a:pt x="874" y="244"/>
                      <a:pt x="1026" y="365"/>
                    </a:cubicBezTo>
                    <a:cubicBezTo>
                      <a:pt x="1209" y="517"/>
                      <a:pt x="1330" y="730"/>
                      <a:pt x="1482" y="882"/>
                    </a:cubicBezTo>
                    <a:cubicBezTo>
                      <a:pt x="1500" y="909"/>
                      <a:pt x="1523" y="920"/>
                      <a:pt x="1545" y="920"/>
                    </a:cubicBezTo>
                    <a:cubicBezTo>
                      <a:pt x="1598" y="920"/>
                      <a:pt x="1647" y="855"/>
                      <a:pt x="1604" y="791"/>
                    </a:cubicBezTo>
                    <a:cubicBezTo>
                      <a:pt x="1388" y="380"/>
                      <a:pt x="1003" y="1"/>
                      <a:pt x="580" y="1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2498" name="Google Shape;1192;p63"/>
              <p:cNvSpPr>
                <a:spLocks/>
              </p:cNvSpPr>
              <p:nvPr/>
            </p:nvSpPr>
            <p:spPr bwMode="auto">
              <a:xfrm>
                <a:off x="408664" y="1616687"/>
                <a:ext cx="265330" cy="168678"/>
              </a:xfrm>
              <a:custGeom>
                <a:avLst/>
                <a:gdLst/>
                <a:ahLst/>
                <a:cxnLst>
                  <a:cxn ang="0">
                    <a:pos x="2197" y="0"/>
                  </a:cxn>
                  <a:cxn ang="0">
                    <a:pos x="0" y="589"/>
                  </a:cxn>
                  <a:cxn ang="0">
                    <a:pos x="92" y="2534"/>
                  </a:cxn>
                  <a:cxn ang="0">
                    <a:pos x="1746" y="2822"/>
                  </a:cxn>
                  <a:cxn ang="0">
                    <a:pos x="4438" y="619"/>
                  </a:cxn>
                  <a:cxn ang="0">
                    <a:pos x="2197" y="0"/>
                  </a:cxn>
                </a:cxnLst>
                <a:rect l="0" t="0" r="r" b="b"/>
                <a:pathLst>
                  <a:path w="4439" h="2822" extrusionOk="0">
                    <a:moveTo>
                      <a:pt x="2197" y="0"/>
                    </a:moveTo>
                    <a:cubicBezTo>
                      <a:pt x="1430" y="0"/>
                      <a:pt x="663" y="198"/>
                      <a:pt x="0" y="589"/>
                    </a:cubicBezTo>
                    <a:lnTo>
                      <a:pt x="92" y="2534"/>
                    </a:lnTo>
                    <a:cubicBezTo>
                      <a:pt x="711" y="2734"/>
                      <a:pt x="1262" y="2822"/>
                      <a:pt x="1746" y="2822"/>
                    </a:cubicBezTo>
                    <a:cubicBezTo>
                      <a:pt x="3470" y="2822"/>
                      <a:pt x="4343" y="1711"/>
                      <a:pt x="4438" y="619"/>
                    </a:cubicBezTo>
                    <a:cubicBezTo>
                      <a:pt x="3763" y="205"/>
                      <a:pt x="2980" y="0"/>
                      <a:pt x="2197" y="0"/>
                    </a:cubicBezTo>
                    <a:close/>
                  </a:path>
                </a:pathLst>
              </a:custGeom>
              <a:solidFill>
                <a:srgbClr val="FDE1C8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2499" name="Google Shape;1193;p63"/>
              <p:cNvSpPr>
                <a:spLocks/>
              </p:cNvSpPr>
              <p:nvPr/>
            </p:nvSpPr>
            <p:spPr bwMode="auto">
              <a:xfrm>
                <a:off x="403225" y="1521229"/>
                <a:ext cx="276209" cy="133173"/>
              </a:xfrm>
              <a:custGeom>
                <a:avLst/>
                <a:gdLst/>
                <a:ahLst/>
                <a:cxnLst>
                  <a:cxn ang="0">
                    <a:pos x="2320" y="0"/>
                  </a:cxn>
                  <a:cxn ang="0">
                    <a:pos x="0" y="860"/>
                  </a:cxn>
                  <a:cxn ang="0">
                    <a:pos x="91" y="2197"/>
                  </a:cxn>
                  <a:cxn ang="0">
                    <a:pos x="2288" y="1608"/>
                  </a:cxn>
                  <a:cxn ang="0">
                    <a:pos x="4529" y="2227"/>
                  </a:cxn>
                  <a:cxn ang="0">
                    <a:pos x="3617" y="313"/>
                  </a:cxn>
                  <a:cxn ang="0">
                    <a:pos x="2320" y="0"/>
                  </a:cxn>
                </a:cxnLst>
                <a:rect l="0" t="0" r="r" b="b"/>
                <a:pathLst>
                  <a:path w="4621" h="2228" extrusionOk="0">
                    <a:moveTo>
                      <a:pt x="2320" y="0"/>
                    </a:moveTo>
                    <a:cubicBezTo>
                      <a:pt x="1018" y="0"/>
                      <a:pt x="0" y="860"/>
                      <a:pt x="0" y="860"/>
                    </a:cubicBezTo>
                    <a:lnTo>
                      <a:pt x="91" y="2197"/>
                    </a:lnTo>
                    <a:cubicBezTo>
                      <a:pt x="754" y="1806"/>
                      <a:pt x="1521" y="1608"/>
                      <a:pt x="2288" y="1608"/>
                    </a:cubicBezTo>
                    <a:cubicBezTo>
                      <a:pt x="3071" y="1608"/>
                      <a:pt x="3854" y="1813"/>
                      <a:pt x="4529" y="2227"/>
                    </a:cubicBezTo>
                    <a:cubicBezTo>
                      <a:pt x="4620" y="1437"/>
                      <a:pt x="4286" y="677"/>
                      <a:pt x="3617" y="313"/>
                    </a:cubicBezTo>
                    <a:cubicBezTo>
                      <a:pt x="3172" y="86"/>
                      <a:pt x="2731" y="0"/>
                      <a:pt x="2320" y="0"/>
                    </a:cubicBezTo>
                    <a:close/>
                  </a:path>
                </a:pathLst>
              </a:custGeom>
              <a:solidFill>
                <a:srgbClr val="FDE1C8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2500" name="Google Shape;1194;p63"/>
              <p:cNvSpPr>
                <a:spLocks/>
              </p:cNvSpPr>
              <p:nvPr/>
            </p:nvSpPr>
            <p:spPr bwMode="auto">
              <a:xfrm>
                <a:off x="430481" y="1626823"/>
                <a:ext cx="163538" cy="144649"/>
              </a:xfrm>
              <a:custGeom>
                <a:avLst/>
                <a:gdLst/>
                <a:ahLst/>
                <a:cxnLst>
                  <a:cxn ang="0">
                    <a:pos x="1698" y="1"/>
                  </a:cxn>
                  <a:cxn ang="0">
                    <a:pos x="456" y="474"/>
                  </a:cxn>
                  <a:cxn ang="0">
                    <a:pos x="91" y="2328"/>
                  </a:cxn>
                  <a:cxn ang="0">
                    <a:pos x="167" y="2419"/>
                  </a:cxn>
                  <a:cxn ang="0">
                    <a:pos x="243" y="2328"/>
                  </a:cxn>
                  <a:cxn ang="0">
                    <a:pos x="456" y="687"/>
                  </a:cxn>
                  <a:cxn ang="0">
                    <a:pos x="1683" y="137"/>
                  </a:cxn>
                  <a:cxn ang="0">
                    <a:pos x="2587" y="172"/>
                  </a:cxn>
                  <a:cxn ang="0">
                    <a:pos x="2705" y="170"/>
                  </a:cxn>
                  <a:cxn ang="0">
                    <a:pos x="2705" y="109"/>
                  </a:cxn>
                  <a:cxn ang="0">
                    <a:pos x="1698" y="1"/>
                  </a:cxn>
                </a:cxnLst>
                <a:rect l="0" t="0" r="r" b="b"/>
                <a:pathLst>
                  <a:path w="2736" h="2420" extrusionOk="0">
                    <a:moveTo>
                      <a:pt x="1698" y="1"/>
                    </a:moveTo>
                    <a:cubicBezTo>
                      <a:pt x="1228" y="1"/>
                      <a:pt x="771" y="106"/>
                      <a:pt x="456" y="474"/>
                    </a:cubicBezTo>
                    <a:cubicBezTo>
                      <a:pt x="0" y="960"/>
                      <a:pt x="31" y="1720"/>
                      <a:pt x="91" y="2328"/>
                    </a:cubicBezTo>
                    <a:cubicBezTo>
                      <a:pt x="91" y="2389"/>
                      <a:pt x="129" y="2419"/>
                      <a:pt x="167" y="2419"/>
                    </a:cubicBezTo>
                    <a:cubicBezTo>
                      <a:pt x="205" y="2419"/>
                      <a:pt x="243" y="2389"/>
                      <a:pt x="243" y="2328"/>
                    </a:cubicBezTo>
                    <a:cubicBezTo>
                      <a:pt x="243" y="1811"/>
                      <a:pt x="152" y="1173"/>
                      <a:pt x="456" y="687"/>
                    </a:cubicBezTo>
                    <a:cubicBezTo>
                      <a:pt x="740" y="226"/>
                      <a:pt x="1199" y="137"/>
                      <a:pt x="1683" y="137"/>
                    </a:cubicBezTo>
                    <a:cubicBezTo>
                      <a:pt x="1987" y="137"/>
                      <a:pt x="2301" y="172"/>
                      <a:pt x="2587" y="172"/>
                    </a:cubicBezTo>
                    <a:cubicBezTo>
                      <a:pt x="2627" y="172"/>
                      <a:pt x="2667" y="172"/>
                      <a:pt x="2705" y="170"/>
                    </a:cubicBezTo>
                    <a:cubicBezTo>
                      <a:pt x="2736" y="170"/>
                      <a:pt x="2736" y="140"/>
                      <a:pt x="2705" y="109"/>
                    </a:cubicBezTo>
                    <a:cubicBezTo>
                      <a:pt x="2396" y="58"/>
                      <a:pt x="2043" y="1"/>
                      <a:pt x="1698" y="1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2501" name="Google Shape;1195;p63"/>
              <p:cNvSpPr>
                <a:spLocks/>
              </p:cNvSpPr>
              <p:nvPr/>
            </p:nvSpPr>
            <p:spPr bwMode="auto">
              <a:xfrm>
                <a:off x="431736" y="1665276"/>
                <a:ext cx="93006" cy="60071"/>
              </a:xfrm>
              <a:custGeom>
                <a:avLst/>
                <a:gdLst/>
                <a:ahLst/>
                <a:cxnLst>
                  <a:cxn ang="0">
                    <a:pos x="1029" y="1"/>
                  </a:cxn>
                  <a:cxn ang="0">
                    <a:pos x="40" y="912"/>
                  </a:cxn>
                  <a:cxn ang="0">
                    <a:pos x="106" y="1004"/>
                  </a:cxn>
                  <a:cxn ang="0">
                    <a:pos x="192" y="972"/>
                  </a:cxn>
                  <a:cxn ang="0">
                    <a:pos x="648" y="334"/>
                  </a:cxn>
                  <a:cxn ang="0">
                    <a:pos x="1054" y="178"/>
                  </a:cxn>
                  <a:cxn ang="0">
                    <a:pos x="1469" y="273"/>
                  </a:cxn>
                  <a:cxn ang="0">
                    <a:pos x="1492" y="279"/>
                  </a:cxn>
                  <a:cxn ang="0">
                    <a:pos x="1529" y="182"/>
                  </a:cxn>
                  <a:cxn ang="0">
                    <a:pos x="1029" y="1"/>
                  </a:cxn>
                </a:cxnLst>
                <a:rect l="0" t="0" r="r" b="b"/>
                <a:pathLst>
                  <a:path w="1556" h="1005" extrusionOk="0">
                    <a:moveTo>
                      <a:pt x="1029" y="1"/>
                    </a:moveTo>
                    <a:cubicBezTo>
                      <a:pt x="582" y="1"/>
                      <a:pt x="220" y="440"/>
                      <a:pt x="40" y="912"/>
                    </a:cubicBezTo>
                    <a:cubicBezTo>
                      <a:pt x="1" y="971"/>
                      <a:pt x="50" y="1004"/>
                      <a:pt x="106" y="1004"/>
                    </a:cubicBezTo>
                    <a:cubicBezTo>
                      <a:pt x="137" y="1004"/>
                      <a:pt x="170" y="994"/>
                      <a:pt x="192" y="972"/>
                    </a:cubicBezTo>
                    <a:cubicBezTo>
                      <a:pt x="344" y="760"/>
                      <a:pt x="435" y="517"/>
                      <a:pt x="648" y="334"/>
                    </a:cubicBezTo>
                    <a:cubicBezTo>
                      <a:pt x="775" y="223"/>
                      <a:pt x="910" y="178"/>
                      <a:pt x="1054" y="178"/>
                    </a:cubicBezTo>
                    <a:cubicBezTo>
                      <a:pt x="1185" y="178"/>
                      <a:pt x="1324" y="215"/>
                      <a:pt x="1469" y="273"/>
                    </a:cubicBezTo>
                    <a:cubicBezTo>
                      <a:pt x="1477" y="278"/>
                      <a:pt x="1485" y="279"/>
                      <a:pt x="1492" y="279"/>
                    </a:cubicBezTo>
                    <a:cubicBezTo>
                      <a:pt x="1537" y="279"/>
                      <a:pt x="1555" y="208"/>
                      <a:pt x="1529" y="182"/>
                    </a:cubicBezTo>
                    <a:cubicBezTo>
                      <a:pt x="1355" y="55"/>
                      <a:pt x="1187" y="1"/>
                      <a:pt x="1029" y="1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2502" name="Google Shape;1196;p63"/>
              <p:cNvSpPr>
                <a:spLocks/>
              </p:cNvSpPr>
              <p:nvPr/>
            </p:nvSpPr>
            <p:spPr bwMode="auto">
              <a:xfrm>
                <a:off x="-859930" y="960743"/>
                <a:ext cx="1321054" cy="1205850"/>
              </a:xfrm>
              <a:custGeom>
                <a:avLst/>
                <a:gdLst/>
                <a:ahLst/>
                <a:cxnLst>
                  <a:cxn ang="0">
                    <a:pos x="8671" y="0"/>
                  </a:cxn>
                  <a:cxn ang="0">
                    <a:pos x="622" y="10585"/>
                  </a:cxn>
                  <a:cxn ang="0">
                    <a:pos x="1716" y="16208"/>
                  </a:cxn>
                  <a:cxn ang="0">
                    <a:pos x="9984" y="20159"/>
                  </a:cxn>
                  <a:cxn ang="0">
                    <a:pos x="10618" y="20173"/>
                  </a:cxn>
                  <a:cxn ang="0">
                    <a:pos x="20501" y="15721"/>
                  </a:cxn>
                  <a:cxn ang="0">
                    <a:pos x="21473" y="7667"/>
                  </a:cxn>
                  <a:cxn ang="0">
                    <a:pos x="17856" y="2135"/>
                  </a:cxn>
                  <a:cxn ang="0">
                    <a:pos x="8671" y="0"/>
                  </a:cxn>
                </a:cxnLst>
                <a:rect l="0" t="0" r="r" b="b"/>
                <a:pathLst>
                  <a:path w="21991" h="20174" extrusionOk="0">
                    <a:moveTo>
                      <a:pt x="8671" y="0"/>
                    </a:moveTo>
                    <a:cubicBezTo>
                      <a:pt x="4207" y="0"/>
                      <a:pt x="1" y="2149"/>
                      <a:pt x="622" y="10585"/>
                    </a:cubicBezTo>
                    <a:cubicBezTo>
                      <a:pt x="622" y="10585"/>
                      <a:pt x="713" y="14384"/>
                      <a:pt x="1716" y="16208"/>
                    </a:cubicBezTo>
                    <a:cubicBezTo>
                      <a:pt x="2719" y="18062"/>
                      <a:pt x="5880" y="20007"/>
                      <a:pt x="9984" y="20159"/>
                    </a:cubicBezTo>
                    <a:cubicBezTo>
                      <a:pt x="10192" y="20169"/>
                      <a:pt x="10404" y="20173"/>
                      <a:pt x="10618" y="20173"/>
                    </a:cubicBezTo>
                    <a:cubicBezTo>
                      <a:pt x="14596" y="20173"/>
                      <a:pt x="19491" y="18577"/>
                      <a:pt x="20501" y="15721"/>
                    </a:cubicBezTo>
                    <a:cubicBezTo>
                      <a:pt x="21595" y="12712"/>
                      <a:pt x="21990" y="10645"/>
                      <a:pt x="21473" y="7667"/>
                    </a:cubicBezTo>
                    <a:cubicBezTo>
                      <a:pt x="20926" y="4688"/>
                      <a:pt x="20713" y="3350"/>
                      <a:pt x="17856" y="2135"/>
                    </a:cubicBezTo>
                    <a:cubicBezTo>
                      <a:pt x="16536" y="1587"/>
                      <a:pt x="12508" y="0"/>
                      <a:pt x="8671" y="0"/>
                    </a:cubicBezTo>
                    <a:close/>
                  </a:path>
                </a:pathLst>
              </a:custGeom>
              <a:solidFill>
                <a:srgbClr val="FDE1C8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2503" name="Google Shape;1197;p63"/>
              <p:cNvSpPr>
                <a:spLocks/>
              </p:cNvSpPr>
              <p:nvPr/>
            </p:nvSpPr>
            <p:spPr bwMode="auto">
              <a:xfrm>
                <a:off x="-238128" y="1562929"/>
                <a:ext cx="92707" cy="152958"/>
              </a:xfrm>
              <a:custGeom>
                <a:avLst/>
                <a:gdLst/>
                <a:ahLst/>
                <a:cxnLst>
                  <a:cxn ang="0">
                    <a:pos x="259" y="0"/>
                  </a:cxn>
                  <a:cxn ang="0">
                    <a:pos x="213" y="23"/>
                  </a:cxn>
                  <a:cxn ang="0">
                    <a:pos x="61" y="1117"/>
                  </a:cxn>
                  <a:cxn ang="0">
                    <a:pos x="152" y="1817"/>
                  </a:cxn>
                  <a:cxn ang="0">
                    <a:pos x="472" y="2007"/>
                  </a:cxn>
                  <a:cxn ang="0">
                    <a:pos x="548" y="1999"/>
                  </a:cxn>
                  <a:cxn ang="0">
                    <a:pos x="791" y="1847"/>
                  </a:cxn>
                  <a:cxn ang="0">
                    <a:pos x="1034" y="1695"/>
                  </a:cxn>
                  <a:cxn ang="0">
                    <a:pos x="1277" y="2151"/>
                  </a:cxn>
                  <a:cxn ang="0">
                    <a:pos x="973" y="2394"/>
                  </a:cxn>
                  <a:cxn ang="0">
                    <a:pos x="1026" y="2558"/>
                  </a:cxn>
                  <a:cxn ang="0">
                    <a:pos x="1064" y="2546"/>
                  </a:cxn>
                  <a:cxn ang="0">
                    <a:pos x="1520" y="1877"/>
                  </a:cxn>
                  <a:cxn ang="0">
                    <a:pos x="1081" y="1530"/>
                  </a:cxn>
                  <a:cxn ang="0">
                    <a:pos x="973" y="1543"/>
                  </a:cxn>
                  <a:cxn ang="0">
                    <a:pos x="700" y="1725"/>
                  </a:cxn>
                  <a:cxn ang="0">
                    <a:pos x="485" y="1773"/>
                  </a:cxn>
                  <a:cxn ang="0">
                    <a:pos x="244" y="1026"/>
                  </a:cxn>
                  <a:cxn ang="0">
                    <a:pos x="304" y="23"/>
                  </a:cxn>
                  <a:cxn ang="0">
                    <a:pos x="259" y="0"/>
                  </a:cxn>
                </a:cxnLst>
                <a:rect l="0" t="0" r="r" b="b"/>
                <a:pathLst>
                  <a:path w="1551" h="2559" extrusionOk="0">
                    <a:moveTo>
                      <a:pt x="259" y="0"/>
                    </a:moveTo>
                    <a:cubicBezTo>
                      <a:pt x="244" y="0"/>
                      <a:pt x="228" y="8"/>
                      <a:pt x="213" y="23"/>
                    </a:cubicBezTo>
                    <a:cubicBezTo>
                      <a:pt x="122" y="388"/>
                      <a:pt x="122" y="783"/>
                      <a:pt x="61" y="1117"/>
                    </a:cubicBezTo>
                    <a:cubicBezTo>
                      <a:pt x="31" y="1361"/>
                      <a:pt x="0" y="1634"/>
                      <a:pt x="152" y="1817"/>
                    </a:cubicBezTo>
                    <a:cubicBezTo>
                      <a:pt x="228" y="1943"/>
                      <a:pt x="347" y="2007"/>
                      <a:pt x="472" y="2007"/>
                    </a:cubicBezTo>
                    <a:cubicBezTo>
                      <a:pt x="497" y="2007"/>
                      <a:pt x="522" y="2004"/>
                      <a:pt x="548" y="1999"/>
                    </a:cubicBezTo>
                    <a:cubicBezTo>
                      <a:pt x="639" y="1969"/>
                      <a:pt x="730" y="1908"/>
                      <a:pt x="791" y="1847"/>
                    </a:cubicBezTo>
                    <a:cubicBezTo>
                      <a:pt x="821" y="1847"/>
                      <a:pt x="973" y="1695"/>
                      <a:pt x="1034" y="1695"/>
                    </a:cubicBezTo>
                    <a:cubicBezTo>
                      <a:pt x="1095" y="1847"/>
                      <a:pt x="1186" y="1999"/>
                      <a:pt x="1277" y="2151"/>
                    </a:cubicBezTo>
                    <a:cubicBezTo>
                      <a:pt x="1186" y="2273"/>
                      <a:pt x="1095" y="2333"/>
                      <a:pt x="973" y="2394"/>
                    </a:cubicBezTo>
                    <a:cubicBezTo>
                      <a:pt x="895" y="2420"/>
                      <a:pt x="951" y="2558"/>
                      <a:pt x="1026" y="2558"/>
                    </a:cubicBezTo>
                    <a:cubicBezTo>
                      <a:pt x="1039" y="2558"/>
                      <a:pt x="1051" y="2555"/>
                      <a:pt x="1064" y="2546"/>
                    </a:cubicBezTo>
                    <a:cubicBezTo>
                      <a:pt x="1338" y="2424"/>
                      <a:pt x="1551" y="2181"/>
                      <a:pt x="1520" y="1877"/>
                    </a:cubicBezTo>
                    <a:cubicBezTo>
                      <a:pt x="1469" y="1670"/>
                      <a:pt x="1285" y="1530"/>
                      <a:pt x="1081" y="1530"/>
                    </a:cubicBezTo>
                    <a:cubicBezTo>
                      <a:pt x="1046" y="1530"/>
                      <a:pt x="1009" y="1534"/>
                      <a:pt x="973" y="1543"/>
                    </a:cubicBezTo>
                    <a:cubicBezTo>
                      <a:pt x="852" y="1573"/>
                      <a:pt x="791" y="1665"/>
                      <a:pt x="700" y="1725"/>
                    </a:cubicBezTo>
                    <a:cubicBezTo>
                      <a:pt x="615" y="1758"/>
                      <a:pt x="544" y="1773"/>
                      <a:pt x="485" y="1773"/>
                    </a:cubicBezTo>
                    <a:cubicBezTo>
                      <a:pt x="163" y="1773"/>
                      <a:pt x="192" y="1335"/>
                      <a:pt x="244" y="1026"/>
                    </a:cubicBezTo>
                    <a:cubicBezTo>
                      <a:pt x="274" y="753"/>
                      <a:pt x="456" y="297"/>
                      <a:pt x="304" y="23"/>
                    </a:cubicBezTo>
                    <a:cubicBezTo>
                      <a:pt x="289" y="8"/>
                      <a:pt x="274" y="0"/>
                      <a:pt x="25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2504" name="Google Shape;1198;p63"/>
              <p:cNvSpPr>
                <a:spLocks/>
              </p:cNvSpPr>
              <p:nvPr/>
            </p:nvSpPr>
            <p:spPr bwMode="auto">
              <a:xfrm>
                <a:off x="-630531" y="1389893"/>
                <a:ext cx="116317" cy="91034"/>
              </a:xfrm>
              <a:custGeom>
                <a:avLst/>
                <a:gdLst/>
                <a:ahLst/>
                <a:cxnLst>
                  <a:cxn ang="0">
                    <a:pos x="1824" y="0"/>
                  </a:cxn>
                  <a:cxn ang="0">
                    <a:pos x="0" y="1459"/>
                  </a:cxn>
                  <a:cxn ang="0">
                    <a:pos x="48" y="1523"/>
                  </a:cxn>
                  <a:cxn ang="0">
                    <a:pos x="91" y="1490"/>
                  </a:cxn>
                  <a:cxn ang="0">
                    <a:pos x="1854" y="183"/>
                  </a:cxn>
                  <a:cxn ang="0">
                    <a:pos x="1824" y="0"/>
                  </a:cxn>
                </a:cxnLst>
                <a:rect l="0" t="0" r="r" b="b"/>
                <a:pathLst>
                  <a:path w="1946" h="1523" extrusionOk="0">
                    <a:moveTo>
                      <a:pt x="1824" y="0"/>
                    </a:moveTo>
                    <a:cubicBezTo>
                      <a:pt x="1125" y="0"/>
                      <a:pt x="122" y="730"/>
                      <a:pt x="0" y="1459"/>
                    </a:cubicBezTo>
                    <a:cubicBezTo>
                      <a:pt x="0" y="1497"/>
                      <a:pt x="23" y="1523"/>
                      <a:pt x="48" y="1523"/>
                    </a:cubicBezTo>
                    <a:cubicBezTo>
                      <a:pt x="64" y="1523"/>
                      <a:pt x="80" y="1513"/>
                      <a:pt x="91" y="1490"/>
                    </a:cubicBezTo>
                    <a:cubicBezTo>
                      <a:pt x="517" y="821"/>
                      <a:pt x="1033" y="395"/>
                      <a:pt x="1854" y="183"/>
                    </a:cubicBezTo>
                    <a:cubicBezTo>
                      <a:pt x="1945" y="152"/>
                      <a:pt x="1915" y="31"/>
                      <a:pt x="1824" y="0"/>
                    </a:cubicBezTo>
                    <a:close/>
                  </a:path>
                </a:pathLst>
              </a:custGeom>
              <a:solidFill>
                <a:srgbClr val="8E4F4F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2505" name="Google Shape;1199;p63"/>
              <p:cNvSpPr>
                <a:spLocks/>
              </p:cNvSpPr>
              <p:nvPr/>
            </p:nvSpPr>
            <p:spPr bwMode="auto">
              <a:xfrm>
                <a:off x="81652" y="1345722"/>
                <a:ext cx="133293" cy="53138"/>
              </a:xfrm>
              <a:custGeom>
                <a:avLst/>
                <a:gdLst/>
                <a:ahLst/>
                <a:cxnLst>
                  <a:cxn ang="0">
                    <a:pos x="435" y="1"/>
                  </a:cxn>
                  <a:cxn ang="0">
                    <a:pos x="61" y="40"/>
                  </a:cxn>
                  <a:cxn ang="0">
                    <a:pos x="61" y="162"/>
                  </a:cxn>
                  <a:cxn ang="0">
                    <a:pos x="1976" y="861"/>
                  </a:cxn>
                  <a:cxn ang="0">
                    <a:pos x="2056" y="889"/>
                  </a:cxn>
                  <a:cxn ang="0">
                    <a:pos x="2158" y="709"/>
                  </a:cxn>
                  <a:cxn ang="0">
                    <a:pos x="435" y="1"/>
                  </a:cxn>
                </a:cxnLst>
                <a:rect l="0" t="0" r="r" b="b"/>
                <a:pathLst>
                  <a:path w="2230" h="889" extrusionOk="0">
                    <a:moveTo>
                      <a:pt x="435" y="1"/>
                    </a:moveTo>
                    <a:cubicBezTo>
                      <a:pt x="304" y="1"/>
                      <a:pt x="178" y="14"/>
                      <a:pt x="61" y="40"/>
                    </a:cubicBezTo>
                    <a:cubicBezTo>
                      <a:pt x="0" y="40"/>
                      <a:pt x="0" y="131"/>
                      <a:pt x="61" y="162"/>
                    </a:cubicBezTo>
                    <a:cubicBezTo>
                      <a:pt x="760" y="283"/>
                      <a:pt x="1429" y="344"/>
                      <a:pt x="1976" y="861"/>
                    </a:cubicBezTo>
                    <a:cubicBezTo>
                      <a:pt x="2002" y="881"/>
                      <a:pt x="2030" y="889"/>
                      <a:pt x="2056" y="889"/>
                    </a:cubicBezTo>
                    <a:cubicBezTo>
                      <a:pt x="2152" y="889"/>
                      <a:pt x="2230" y="780"/>
                      <a:pt x="2158" y="709"/>
                    </a:cubicBezTo>
                    <a:cubicBezTo>
                      <a:pt x="1782" y="282"/>
                      <a:pt x="1054" y="1"/>
                      <a:pt x="435" y="1"/>
                    </a:cubicBezTo>
                    <a:close/>
                  </a:path>
                </a:pathLst>
              </a:custGeom>
              <a:solidFill>
                <a:srgbClr val="8E4F4F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2506" name="Google Shape;1200;p63"/>
              <p:cNvSpPr>
                <a:spLocks/>
              </p:cNvSpPr>
              <p:nvPr/>
            </p:nvSpPr>
            <p:spPr bwMode="auto">
              <a:xfrm>
                <a:off x="-653294" y="1750149"/>
                <a:ext cx="287196" cy="264020"/>
              </a:xfrm>
              <a:custGeom>
                <a:avLst/>
                <a:gdLst/>
                <a:ahLst/>
                <a:cxnLst>
                  <a:cxn ang="0">
                    <a:pos x="2063" y="1"/>
                  </a:cxn>
                  <a:cxn ang="0">
                    <a:pos x="1946" y="4"/>
                  </a:cxn>
                  <a:cxn ang="0">
                    <a:pos x="61" y="1980"/>
                  </a:cxn>
                  <a:cxn ang="0">
                    <a:pos x="2067" y="3774"/>
                  </a:cxn>
                  <a:cxn ang="0">
                    <a:pos x="2128" y="3773"/>
                  </a:cxn>
                  <a:cxn ang="0">
                    <a:pos x="4043" y="1797"/>
                  </a:cxn>
                  <a:cxn ang="0">
                    <a:pos x="2063" y="1"/>
                  </a:cxn>
                </a:cxnLst>
                <a:rect l="0" t="0" r="r" b="b"/>
                <a:pathLst>
                  <a:path w="4105" h="3774" extrusionOk="0">
                    <a:moveTo>
                      <a:pt x="2063" y="1"/>
                    </a:moveTo>
                    <a:cubicBezTo>
                      <a:pt x="2024" y="1"/>
                      <a:pt x="1985" y="2"/>
                      <a:pt x="1946" y="4"/>
                    </a:cubicBezTo>
                    <a:cubicBezTo>
                      <a:pt x="852" y="65"/>
                      <a:pt x="1" y="946"/>
                      <a:pt x="61" y="1980"/>
                    </a:cubicBezTo>
                    <a:cubicBezTo>
                      <a:pt x="91" y="2994"/>
                      <a:pt x="999" y="3774"/>
                      <a:pt x="2067" y="3774"/>
                    </a:cubicBezTo>
                    <a:cubicBezTo>
                      <a:pt x="2088" y="3774"/>
                      <a:pt x="2108" y="3774"/>
                      <a:pt x="2128" y="3773"/>
                    </a:cubicBezTo>
                    <a:cubicBezTo>
                      <a:pt x="3253" y="3712"/>
                      <a:pt x="4104" y="2831"/>
                      <a:pt x="4043" y="1797"/>
                    </a:cubicBezTo>
                    <a:cubicBezTo>
                      <a:pt x="3985" y="800"/>
                      <a:pt x="3133" y="1"/>
                      <a:pt x="2063" y="1"/>
                    </a:cubicBezTo>
                    <a:close/>
                  </a:path>
                </a:pathLst>
              </a:custGeom>
              <a:solidFill>
                <a:srgbClr val="F1C1C7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2507" name="Google Shape;1201;p63"/>
              <p:cNvSpPr>
                <a:spLocks/>
              </p:cNvSpPr>
              <p:nvPr/>
            </p:nvSpPr>
            <p:spPr bwMode="auto">
              <a:xfrm>
                <a:off x="-13510" y="1706137"/>
                <a:ext cx="313902" cy="288697"/>
              </a:xfrm>
              <a:custGeom>
                <a:avLst/>
                <a:gdLst/>
                <a:ahLst/>
                <a:cxnLst>
                  <a:cxn ang="0">
                    <a:pos x="2064" y="1"/>
                  </a:cxn>
                  <a:cxn ang="0">
                    <a:pos x="1945" y="4"/>
                  </a:cxn>
                  <a:cxn ang="0">
                    <a:pos x="30" y="1980"/>
                  </a:cxn>
                  <a:cxn ang="0">
                    <a:pos x="2010" y="3746"/>
                  </a:cxn>
                  <a:cxn ang="0">
                    <a:pos x="2128" y="3743"/>
                  </a:cxn>
                  <a:cxn ang="0">
                    <a:pos x="4043" y="1767"/>
                  </a:cxn>
                  <a:cxn ang="0">
                    <a:pos x="2064" y="1"/>
                  </a:cxn>
                </a:cxnLst>
                <a:rect l="0" t="0" r="r" b="b"/>
                <a:pathLst>
                  <a:path w="4074" h="3747" extrusionOk="0">
                    <a:moveTo>
                      <a:pt x="2064" y="1"/>
                    </a:moveTo>
                    <a:cubicBezTo>
                      <a:pt x="2024" y="1"/>
                      <a:pt x="1985" y="2"/>
                      <a:pt x="1945" y="4"/>
                    </a:cubicBezTo>
                    <a:cubicBezTo>
                      <a:pt x="851" y="35"/>
                      <a:pt x="0" y="916"/>
                      <a:pt x="30" y="1980"/>
                    </a:cubicBezTo>
                    <a:cubicBezTo>
                      <a:pt x="89" y="2976"/>
                      <a:pt x="967" y="3746"/>
                      <a:pt x="2010" y="3746"/>
                    </a:cubicBezTo>
                    <a:cubicBezTo>
                      <a:pt x="2049" y="3746"/>
                      <a:pt x="2088" y="3745"/>
                      <a:pt x="2128" y="3743"/>
                    </a:cubicBezTo>
                    <a:cubicBezTo>
                      <a:pt x="3222" y="3682"/>
                      <a:pt x="4073" y="2801"/>
                      <a:pt x="4043" y="1767"/>
                    </a:cubicBezTo>
                    <a:cubicBezTo>
                      <a:pt x="3984" y="771"/>
                      <a:pt x="3107" y="1"/>
                      <a:pt x="2064" y="1"/>
                    </a:cubicBezTo>
                    <a:close/>
                  </a:path>
                </a:pathLst>
              </a:custGeom>
              <a:solidFill>
                <a:srgbClr val="F1C1C7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2508" name="Google Shape;1202;p63"/>
              <p:cNvSpPr>
                <a:spLocks/>
              </p:cNvSpPr>
              <p:nvPr/>
            </p:nvSpPr>
            <p:spPr bwMode="auto">
              <a:xfrm>
                <a:off x="-516127" y="1598671"/>
                <a:ext cx="67304" cy="78302"/>
              </a:xfrm>
              <a:custGeom>
                <a:avLst/>
                <a:gdLst/>
                <a:ahLst/>
                <a:cxnLst>
                  <a:cxn ang="0">
                    <a:pos x="564" y="0"/>
                  </a:cxn>
                  <a:cxn ang="0">
                    <a:pos x="518" y="3"/>
                  </a:cxn>
                  <a:cxn ang="0">
                    <a:pos x="1" y="702"/>
                  </a:cxn>
                  <a:cxn ang="0">
                    <a:pos x="609" y="1310"/>
                  </a:cxn>
                  <a:cxn ang="0">
                    <a:pos x="1095" y="611"/>
                  </a:cxn>
                  <a:cxn ang="0">
                    <a:pos x="564" y="0"/>
                  </a:cxn>
                </a:cxnLst>
                <a:rect l="0" t="0" r="r" b="b"/>
                <a:pathLst>
                  <a:path w="1126" h="1310" extrusionOk="0">
                    <a:moveTo>
                      <a:pt x="564" y="0"/>
                    </a:moveTo>
                    <a:cubicBezTo>
                      <a:pt x="548" y="0"/>
                      <a:pt x="533" y="1"/>
                      <a:pt x="518" y="3"/>
                    </a:cubicBezTo>
                    <a:cubicBezTo>
                      <a:pt x="214" y="33"/>
                      <a:pt x="1" y="337"/>
                      <a:pt x="1" y="702"/>
                    </a:cubicBezTo>
                    <a:cubicBezTo>
                      <a:pt x="31" y="1036"/>
                      <a:pt x="305" y="1310"/>
                      <a:pt x="609" y="1310"/>
                    </a:cubicBezTo>
                    <a:cubicBezTo>
                      <a:pt x="913" y="1279"/>
                      <a:pt x="1126" y="975"/>
                      <a:pt x="1095" y="611"/>
                    </a:cubicBezTo>
                    <a:cubicBezTo>
                      <a:pt x="1066" y="264"/>
                      <a:pt x="846" y="0"/>
                      <a:pt x="564" y="0"/>
                    </a:cubicBezTo>
                    <a:close/>
                  </a:path>
                </a:pathLst>
              </a:custGeom>
              <a:solidFill>
                <a:srgbClr val="111111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2509" name="Google Shape;1203;p63"/>
              <p:cNvSpPr>
                <a:spLocks/>
              </p:cNvSpPr>
              <p:nvPr/>
            </p:nvSpPr>
            <p:spPr bwMode="auto">
              <a:xfrm>
                <a:off x="16201" y="1562331"/>
                <a:ext cx="67304" cy="78302"/>
              </a:xfrm>
              <a:custGeom>
                <a:avLst/>
                <a:gdLst/>
                <a:ahLst/>
                <a:cxnLst>
                  <a:cxn ang="0">
                    <a:pos x="559" y="1"/>
                  </a:cxn>
                  <a:cxn ang="0">
                    <a:pos x="518" y="3"/>
                  </a:cxn>
                  <a:cxn ang="0">
                    <a:pos x="1" y="702"/>
                  </a:cxn>
                  <a:cxn ang="0">
                    <a:pos x="609" y="1310"/>
                  </a:cxn>
                  <a:cxn ang="0">
                    <a:pos x="1095" y="611"/>
                  </a:cxn>
                  <a:cxn ang="0">
                    <a:pos x="559" y="1"/>
                  </a:cxn>
                </a:cxnLst>
                <a:rect l="0" t="0" r="r" b="b"/>
                <a:pathLst>
                  <a:path w="1126" h="1310" extrusionOk="0">
                    <a:moveTo>
                      <a:pt x="559" y="1"/>
                    </a:moveTo>
                    <a:cubicBezTo>
                      <a:pt x="545" y="1"/>
                      <a:pt x="532" y="1"/>
                      <a:pt x="518" y="3"/>
                    </a:cubicBezTo>
                    <a:cubicBezTo>
                      <a:pt x="214" y="33"/>
                      <a:pt x="1" y="337"/>
                      <a:pt x="1" y="702"/>
                    </a:cubicBezTo>
                    <a:cubicBezTo>
                      <a:pt x="31" y="1036"/>
                      <a:pt x="305" y="1310"/>
                      <a:pt x="609" y="1310"/>
                    </a:cubicBezTo>
                    <a:cubicBezTo>
                      <a:pt x="882" y="1279"/>
                      <a:pt x="1126" y="976"/>
                      <a:pt x="1095" y="611"/>
                    </a:cubicBezTo>
                    <a:cubicBezTo>
                      <a:pt x="1066" y="265"/>
                      <a:pt x="818" y="1"/>
                      <a:pt x="559" y="1"/>
                    </a:cubicBezTo>
                    <a:close/>
                  </a:path>
                </a:pathLst>
              </a:custGeom>
              <a:solidFill>
                <a:srgbClr val="111111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2510" name="Google Shape;1204;p63"/>
              <p:cNvSpPr>
                <a:spLocks/>
              </p:cNvSpPr>
              <p:nvPr/>
            </p:nvSpPr>
            <p:spPr bwMode="auto">
              <a:xfrm>
                <a:off x="-944705" y="978696"/>
                <a:ext cx="316197" cy="640621"/>
              </a:xfrm>
              <a:custGeom>
                <a:avLst/>
                <a:gdLst/>
                <a:ahLst/>
                <a:cxnLst>
                  <a:cxn ang="0">
                    <a:pos x="5289" y="1"/>
                  </a:cxn>
                  <a:cxn ang="0">
                    <a:pos x="5289" y="1"/>
                  </a:cxn>
                  <a:cxn ang="0">
                    <a:pos x="973" y="4165"/>
                  </a:cxn>
                  <a:cxn ang="0">
                    <a:pos x="547" y="10244"/>
                  </a:cxn>
                  <a:cxn ang="0">
                    <a:pos x="2158" y="10700"/>
                  </a:cxn>
                  <a:cxn ang="0">
                    <a:pos x="2209" y="10718"/>
                  </a:cxn>
                  <a:cxn ang="0">
                    <a:pos x="2189" y="9514"/>
                  </a:cxn>
                  <a:cxn ang="0">
                    <a:pos x="4195" y="8998"/>
                  </a:cxn>
                  <a:cxn ang="0">
                    <a:pos x="4894" y="1460"/>
                  </a:cxn>
                  <a:cxn ang="0">
                    <a:pos x="5289" y="1"/>
                  </a:cxn>
                </a:cxnLst>
                <a:rect l="0" t="0" r="r" b="b"/>
                <a:pathLst>
                  <a:path w="5290" h="10719" extrusionOk="0">
                    <a:moveTo>
                      <a:pt x="5289" y="1"/>
                    </a:moveTo>
                    <a:lnTo>
                      <a:pt x="5289" y="1"/>
                    </a:lnTo>
                    <a:cubicBezTo>
                      <a:pt x="3192" y="882"/>
                      <a:pt x="1520" y="2554"/>
                      <a:pt x="973" y="4165"/>
                    </a:cubicBezTo>
                    <a:cubicBezTo>
                      <a:pt x="0" y="7022"/>
                      <a:pt x="547" y="10244"/>
                      <a:pt x="547" y="10244"/>
                    </a:cubicBezTo>
                    <a:cubicBezTo>
                      <a:pt x="912" y="10305"/>
                      <a:pt x="1976" y="10639"/>
                      <a:pt x="2158" y="10700"/>
                    </a:cubicBezTo>
                    <a:cubicBezTo>
                      <a:pt x="2179" y="10712"/>
                      <a:pt x="2196" y="10718"/>
                      <a:pt x="2209" y="10718"/>
                    </a:cubicBezTo>
                    <a:cubicBezTo>
                      <a:pt x="2388" y="10718"/>
                      <a:pt x="1905" y="9628"/>
                      <a:pt x="2189" y="9514"/>
                    </a:cubicBezTo>
                    <a:cubicBezTo>
                      <a:pt x="2857" y="9302"/>
                      <a:pt x="3526" y="9119"/>
                      <a:pt x="4195" y="8998"/>
                    </a:cubicBezTo>
                    <a:cubicBezTo>
                      <a:pt x="3830" y="6414"/>
                      <a:pt x="4134" y="3831"/>
                      <a:pt x="4894" y="1460"/>
                    </a:cubicBezTo>
                    <a:cubicBezTo>
                      <a:pt x="5046" y="973"/>
                      <a:pt x="5167" y="487"/>
                      <a:pt x="5289" y="1"/>
                    </a:cubicBezTo>
                    <a:close/>
                  </a:path>
                </a:pathLst>
              </a:custGeom>
              <a:solidFill>
                <a:srgbClr val="3D1926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2511" name="Google Shape;1205;p63"/>
              <p:cNvSpPr>
                <a:spLocks/>
              </p:cNvSpPr>
              <p:nvPr/>
            </p:nvSpPr>
            <p:spPr bwMode="auto">
              <a:xfrm>
                <a:off x="-724621" y="949286"/>
                <a:ext cx="206611" cy="570154"/>
              </a:xfrm>
              <a:custGeom>
                <a:avLst/>
                <a:gdLst/>
                <a:ahLst/>
                <a:cxnLst>
                  <a:cxn ang="0">
                    <a:pos x="3040" y="0"/>
                  </a:cxn>
                  <a:cxn ang="0">
                    <a:pos x="1489" y="487"/>
                  </a:cxn>
                  <a:cxn ang="0">
                    <a:pos x="1094" y="1946"/>
                  </a:cxn>
                  <a:cxn ang="0">
                    <a:pos x="365" y="9484"/>
                  </a:cxn>
                  <a:cxn ang="0">
                    <a:pos x="3222" y="8997"/>
                  </a:cxn>
                  <a:cxn ang="0">
                    <a:pos x="3040" y="0"/>
                  </a:cxn>
                </a:cxnLst>
                <a:rect l="0" t="0" r="r" b="b"/>
                <a:pathLst>
                  <a:path w="3222" h="9484" extrusionOk="0">
                    <a:moveTo>
                      <a:pt x="3040" y="0"/>
                    </a:moveTo>
                    <a:cubicBezTo>
                      <a:pt x="2492" y="92"/>
                      <a:pt x="1976" y="274"/>
                      <a:pt x="1489" y="487"/>
                    </a:cubicBezTo>
                    <a:cubicBezTo>
                      <a:pt x="1337" y="973"/>
                      <a:pt x="1216" y="1459"/>
                      <a:pt x="1094" y="1946"/>
                    </a:cubicBezTo>
                    <a:cubicBezTo>
                      <a:pt x="334" y="4317"/>
                      <a:pt x="0" y="6900"/>
                      <a:pt x="365" y="9484"/>
                    </a:cubicBezTo>
                    <a:cubicBezTo>
                      <a:pt x="1337" y="9271"/>
                      <a:pt x="2280" y="9119"/>
                      <a:pt x="3222" y="8997"/>
                    </a:cubicBezTo>
                    <a:cubicBezTo>
                      <a:pt x="2553" y="6019"/>
                      <a:pt x="2523" y="2979"/>
                      <a:pt x="3040" y="0"/>
                    </a:cubicBezTo>
                    <a:close/>
                  </a:path>
                </a:pathLst>
              </a:custGeom>
              <a:solidFill>
                <a:srgbClr val="582938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2512" name="Google Shape;1206;p63"/>
              <p:cNvSpPr>
                <a:spLocks/>
              </p:cNvSpPr>
              <p:nvPr/>
            </p:nvSpPr>
            <p:spPr bwMode="auto">
              <a:xfrm>
                <a:off x="-576698" y="804804"/>
                <a:ext cx="831620" cy="695991"/>
              </a:xfrm>
              <a:custGeom>
                <a:avLst/>
                <a:gdLst/>
                <a:ahLst/>
                <a:cxnLst>
                  <a:cxn ang="0">
                    <a:pos x="6538" y="1"/>
                  </a:cxn>
                  <a:cxn ang="0">
                    <a:pos x="6506" y="2"/>
                  </a:cxn>
                  <a:cxn ang="0">
                    <a:pos x="5138" y="2525"/>
                  </a:cxn>
                  <a:cxn ang="0">
                    <a:pos x="3954" y="839"/>
                  </a:cxn>
                  <a:cxn ang="0">
                    <a:pos x="3709" y="883"/>
                  </a:cxn>
                  <a:cxn ang="0">
                    <a:pos x="4135" y="2616"/>
                  </a:cxn>
                  <a:cxn ang="0">
                    <a:pos x="2083" y="2297"/>
                  </a:cxn>
                  <a:cxn ang="0">
                    <a:pos x="518" y="2464"/>
                  </a:cxn>
                  <a:cxn ang="0">
                    <a:pos x="700" y="11491"/>
                  </a:cxn>
                  <a:cxn ang="0">
                    <a:pos x="5490" y="11237"/>
                  </a:cxn>
                  <a:cxn ang="0">
                    <a:pos x="7326" y="11279"/>
                  </a:cxn>
                  <a:cxn ang="0">
                    <a:pos x="7396" y="8376"/>
                  </a:cxn>
                  <a:cxn ang="0">
                    <a:pos x="7509" y="8482"/>
                  </a:cxn>
                  <a:cxn ang="0">
                    <a:pos x="8208" y="11339"/>
                  </a:cxn>
                  <a:cxn ang="0">
                    <a:pos x="11035" y="11309"/>
                  </a:cxn>
                  <a:cxn ang="0">
                    <a:pos x="10852" y="7449"/>
                  </a:cxn>
                  <a:cxn ang="0">
                    <a:pos x="10852" y="7449"/>
                  </a:cxn>
                  <a:cxn ang="0">
                    <a:pos x="12220" y="11431"/>
                  </a:cxn>
                  <a:cxn ang="0">
                    <a:pos x="13588" y="11643"/>
                  </a:cxn>
                  <a:cxn ang="0">
                    <a:pos x="9180" y="2008"/>
                  </a:cxn>
                  <a:cxn ang="0">
                    <a:pos x="5928" y="2494"/>
                  </a:cxn>
                  <a:cxn ang="0">
                    <a:pos x="6538" y="1"/>
                  </a:cxn>
                </a:cxnLst>
                <a:rect l="0" t="0" r="r" b="b"/>
                <a:pathLst>
                  <a:path w="13588" h="11644" extrusionOk="0">
                    <a:moveTo>
                      <a:pt x="6538" y="1"/>
                    </a:moveTo>
                    <a:cubicBezTo>
                      <a:pt x="6527" y="1"/>
                      <a:pt x="6517" y="1"/>
                      <a:pt x="6506" y="2"/>
                    </a:cubicBezTo>
                    <a:cubicBezTo>
                      <a:pt x="5563" y="32"/>
                      <a:pt x="5138" y="2525"/>
                      <a:pt x="5138" y="2525"/>
                    </a:cubicBezTo>
                    <a:cubicBezTo>
                      <a:pt x="5138" y="2525"/>
                      <a:pt x="4806" y="839"/>
                      <a:pt x="3954" y="839"/>
                    </a:cubicBezTo>
                    <a:cubicBezTo>
                      <a:pt x="3877" y="839"/>
                      <a:pt x="3795" y="853"/>
                      <a:pt x="3709" y="883"/>
                    </a:cubicBezTo>
                    <a:cubicBezTo>
                      <a:pt x="2676" y="1248"/>
                      <a:pt x="4135" y="2616"/>
                      <a:pt x="4135" y="2616"/>
                    </a:cubicBezTo>
                    <a:cubicBezTo>
                      <a:pt x="3453" y="2394"/>
                      <a:pt x="2762" y="2297"/>
                      <a:pt x="2083" y="2297"/>
                    </a:cubicBezTo>
                    <a:cubicBezTo>
                      <a:pt x="1551" y="2297"/>
                      <a:pt x="1025" y="2357"/>
                      <a:pt x="518" y="2464"/>
                    </a:cubicBezTo>
                    <a:cubicBezTo>
                      <a:pt x="1" y="5473"/>
                      <a:pt x="31" y="8513"/>
                      <a:pt x="700" y="11491"/>
                    </a:cubicBezTo>
                    <a:cubicBezTo>
                      <a:pt x="2549" y="11286"/>
                      <a:pt x="4267" y="11237"/>
                      <a:pt x="5490" y="11237"/>
                    </a:cubicBezTo>
                    <a:cubicBezTo>
                      <a:pt x="6619" y="11237"/>
                      <a:pt x="7326" y="11279"/>
                      <a:pt x="7326" y="11279"/>
                    </a:cubicBezTo>
                    <a:cubicBezTo>
                      <a:pt x="7326" y="11279"/>
                      <a:pt x="7103" y="8376"/>
                      <a:pt x="7396" y="8376"/>
                    </a:cubicBezTo>
                    <a:cubicBezTo>
                      <a:pt x="7427" y="8376"/>
                      <a:pt x="7465" y="8409"/>
                      <a:pt x="7509" y="8482"/>
                    </a:cubicBezTo>
                    <a:cubicBezTo>
                      <a:pt x="7965" y="9242"/>
                      <a:pt x="8208" y="11339"/>
                      <a:pt x="8208" y="11339"/>
                    </a:cubicBezTo>
                    <a:lnTo>
                      <a:pt x="11035" y="11309"/>
                    </a:lnTo>
                    <a:cubicBezTo>
                      <a:pt x="11156" y="10610"/>
                      <a:pt x="10852" y="7449"/>
                      <a:pt x="10852" y="7449"/>
                    </a:cubicBezTo>
                    <a:cubicBezTo>
                      <a:pt x="11521" y="8482"/>
                      <a:pt x="12220" y="11431"/>
                      <a:pt x="12220" y="11431"/>
                    </a:cubicBezTo>
                    <a:cubicBezTo>
                      <a:pt x="12585" y="11491"/>
                      <a:pt x="13071" y="11583"/>
                      <a:pt x="13588" y="11643"/>
                    </a:cubicBezTo>
                    <a:cubicBezTo>
                      <a:pt x="12858" y="8269"/>
                      <a:pt x="11095" y="4987"/>
                      <a:pt x="9180" y="2008"/>
                    </a:cubicBezTo>
                    <a:cubicBezTo>
                      <a:pt x="7387" y="2099"/>
                      <a:pt x="5928" y="2494"/>
                      <a:pt x="5928" y="2494"/>
                    </a:cubicBezTo>
                    <a:cubicBezTo>
                      <a:pt x="5928" y="2494"/>
                      <a:pt x="7412" y="1"/>
                      <a:pt x="6538" y="1"/>
                    </a:cubicBezTo>
                    <a:close/>
                  </a:path>
                </a:pathLst>
              </a:custGeom>
              <a:solidFill>
                <a:srgbClr val="3D1926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2513" name="Google Shape;1207;p63"/>
              <p:cNvSpPr>
                <a:spLocks/>
              </p:cNvSpPr>
              <p:nvPr/>
            </p:nvSpPr>
            <p:spPr bwMode="auto">
              <a:xfrm>
                <a:off x="-27600" y="924907"/>
                <a:ext cx="438386" cy="594543"/>
              </a:xfrm>
              <a:custGeom>
                <a:avLst/>
                <a:gdLst/>
                <a:ahLst/>
                <a:cxnLst>
                  <a:cxn ang="0">
                    <a:pos x="617" y="1"/>
                  </a:cxn>
                  <a:cxn ang="0">
                    <a:pos x="0" y="11"/>
                  </a:cxn>
                  <a:cxn ang="0">
                    <a:pos x="4408" y="9646"/>
                  </a:cxn>
                  <a:cxn ang="0">
                    <a:pos x="6961" y="9981"/>
                  </a:cxn>
                  <a:cxn ang="0">
                    <a:pos x="2949" y="193"/>
                  </a:cxn>
                  <a:cxn ang="0">
                    <a:pos x="617" y="1"/>
                  </a:cxn>
                </a:cxnLst>
                <a:rect l="0" t="0" r="r" b="b"/>
                <a:pathLst>
                  <a:path w="6961" h="9981" extrusionOk="0">
                    <a:moveTo>
                      <a:pt x="617" y="1"/>
                    </a:moveTo>
                    <a:cubicBezTo>
                      <a:pt x="409" y="1"/>
                      <a:pt x="203" y="4"/>
                      <a:pt x="0" y="11"/>
                    </a:cubicBezTo>
                    <a:cubicBezTo>
                      <a:pt x="1915" y="3020"/>
                      <a:pt x="3678" y="6303"/>
                      <a:pt x="4408" y="9646"/>
                    </a:cubicBezTo>
                    <a:cubicBezTo>
                      <a:pt x="5259" y="9768"/>
                      <a:pt x="6201" y="9890"/>
                      <a:pt x="6961" y="9981"/>
                    </a:cubicBezTo>
                    <a:cubicBezTo>
                      <a:pt x="6566" y="6455"/>
                      <a:pt x="5168" y="2959"/>
                      <a:pt x="2949" y="193"/>
                    </a:cubicBezTo>
                    <a:cubicBezTo>
                      <a:pt x="2162" y="50"/>
                      <a:pt x="1374" y="1"/>
                      <a:pt x="617" y="1"/>
                    </a:cubicBezTo>
                    <a:close/>
                  </a:path>
                </a:pathLst>
              </a:custGeom>
              <a:solidFill>
                <a:srgbClr val="582938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2514" name="Google Shape;1208;p63"/>
              <p:cNvSpPr>
                <a:spLocks/>
              </p:cNvSpPr>
              <p:nvPr/>
            </p:nvSpPr>
            <p:spPr bwMode="auto">
              <a:xfrm>
                <a:off x="157272" y="935691"/>
                <a:ext cx="336161" cy="61438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4013" y="9788"/>
                  </a:cxn>
                  <a:cxn ang="0">
                    <a:pos x="4560" y="9849"/>
                  </a:cxn>
                  <a:cxn ang="0">
                    <a:pos x="4712" y="10304"/>
                  </a:cxn>
                  <a:cxn ang="0">
                    <a:pos x="5594" y="9940"/>
                  </a:cxn>
                  <a:cxn ang="0">
                    <a:pos x="3739" y="2797"/>
                  </a:cxn>
                  <a:cxn ang="0">
                    <a:pos x="1" y="0"/>
                  </a:cxn>
                </a:cxnLst>
                <a:rect l="0" t="0" r="r" b="b"/>
                <a:pathLst>
                  <a:path w="5624" h="10305" extrusionOk="0">
                    <a:moveTo>
                      <a:pt x="1" y="0"/>
                    </a:moveTo>
                    <a:cubicBezTo>
                      <a:pt x="2220" y="2766"/>
                      <a:pt x="3618" y="6262"/>
                      <a:pt x="4013" y="9788"/>
                    </a:cubicBezTo>
                    <a:cubicBezTo>
                      <a:pt x="4195" y="9818"/>
                      <a:pt x="4378" y="9818"/>
                      <a:pt x="4560" y="9849"/>
                    </a:cubicBezTo>
                    <a:cubicBezTo>
                      <a:pt x="5046" y="9909"/>
                      <a:pt x="4469" y="10274"/>
                      <a:pt x="4712" y="10304"/>
                    </a:cubicBezTo>
                    <a:cubicBezTo>
                      <a:pt x="4955" y="10304"/>
                      <a:pt x="5594" y="9940"/>
                      <a:pt x="5594" y="9940"/>
                    </a:cubicBezTo>
                    <a:cubicBezTo>
                      <a:pt x="5594" y="9940"/>
                      <a:pt x="5624" y="7478"/>
                      <a:pt x="3739" y="2797"/>
                    </a:cubicBezTo>
                    <a:cubicBezTo>
                      <a:pt x="3040" y="1125"/>
                      <a:pt x="1581" y="335"/>
                      <a:pt x="1" y="0"/>
                    </a:cubicBezTo>
                    <a:close/>
                  </a:path>
                </a:pathLst>
              </a:custGeom>
              <a:solidFill>
                <a:srgbClr val="3D1926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2515" name="Google Shape;1209;p63"/>
              <p:cNvSpPr>
                <a:spLocks/>
              </p:cNvSpPr>
              <p:nvPr/>
            </p:nvSpPr>
            <p:spPr bwMode="auto">
              <a:xfrm>
                <a:off x="-1108407" y="2605269"/>
                <a:ext cx="394319" cy="383620"/>
              </a:xfrm>
              <a:custGeom>
                <a:avLst/>
                <a:gdLst/>
                <a:ahLst/>
                <a:cxnLst>
                  <a:cxn ang="0">
                    <a:pos x="3648" y="1"/>
                  </a:cxn>
                  <a:cxn ang="0">
                    <a:pos x="31" y="5624"/>
                  </a:cxn>
                  <a:cxn ang="0">
                    <a:pos x="1379" y="6418"/>
                  </a:cxn>
                  <a:cxn ang="0">
                    <a:pos x="3648" y="6050"/>
                  </a:cxn>
                  <a:cxn ang="0">
                    <a:pos x="6597" y="1551"/>
                  </a:cxn>
                  <a:cxn ang="0">
                    <a:pos x="3648" y="1"/>
                  </a:cxn>
                </a:cxnLst>
                <a:rect l="0" t="0" r="r" b="b"/>
                <a:pathLst>
                  <a:path w="6597" h="6418" extrusionOk="0">
                    <a:moveTo>
                      <a:pt x="3648" y="1"/>
                    </a:moveTo>
                    <a:cubicBezTo>
                      <a:pt x="3648" y="1"/>
                      <a:pt x="1" y="4165"/>
                      <a:pt x="31" y="5624"/>
                    </a:cubicBezTo>
                    <a:cubicBezTo>
                      <a:pt x="44" y="6237"/>
                      <a:pt x="659" y="6418"/>
                      <a:pt x="1379" y="6418"/>
                    </a:cubicBezTo>
                    <a:cubicBezTo>
                      <a:pt x="2407" y="6418"/>
                      <a:pt x="3648" y="6050"/>
                      <a:pt x="3648" y="6050"/>
                    </a:cubicBezTo>
                    <a:lnTo>
                      <a:pt x="6597" y="1551"/>
                    </a:lnTo>
                    <a:lnTo>
                      <a:pt x="3648" y="1"/>
                    </a:lnTo>
                    <a:close/>
                  </a:path>
                </a:pathLst>
              </a:custGeom>
              <a:solidFill>
                <a:srgbClr val="FDE1C8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2516" name="Google Shape;1210;p63"/>
              <p:cNvSpPr>
                <a:spLocks/>
              </p:cNvSpPr>
              <p:nvPr/>
            </p:nvSpPr>
            <p:spPr bwMode="auto">
              <a:xfrm>
                <a:off x="-681456" y="2174741"/>
                <a:ext cx="461563" cy="804896"/>
              </a:xfrm>
              <a:custGeom>
                <a:avLst/>
                <a:gdLst/>
                <a:ahLst/>
                <a:cxnLst>
                  <a:cxn ang="0">
                    <a:pos x="1278" y="0"/>
                  </a:cxn>
                  <a:cxn ang="0">
                    <a:pos x="882" y="2067"/>
                  </a:cxn>
                  <a:cxn ang="0">
                    <a:pos x="1" y="10031"/>
                  </a:cxn>
                  <a:cxn ang="0">
                    <a:pos x="7721" y="13465"/>
                  </a:cxn>
                  <a:cxn ang="0">
                    <a:pos x="7721" y="4073"/>
                  </a:cxn>
                  <a:cxn ang="0">
                    <a:pos x="1278" y="0"/>
                  </a:cxn>
                </a:cxnLst>
                <a:rect l="0" t="0" r="r" b="b"/>
                <a:pathLst>
                  <a:path w="7722" h="13466" extrusionOk="0">
                    <a:moveTo>
                      <a:pt x="1278" y="0"/>
                    </a:moveTo>
                    <a:lnTo>
                      <a:pt x="882" y="2067"/>
                    </a:lnTo>
                    <a:lnTo>
                      <a:pt x="1" y="10031"/>
                    </a:lnTo>
                    <a:lnTo>
                      <a:pt x="7721" y="13465"/>
                    </a:lnTo>
                    <a:lnTo>
                      <a:pt x="7721" y="4073"/>
                    </a:lnTo>
                    <a:cubicBezTo>
                      <a:pt x="6202" y="1945"/>
                      <a:pt x="1278" y="0"/>
                      <a:pt x="1278" y="0"/>
                    </a:cubicBezTo>
                    <a:close/>
                  </a:path>
                </a:pathLst>
              </a:custGeom>
              <a:solidFill>
                <a:srgbClr val="EBE9F4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2517" name="Google Shape;1211;p63"/>
              <p:cNvSpPr>
                <a:spLocks/>
              </p:cNvSpPr>
              <p:nvPr/>
            </p:nvSpPr>
            <p:spPr bwMode="auto">
              <a:xfrm>
                <a:off x="-570580" y="2154718"/>
                <a:ext cx="370649" cy="804956"/>
              </a:xfrm>
              <a:custGeom>
                <a:avLst/>
                <a:gdLst/>
                <a:ahLst/>
                <a:cxnLst>
                  <a:cxn ang="0">
                    <a:pos x="1034" y="1"/>
                  </a:cxn>
                  <a:cxn ang="0">
                    <a:pos x="699" y="2068"/>
                  </a:cxn>
                  <a:cxn ang="0">
                    <a:pos x="0" y="10031"/>
                  </a:cxn>
                  <a:cxn ang="0">
                    <a:pos x="6201" y="13466"/>
                  </a:cxn>
                  <a:cxn ang="0">
                    <a:pos x="6201" y="4074"/>
                  </a:cxn>
                  <a:cxn ang="0">
                    <a:pos x="1034" y="1"/>
                  </a:cxn>
                </a:cxnLst>
                <a:rect l="0" t="0" r="r" b="b"/>
                <a:pathLst>
                  <a:path w="6201" h="13467" extrusionOk="0">
                    <a:moveTo>
                      <a:pt x="1034" y="1"/>
                    </a:moveTo>
                    <a:lnTo>
                      <a:pt x="699" y="2068"/>
                    </a:lnTo>
                    <a:lnTo>
                      <a:pt x="0" y="10031"/>
                    </a:lnTo>
                    <a:lnTo>
                      <a:pt x="6201" y="13466"/>
                    </a:lnTo>
                    <a:lnTo>
                      <a:pt x="6201" y="4074"/>
                    </a:lnTo>
                    <a:cubicBezTo>
                      <a:pt x="4985" y="1977"/>
                      <a:pt x="1034" y="1"/>
                      <a:pt x="1034" y="1"/>
                    </a:cubicBezTo>
                    <a:close/>
                  </a:path>
                </a:pathLst>
              </a:custGeom>
              <a:solidFill>
                <a:srgbClr val="EBE9F4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2518" name="Google Shape;1212;p63"/>
              <p:cNvSpPr>
                <a:spLocks/>
              </p:cNvSpPr>
              <p:nvPr/>
            </p:nvSpPr>
            <p:spPr bwMode="auto">
              <a:xfrm>
                <a:off x="-450677" y="2140194"/>
                <a:ext cx="252599" cy="804896"/>
              </a:xfrm>
              <a:custGeom>
                <a:avLst/>
                <a:gdLst/>
                <a:ahLst/>
                <a:cxnLst>
                  <a:cxn ang="0">
                    <a:pos x="699" y="1"/>
                  </a:cxn>
                  <a:cxn ang="0">
                    <a:pos x="456" y="2068"/>
                  </a:cxn>
                  <a:cxn ang="0">
                    <a:pos x="0" y="10031"/>
                  </a:cxn>
                  <a:cxn ang="0">
                    <a:pos x="4225" y="13466"/>
                  </a:cxn>
                  <a:cxn ang="0">
                    <a:pos x="4225" y="4074"/>
                  </a:cxn>
                  <a:cxn ang="0">
                    <a:pos x="699" y="1"/>
                  </a:cxn>
                </a:cxnLst>
                <a:rect l="0" t="0" r="r" b="b"/>
                <a:pathLst>
                  <a:path w="4226" h="13466" extrusionOk="0">
                    <a:moveTo>
                      <a:pt x="699" y="1"/>
                    </a:moveTo>
                    <a:lnTo>
                      <a:pt x="456" y="2068"/>
                    </a:lnTo>
                    <a:lnTo>
                      <a:pt x="0" y="10031"/>
                    </a:lnTo>
                    <a:lnTo>
                      <a:pt x="4225" y="13466"/>
                    </a:lnTo>
                    <a:lnTo>
                      <a:pt x="4225" y="4074"/>
                    </a:lnTo>
                    <a:cubicBezTo>
                      <a:pt x="3405" y="1976"/>
                      <a:pt x="699" y="1"/>
                      <a:pt x="699" y="1"/>
                    </a:cubicBezTo>
                    <a:close/>
                  </a:path>
                </a:pathLst>
              </a:custGeom>
              <a:solidFill>
                <a:srgbClr val="EBE9F4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2519" name="Google Shape;1213;p63"/>
              <p:cNvSpPr>
                <a:spLocks/>
              </p:cNvSpPr>
              <p:nvPr/>
            </p:nvSpPr>
            <p:spPr bwMode="auto">
              <a:xfrm>
                <a:off x="-196348" y="2171095"/>
                <a:ext cx="461563" cy="804896"/>
              </a:xfrm>
              <a:custGeom>
                <a:avLst/>
                <a:gdLst/>
                <a:ahLst/>
                <a:cxnLst>
                  <a:cxn ang="0">
                    <a:pos x="6444" y="0"/>
                  </a:cxn>
                  <a:cxn ang="0">
                    <a:pos x="1" y="4104"/>
                  </a:cxn>
                  <a:cxn ang="0">
                    <a:pos x="1" y="13466"/>
                  </a:cxn>
                  <a:cxn ang="0">
                    <a:pos x="7721" y="10061"/>
                  </a:cxn>
                  <a:cxn ang="0">
                    <a:pos x="6870" y="2067"/>
                  </a:cxn>
                  <a:cxn ang="0">
                    <a:pos x="6444" y="0"/>
                  </a:cxn>
                </a:cxnLst>
                <a:rect l="0" t="0" r="r" b="b"/>
                <a:pathLst>
                  <a:path w="7722" h="13466" extrusionOk="0">
                    <a:moveTo>
                      <a:pt x="6444" y="0"/>
                    </a:moveTo>
                    <a:cubicBezTo>
                      <a:pt x="6444" y="0"/>
                      <a:pt x="1520" y="1976"/>
                      <a:pt x="1" y="4104"/>
                    </a:cubicBezTo>
                    <a:lnTo>
                      <a:pt x="1" y="13466"/>
                    </a:lnTo>
                    <a:lnTo>
                      <a:pt x="7721" y="10061"/>
                    </a:lnTo>
                    <a:lnTo>
                      <a:pt x="6870" y="2067"/>
                    </a:lnTo>
                    <a:lnTo>
                      <a:pt x="6444" y="0"/>
                    </a:lnTo>
                    <a:close/>
                  </a:path>
                </a:pathLst>
              </a:custGeom>
              <a:solidFill>
                <a:srgbClr val="EBE9F4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2520" name="Google Shape;1214;p63"/>
              <p:cNvSpPr>
                <a:spLocks/>
              </p:cNvSpPr>
              <p:nvPr/>
            </p:nvSpPr>
            <p:spPr bwMode="auto">
              <a:xfrm>
                <a:off x="-216311" y="2151132"/>
                <a:ext cx="370649" cy="804896"/>
              </a:xfrm>
              <a:custGeom>
                <a:avLst/>
                <a:gdLst/>
                <a:ahLst/>
                <a:cxnLst>
                  <a:cxn ang="0">
                    <a:pos x="5168" y="0"/>
                  </a:cxn>
                  <a:cxn ang="0">
                    <a:pos x="0" y="4103"/>
                  </a:cxn>
                  <a:cxn ang="0">
                    <a:pos x="0" y="13465"/>
                  </a:cxn>
                  <a:cxn ang="0">
                    <a:pos x="6201" y="10061"/>
                  </a:cxn>
                  <a:cxn ang="0">
                    <a:pos x="5502" y="2067"/>
                  </a:cxn>
                  <a:cxn ang="0">
                    <a:pos x="5168" y="0"/>
                  </a:cxn>
                </a:cxnLst>
                <a:rect l="0" t="0" r="r" b="b"/>
                <a:pathLst>
                  <a:path w="6201" h="13466" extrusionOk="0">
                    <a:moveTo>
                      <a:pt x="5168" y="0"/>
                    </a:moveTo>
                    <a:cubicBezTo>
                      <a:pt x="5168" y="0"/>
                      <a:pt x="1216" y="1976"/>
                      <a:pt x="0" y="4103"/>
                    </a:cubicBezTo>
                    <a:lnTo>
                      <a:pt x="0" y="13465"/>
                    </a:lnTo>
                    <a:lnTo>
                      <a:pt x="6201" y="10061"/>
                    </a:lnTo>
                    <a:lnTo>
                      <a:pt x="5502" y="2067"/>
                    </a:lnTo>
                    <a:lnTo>
                      <a:pt x="5168" y="0"/>
                    </a:lnTo>
                    <a:close/>
                  </a:path>
                </a:pathLst>
              </a:custGeom>
              <a:solidFill>
                <a:srgbClr val="EBE9F4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2521" name="Google Shape;1215;p63"/>
              <p:cNvSpPr>
                <a:spLocks/>
              </p:cNvSpPr>
              <p:nvPr/>
            </p:nvSpPr>
            <p:spPr bwMode="auto">
              <a:xfrm>
                <a:off x="-218164" y="2138400"/>
                <a:ext cx="254452" cy="803103"/>
              </a:xfrm>
              <a:custGeom>
                <a:avLst/>
                <a:gdLst/>
                <a:ahLst/>
                <a:cxnLst>
                  <a:cxn ang="0">
                    <a:pos x="3557" y="0"/>
                  </a:cxn>
                  <a:cxn ang="0">
                    <a:pos x="1" y="4073"/>
                  </a:cxn>
                  <a:cxn ang="0">
                    <a:pos x="1" y="13435"/>
                  </a:cxn>
                  <a:cxn ang="0">
                    <a:pos x="4256" y="10031"/>
                  </a:cxn>
                  <a:cxn ang="0">
                    <a:pos x="3770" y="2037"/>
                  </a:cxn>
                  <a:cxn ang="0">
                    <a:pos x="3557" y="0"/>
                  </a:cxn>
                </a:cxnLst>
                <a:rect l="0" t="0" r="r" b="b"/>
                <a:pathLst>
                  <a:path w="4257" h="13436" extrusionOk="0">
                    <a:moveTo>
                      <a:pt x="3557" y="0"/>
                    </a:moveTo>
                    <a:cubicBezTo>
                      <a:pt x="3557" y="0"/>
                      <a:pt x="852" y="1946"/>
                      <a:pt x="1" y="4073"/>
                    </a:cubicBezTo>
                    <a:lnTo>
                      <a:pt x="1" y="13435"/>
                    </a:lnTo>
                    <a:lnTo>
                      <a:pt x="4256" y="10031"/>
                    </a:lnTo>
                    <a:lnTo>
                      <a:pt x="3770" y="2037"/>
                    </a:lnTo>
                    <a:lnTo>
                      <a:pt x="3557" y="0"/>
                    </a:lnTo>
                    <a:close/>
                  </a:path>
                </a:pathLst>
              </a:custGeom>
              <a:solidFill>
                <a:srgbClr val="EBE9F4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2522" name="Google Shape;1216;p63"/>
              <p:cNvSpPr>
                <a:spLocks/>
              </p:cNvSpPr>
              <p:nvPr/>
            </p:nvSpPr>
            <p:spPr bwMode="auto">
              <a:xfrm>
                <a:off x="-746608" y="2223335"/>
                <a:ext cx="499459" cy="778118"/>
              </a:xfrm>
              <a:custGeom>
                <a:avLst/>
                <a:gdLst/>
                <a:ahLst/>
                <a:cxnLst>
                  <a:cxn ang="0">
                    <a:pos x="1182" y="1"/>
                  </a:cxn>
                  <a:cxn ang="0">
                    <a:pos x="179" y="1376"/>
                  </a:cxn>
                  <a:cxn ang="0">
                    <a:pos x="453" y="9704"/>
                  </a:cxn>
                  <a:cxn ang="0">
                    <a:pos x="8356" y="13017"/>
                  </a:cxn>
                  <a:cxn ang="0">
                    <a:pos x="8356" y="3199"/>
                  </a:cxn>
                  <a:cxn ang="0">
                    <a:pos x="1547" y="38"/>
                  </a:cxn>
                  <a:cxn ang="0">
                    <a:pos x="1182" y="1"/>
                  </a:cxn>
                </a:cxnLst>
                <a:rect l="0" t="0" r="r" b="b"/>
                <a:pathLst>
                  <a:path w="8356" h="13018" extrusionOk="0">
                    <a:moveTo>
                      <a:pt x="1182" y="1"/>
                    </a:moveTo>
                    <a:cubicBezTo>
                      <a:pt x="1" y="1"/>
                      <a:pt x="179" y="1376"/>
                      <a:pt x="179" y="1376"/>
                    </a:cubicBezTo>
                    <a:lnTo>
                      <a:pt x="453" y="9704"/>
                    </a:lnTo>
                    <a:cubicBezTo>
                      <a:pt x="2276" y="10069"/>
                      <a:pt x="8356" y="13017"/>
                      <a:pt x="8356" y="13017"/>
                    </a:cubicBezTo>
                    <a:lnTo>
                      <a:pt x="8356" y="3199"/>
                    </a:lnTo>
                    <a:cubicBezTo>
                      <a:pt x="7869" y="2835"/>
                      <a:pt x="3097" y="342"/>
                      <a:pt x="1547" y="38"/>
                    </a:cubicBezTo>
                    <a:cubicBezTo>
                      <a:pt x="1413" y="12"/>
                      <a:pt x="1292" y="1"/>
                      <a:pt x="1182" y="1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2523" name="Google Shape;1217;p63"/>
              <p:cNvSpPr>
                <a:spLocks/>
              </p:cNvSpPr>
              <p:nvPr/>
            </p:nvSpPr>
            <p:spPr bwMode="auto">
              <a:xfrm>
                <a:off x="-149128" y="2212456"/>
                <a:ext cx="499459" cy="778059"/>
              </a:xfrm>
              <a:custGeom>
                <a:avLst/>
                <a:gdLst/>
                <a:ahLst/>
                <a:cxnLst>
                  <a:cxn ang="0">
                    <a:pos x="7174" y="0"/>
                  </a:cxn>
                  <a:cxn ang="0">
                    <a:pos x="6810" y="38"/>
                  </a:cxn>
                  <a:cxn ang="0">
                    <a:pos x="1" y="3321"/>
                  </a:cxn>
                  <a:cxn ang="0">
                    <a:pos x="1" y="13017"/>
                  </a:cxn>
                  <a:cxn ang="0">
                    <a:pos x="7904" y="9673"/>
                  </a:cxn>
                  <a:cxn ang="0">
                    <a:pos x="8177" y="1375"/>
                  </a:cxn>
                  <a:cxn ang="0">
                    <a:pos x="7174" y="0"/>
                  </a:cxn>
                </a:cxnLst>
                <a:rect l="0" t="0" r="r" b="b"/>
                <a:pathLst>
                  <a:path w="8356" h="13017" extrusionOk="0">
                    <a:moveTo>
                      <a:pt x="7174" y="0"/>
                    </a:moveTo>
                    <a:cubicBezTo>
                      <a:pt x="7065" y="0"/>
                      <a:pt x="6943" y="12"/>
                      <a:pt x="6810" y="38"/>
                    </a:cubicBezTo>
                    <a:cubicBezTo>
                      <a:pt x="5259" y="311"/>
                      <a:pt x="487" y="2956"/>
                      <a:pt x="1" y="3321"/>
                    </a:cubicBezTo>
                    <a:lnTo>
                      <a:pt x="1" y="13017"/>
                    </a:lnTo>
                    <a:cubicBezTo>
                      <a:pt x="1" y="13017"/>
                      <a:pt x="6080" y="10068"/>
                      <a:pt x="7904" y="9673"/>
                    </a:cubicBezTo>
                    <a:lnTo>
                      <a:pt x="8177" y="1375"/>
                    </a:lnTo>
                    <a:cubicBezTo>
                      <a:pt x="8177" y="1375"/>
                      <a:pt x="8356" y="0"/>
                      <a:pt x="7174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2524" name="Google Shape;1218;p63"/>
              <p:cNvSpPr>
                <a:spLocks/>
              </p:cNvSpPr>
              <p:nvPr/>
            </p:nvSpPr>
            <p:spPr bwMode="auto">
              <a:xfrm>
                <a:off x="-247213" y="2396430"/>
                <a:ext cx="98146" cy="611712"/>
              </a:xfrm>
              <a:custGeom>
                <a:avLst/>
                <a:gdLst/>
                <a:ahLst/>
                <a:cxnLst>
                  <a:cxn ang="0">
                    <a:pos x="1008" y="1"/>
                  </a:cxn>
                  <a:cxn ang="0">
                    <a:pos x="1" y="303"/>
                  </a:cxn>
                  <a:cxn ang="0">
                    <a:pos x="1" y="10121"/>
                  </a:cxn>
                  <a:cxn ang="0">
                    <a:pos x="832" y="10234"/>
                  </a:cxn>
                  <a:cxn ang="0">
                    <a:pos x="1642" y="9939"/>
                  </a:cxn>
                  <a:cxn ang="0">
                    <a:pos x="1642" y="243"/>
                  </a:cxn>
                  <a:cxn ang="0">
                    <a:pos x="1008" y="1"/>
                  </a:cxn>
                </a:cxnLst>
                <a:rect l="0" t="0" r="r" b="b"/>
                <a:pathLst>
                  <a:path w="1642" h="10234" extrusionOk="0">
                    <a:moveTo>
                      <a:pt x="1008" y="1"/>
                    </a:moveTo>
                    <a:cubicBezTo>
                      <a:pt x="505" y="1"/>
                      <a:pt x="1" y="303"/>
                      <a:pt x="1" y="303"/>
                    </a:cubicBezTo>
                    <a:lnTo>
                      <a:pt x="1" y="10121"/>
                    </a:lnTo>
                    <a:cubicBezTo>
                      <a:pt x="342" y="10203"/>
                      <a:pt x="615" y="10234"/>
                      <a:pt x="832" y="10234"/>
                    </a:cubicBezTo>
                    <a:cubicBezTo>
                      <a:pt x="1503" y="10234"/>
                      <a:pt x="1642" y="9939"/>
                      <a:pt x="1642" y="9939"/>
                    </a:cubicBezTo>
                    <a:lnTo>
                      <a:pt x="1642" y="243"/>
                    </a:lnTo>
                    <a:cubicBezTo>
                      <a:pt x="1462" y="63"/>
                      <a:pt x="1235" y="1"/>
                      <a:pt x="1008" y="1"/>
                    </a:cubicBezTo>
                    <a:close/>
                  </a:path>
                </a:pathLst>
              </a:custGeom>
              <a:solidFill>
                <a:srgbClr val="62CFEE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2525" name="Google Shape;1219;p63"/>
              <p:cNvSpPr>
                <a:spLocks/>
              </p:cNvSpPr>
              <p:nvPr/>
            </p:nvSpPr>
            <p:spPr bwMode="auto">
              <a:xfrm>
                <a:off x="-1122992" y="2570961"/>
                <a:ext cx="632393" cy="553732"/>
              </a:xfrm>
              <a:custGeom>
                <a:avLst/>
                <a:gdLst/>
                <a:ahLst/>
                <a:cxnLst>
                  <a:cxn ang="0">
                    <a:pos x="8803" y="1"/>
                  </a:cxn>
                  <a:cxn ang="0">
                    <a:pos x="6962" y="1639"/>
                  </a:cxn>
                  <a:cxn ang="0">
                    <a:pos x="5975" y="31"/>
                  </a:cxn>
                  <a:cxn ang="0">
                    <a:pos x="5807" y="58"/>
                  </a:cxn>
                  <a:cxn ang="0">
                    <a:pos x="5807" y="2642"/>
                  </a:cxn>
                  <a:cxn ang="0">
                    <a:pos x="1400" y="5134"/>
                  </a:cxn>
                  <a:cxn ang="0">
                    <a:pos x="245" y="6198"/>
                  </a:cxn>
                  <a:cxn ang="0">
                    <a:pos x="3832" y="9264"/>
                  </a:cxn>
                  <a:cxn ang="0">
                    <a:pos x="5017" y="8903"/>
                  </a:cxn>
                  <a:cxn ang="0">
                    <a:pos x="10549" y="2368"/>
                  </a:cxn>
                  <a:cxn ang="0">
                    <a:pos x="10222" y="2019"/>
                  </a:cxn>
                  <a:cxn ang="0">
                    <a:pos x="9283" y="2360"/>
                  </a:cxn>
                  <a:cxn ang="0">
                    <a:pos x="9283" y="2360"/>
                  </a:cxn>
                  <a:cxn ang="0">
                    <a:pos x="10002" y="1152"/>
                  </a:cxn>
                  <a:cxn ang="0">
                    <a:pos x="9700" y="1069"/>
                  </a:cxn>
                  <a:cxn ang="0">
                    <a:pos x="8548" y="1773"/>
                  </a:cxn>
                  <a:cxn ang="0">
                    <a:pos x="8548" y="1773"/>
                  </a:cxn>
                  <a:cxn ang="0">
                    <a:pos x="8969" y="28"/>
                  </a:cxn>
                  <a:cxn ang="0">
                    <a:pos x="8803" y="1"/>
                  </a:cxn>
                </a:cxnLst>
                <a:rect l="0" t="0" r="r" b="b"/>
                <a:pathLst>
                  <a:path w="10580" h="9264" extrusionOk="0">
                    <a:moveTo>
                      <a:pt x="8803" y="1"/>
                    </a:moveTo>
                    <a:cubicBezTo>
                      <a:pt x="8019" y="1"/>
                      <a:pt x="6962" y="1639"/>
                      <a:pt x="6962" y="1639"/>
                    </a:cubicBezTo>
                    <a:cubicBezTo>
                      <a:pt x="6962" y="1639"/>
                      <a:pt x="6699" y="31"/>
                      <a:pt x="5975" y="31"/>
                    </a:cubicBezTo>
                    <a:cubicBezTo>
                      <a:pt x="5922" y="31"/>
                      <a:pt x="5866" y="39"/>
                      <a:pt x="5807" y="58"/>
                    </a:cubicBezTo>
                    <a:cubicBezTo>
                      <a:pt x="4926" y="301"/>
                      <a:pt x="5807" y="2642"/>
                      <a:pt x="5807" y="2642"/>
                    </a:cubicBezTo>
                    <a:lnTo>
                      <a:pt x="1400" y="5134"/>
                    </a:lnTo>
                    <a:cubicBezTo>
                      <a:pt x="1400" y="5134"/>
                      <a:pt x="397" y="5621"/>
                      <a:pt x="245" y="6198"/>
                    </a:cubicBezTo>
                    <a:cubicBezTo>
                      <a:pt x="1" y="7467"/>
                      <a:pt x="2087" y="9264"/>
                      <a:pt x="3832" y="9264"/>
                    </a:cubicBezTo>
                    <a:cubicBezTo>
                      <a:pt x="4261" y="9264"/>
                      <a:pt x="4669" y="9155"/>
                      <a:pt x="5017" y="8903"/>
                    </a:cubicBezTo>
                    <a:cubicBezTo>
                      <a:pt x="6810" y="7657"/>
                      <a:pt x="10579" y="2824"/>
                      <a:pt x="10549" y="2368"/>
                    </a:cubicBezTo>
                    <a:cubicBezTo>
                      <a:pt x="10549" y="2110"/>
                      <a:pt x="10413" y="2019"/>
                      <a:pt x="10222" y="2019"/>
                    </a:cubicBezTo>
                    <a:cubicBezTo>
                      <a:pt x="9946" y="2019"/>
                      <a:pt x="9554" y="2207"/>
                      <a:pt x="9283" y="2360"/>
                    </a:cubicBezTo>
                    <a:cubicBezTo>
                      <a:pt x="9753" y="2055"/>
                      <a:pt x="10530" y="1460"/>
                      <a:pt x="10002" y="1152"/>
                    </a:cubicBezTo>
                    <a:cubicBezTo>
                      <a:pt x="9906" y="1094"/>
                      <a:pt x="9804" y="1069"/>
                      <a:pt x="9700" y="1069"/>
                    </a:cubicBezTo>
                    <a:cubicBezTo>
                      <a:pt x="9281" y="1069"/>
                      <a:pt x="8823" y="1479"/>
                      <a:pt x="8548" y="1773"/>
                    </a:cubicBezTo>
                    <a:cubicBezTo>
                      <a:pt x="8921" y="1266"/>
                      <a:pt x="9557" y="234"/>
                      <a:pt x="8969" y="28"/>
                    </a:cubicBezTo>
                    <a:cubicBezTo>
                      <a:pt x="8915" y="9"/>
                      <a:pt x="8860" y="1"/>
                      <a:pt x="8803" y="1"/>
                    </a:cubicBezTo>
                    <a:close/>
                  </a:path>
                </a:pathLst>
              </a:custGeom>
              <a:solidFill>
                <a:srgbClr val="FDE1C8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2526" name="Google Shape;1220;p63"/>
              <p:cNvSpPr>
                <a:spLocks/>
              </p:cNvSpPr>
              <p:nvPr/>
            </p:nvSpPr>
            <p:spPr bwMode="auto">
              <a:xfrm>
                <a:off x="314164" y="2605269"/>
                <a:ext cx="396172" cy="383620"/>
              </a:xfrm>
              <a:custGeom>
                <a:avLst/>
                <a:gdLst/>
                <a:ahLst/>
                <a:cxnLst>
                  <a:cxn ang="0">
                    <a:pos x="2980" y="1"/>
                  </a:cxn>
                  <a:cxn ang="0">
                    <a:pos x="1" y="1551"/>
                  </a:cxn>
                  <a:cxn ang="0">
                    <a:pos x="2980" y="6050"/>
                  </a:cxn>
                  <a:cxn ang="0">
                    <a:pos x="5249" y="6418"/>
                  </a:cxn>
                  <a:cxn ang="0">
                    <a:pos x="6597" y="5624"/>
                  </a:cxn>
                  <a:cxn ang="0">
                    <a:pos x="2980" y="1"/>
                  </a:cxn>
                </a:cxnLst>
                <a:rect l="0" t="0" r="r" b="b"/>
                <a:pathLst>
                  <a:path w="6628" h="6418" extrusionOk="0">
                    <a:moveTo>
                      <a:pt x="2980" y="1"/>
                    </a:moveTo>
                    <a:lnTo>
                      <a:pt x="1" y="1551"/>
                    </a:lnTo>
                    <a:lnTo>
                      <a:pt x="2980" y="6050"/>
                    </a:lnTo>
                    <a:cubicBezTo>
                      <a:pt x="2980" y="6050"/>
                      <a:pt x="4221" y="6418"/>
                      <a:pt x="5249" y="6418"/>
                    </a:cubicBezTo>
                    <a:cubicBezTo>
                      <a:pt x="5969" y="6418"/>
                      <a:pt x="6584" y="6237"/>
                      <a:pt x="6597" y="5624"/>
                    </a:cubicBezTo>
                    <a:cubicBezTo>
                      <a:pt x="6627" y="4165"/>
                      <a:pt x="2980" y="1"/>
                      <a:pt x="2980" y="1"/>
                    </a:cubicBezTo>
                    <a:close/>
                  </a:path>
                </a:pathLst>
              </a:custGeom>
              <a:solidFill>
                <a:srgbClr val="FDE1C8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2527" name="Google Shape;1221;p63"/>
              <p:cNvSpPr>
                <a:spLocks/>
              </p:cNvSpPr>
              <p:nvPr/>
            </p:nvSpPr>
            <p:spPr bwMode="auto">
              <a:xfrm>
                <a:off x="92530" y="2570961"/>
                <a:ext cx="630540" cy="553732"/>
              </a:xfrm>
              <a:custGeom>
                <a:avLst/>
                <a:gdLst/>
                <a:ahLst/>
                <a:cxnLst>
                  <a:cxn ang="0">
                    <a:pos x="1777" y="1"/>
                  </a:cxn>
                  <a:cxn ang="0">
                    <a:pos x="1611" y="28"/>
                  </a:cxn>
                  <a:cxn ang="0">
                    <a:pos x="2067" y="1821"/>
                  </a:cxn>
                  <a:cxn ang="0">
                    <a:pos x="2250" y="2064"/>
                  </a:cxn>
                  <a:cxn ang="0">
                    <a:pos x="878" y="1069"/>
                  </a:cxn>
                  <a:cxn ang="0">
                    <a:pos x="578" y="1152"/>
                  </a:cxn>
                  <a:cxn ang="0">
                    <a:pos x="1302" y="2363"/>
                  </a:cxn>
                  <a:cxn ang="0">
                    <a:pos x="1302" y="2363"/>
                  </a:cxn>
                  <a:cxn ang="0">
                    <a:pos x="348" y="2019"/>
                  </a:cxn>
                  <a:cxn ang="0">
                    <a:pos x="1" y="2368"/>
                  </a:cxn>
                  <a:cxn ang="0">
                    <a:pos x="5563" y="8903"/>
                  </a:cxn>
                  <a:cxn ang="0">
                    <a:pos x="6745" y="9264"/>
                  </a:cxn>
                  <a:cxn ang="0">
                    <a:pos x="10305" y="6198"/>
                  </a:cxn>
                  <a:cxn ang="0">
                    <a:pos x="9150" y="5134"/>
                  </a:cxn>
                  <a:cxn ang="0">
                    <a:pos x="4773" y="2642"/>
                  </a:cxn>
                  <a:cxn ang="0">
                    <a:pos x="4773" y="58"/>
                  </a:cxn>
                  <a:cxn ang="0">
                    <a:pos x="4599" y="31"/>
                  </a:cxn>
                  <a:cxn ang="0">
                    <a:pos x="3587" y="1639"/>
                  </a:cxn>
                  <a:cxn ang="0">
                    <a:pos x="1777" y="1"/>
                  </a:cxn>
                </a:cxnLst>
                <a:rect l="0" t="0" r="r" b="b"/>
                <a:pathLst>
                  <a:path w="10549" h="9264" extrusionOk="0">
                    <a:moveTo>
                      <a:pt x="1777" y="1"/>
                    </a:moveTo>
                    <a:cubicBezTo>
                      <a:pt x="1720" y="1"/>
                      <a:pt x="1665" y="9"/>
                      <a:pt x="1611" y="28"/>
                    </a:cubicBezTo>
                    <a:cubicBezTo>
                      <a:pt x="973" y="241"/>
                      <a:pt x="1703" y="1335"/>
                      <a:pt x="2067" y="1821"/>
                    </a:cubicBezTo>
                    <a:cubicBezTo>
                      <a:pt x="2189" y="1973"/>
                      <a:pt x="2250" y="2064"/>
                      <a:pt x="2250" y="2064"/>
                    </a:cubicBezTo>
                    <a:cubicBezTo>
                      <a:pt x="2250" y="2064"/>
                      <a:pt x="1526" y="1069"/>
                      <a:pt x="878" y="1069"/>
                    </a:cubicBezTo>
                    <a:cubicBezTo>
                      <a:pt x="775" y="1069"/>
                      <a:pt x="674" y="1094"/>
                      <a:pt x="578" y="1152"/>
                    </a:cubicBezTo>
                    <a:cubicBezTo>
                      <a:pt x="48" y="1461"/>
                      <a:pt x="832" y="2059"/>
                      <a:pt x="1302" y="2363"/>
                    </a:cubicBezTo>
                    <a:cubicBezTo>
                      <a:pt x="1029" y="2210"/>
                      <a:pt x="631" y="2019"/>
                      <a:pt x="348" y="2019"/>
                    </a:cubicBezTo>
                    <a:cubicBezTo>
                      <a:pt x="151" y="2019"/>
                      <a:pt x="9" y="2110"/>
                      <a:pt x="1" y="2368"/>
                    </a:cubicBezTo>
                    <a:cubicBezTo>
                      <a:pt x="1" y="2824"/>
                      <a:pt x="3770" y="7657"/>
                      <a:pt x="5563" y="8903"/>
                    </a:cubicBezTo>
                    <a:cubicBezTo>
                      <a:pt x="5911" y="9155"/>
                      <a:pt x="6318" y="9264"/>
                      <a:pt x="6745" y="9264"/>
                    </a:cubicBezTo>
                    <a:cubicBezTo>
                      <a:pt x="8482" y="9264"/>
                      <a:pt x="10549" y="7467"/>
                      <a:pt x="10305" y="6198"/>
                    </a:cubicBezTo>
                    <a:cubicBezTo>
                      <a:pt x="10183" y="5621"/>
                      <a:pt x="9150" y="5134"/>
                      <a:pt x="9150" y="5134"/>
                    </a:cubicBezTo>
                    <a:lnTo>
                      <a:pt x="4773" y="2642"/>
                    </a:lnTo>
                    <a:cubicBezTo>
                      <a:pt x="4773" y="2642"/>
                      <a:pt x="5624" y="301"/>
                      <a:pt x="4773" y="58"/>
                    </a:cubicBezTo>
                    <a:cubicBezTo>
                      <a:pt x="4712" y="39"/>
                      <a:pt x="4654" y="31"/>
                      <a:pt x="4599" y="31"/>
                    </a:cubicBezTo>
                    <a:cubicBezTo>
                      <a:pt x="3851" y="31"/>
                      <a:pt x="3587" y="1639"/>
                      <a:pt x="3587" y="1639"/>
                    </a:cubicBezTo>
                    <a:cubicBezTo>
                      <a:pt x="3587" y="1639"/>
                      <a:pt x="2557" y="1"/>
                      <a:pt x="1777" y="1"/>
                    </a:cubicBezTo>
                    <a:close/>
                  </a:path>
                </a:pathLst>
              </a:custGeom>
              <a:solidFill>
                <a:srgbClr val="FDE1C8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  <p:sp>
          <p:nvSpPr>
            <p:cNvPr id="102491" name="Google Shape;1222;p63"/>
            <p:cNvSpPr>
              <a:spLocks/>
            </p:cNvSpPr>
            <p:nvPr/>
          </p:nvSpPr>
          <p:spPr bwMode="auto">
            <a:xfrm>
              <a:off x="2888352" y="1644281"/>
              <a:ext cx="152775" cy="140503"/>
            </a:xfrm>
            <a:custGeom>
              <a:avLst/>
              <a:gdLst/>
              <a:ahLst/>
              <a:cxnLst>
                <a:cxn ang="0">
                  <a:pos x="2064" y="1"/>
                </a:cxn>
                <a:cxn ang="0">
                  <a:pos x="1945" y="4"/>
                </a:cxn>
                <a:cxn ang="0">
                  <a:pos x="30" y="1980"/>
                </a:cxn>
                <a:cxn ang="0">
                  <a:pos x="2010" y="3746"/>
                </a:cxn>
                <a:cxn ang="0">
                  <a:pos x="2128" y="3743"/>
                </a:cxn>
                <a:cxn ang="0">
                  <a:pos x="4043" y="1767"/>
                </a:cxn>
                <a:cxn ang="0">
                  <a:pos x="2064" y="1"/>
                </a:cxn>
              </a:cxnLst>
              <a:rect l="0" t="0" r="r" b="b"/>
              <a:pathLst>
                <a:path w="4074" h="3747" extrusionOk="0">
                  <a:moveTo>
                    <a:pt x="2064" y="1"/>
                  </a:moveTo>
                  <a:cubicBezTo>
                    <a:pt x="2024" y="1"/>
                    <a:pt x="1985" y="2"/>
                    <a:pt x="1945" y="4"/>
                  </a:cubicBezTo>
                  <a:cubicBezTo>
                    <a:pt x="851" y="35"/>
                    <a:pt x="0" y="916"/>
                    <a:pt x="30" y="1980"/>
                  </a:cubicBezTo>
                  <a:cubicBezTo>
                    <a:pt x="89" y="2976"/>
                    <a:pt x="967" y="3746"/>
                    <a:pt x="2010" y="3746"/>
                  </a:cubicBezTo>
                  <a:cubicBezTo>
                    <a:pt x="2049" y="3746"/>
                    <a:pt x="2088" y="3745"/>
                    <a:pt x="2128" y="3743"/>
                  </a:cubicBezTo>
                  <a:cubicBezTo>
                    <a:pt x="3222" y="3682"/>
                    <a:pt x="4073" y="2801"/>
                    <a:pt x="4043" y="1767"/>
                  </a:cubicBezTo>
                  <a:cubicBezTo>
                    <a:pt x="3984" y="771"/>
                    <a:pt x="3107" y="1"/>
                    <a:pt x="2064" y="1"/>
                  </a:cubicBezTo>
                  <a:close/>
                </a:path>
              </a:pathLst>
            </a:custGeom>
            <a:solidFill>
              <a:schemeClr val="tx1"/>
            </a:solidFill>
            <a:ln w="19050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43" name="Google Shape;1608;p70"/>
          <p:cNvGrpSpPr>
            <a:grpSpLocks/>
          </p:cNvGrpSpPr>
          <p:nvPr/>
        </p:nvGrpSpPr>
        <p:grpSpPr bwMode="auto">
          <a:xfrm flipH="1">
            <a:off x="122238" y="2628900"/>
            <a:ext cx="1617662" cy="1944688"/>
            <a:chOff x="1862899" y="1669750"/>
            <a:chExt cx="2709114" cy="4593105"/>
          </a:xfrm>
        </p:grpSpPr>
        <p:sp>
          <p:nvSpPr>
            <p:cNvPr id="102406" name="Google Shape;1609;p70"/>
            <p:cNvSpPr>
              <a:spLocks/>
            </p:cNvSpPr>
            <p:nvPr/>
          </p:nvSpPr>
          <p:spPr bwMode="auto">
            <a:xfrm>
              <a:off x="1894306" y="5659175"/>
              <a:ext cx="2598422" cy="603680"/>
            </a:xfrm>
            <a:custGeom>
              <a:avLst/>
              <a:gdLst/>
              <a:ahLst/>
              <a:cxnLst>
                <a:cxn ang="0">
                  <a:pos x="20426" y="0"/>
                </a:cxn>
                <a:cxn ang="0">
                  <a:pos x="0" y="4742"/>
                </a:cxn>
                <a:cxn ang="0">
                  <a:pos x="20426" y="9483"/>
                </a:cxn>
                <a:cxn ang="0">
                  <a:pos x="40821" y="4742"/>
                </a:cxn>
                <a:cxn ang="0">
                  <a:pos x="20426" y="0"/>
                </a:cxn>
              </a:cxnLst>
              <a:rect l="0" t="0" r="r" b="b"/>
              <a:pathLst>
                <a:path w="40822" h="9484" extrusionOk="0">
                  <a:moveTo>
                    <a:pt x="20426" y="0"/>
                  </a:moveTo>
                  <a:cubicBezTo>
                    <a:pt x="9149" y="0"/>
                    <a:pt x="0" y="2128"/>
                    <a:pt x="0" y="4742"/>
                  </a:cubicBezTo>
                  <a:cubicBezTo>
                    <a:pt x="0" y="7386"/>
                    <a:pt x="9149" y="9483"/>
                    <a:pt x="20426" y="9483"/>
                  </a:cubicBezTo>
                  <a:cubicBezTo>
                    <a:pt x="31703" y="9483"/>
                    <a:pt x="40821" y="7386"/>
                    <a:pt x="40821" y="4742"/>
                  </a:cubicBezTo>
                  <a:cubicBezTo>
                    <a:pt x="40821" y="2128"/>
                    <a:pt x="31703" y="0"/>
                    <a:pt x="20426" y="0"/>
                  </a:cubicBezTo>
                  <a:close/>
                </a:path>
              </a:pathLst>
            </a:custGeom>
            <a:solidFill>
              <a:srgbClr val="BCBCBC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2407" name="Google Shape;1610;p70"/>
            <p:cNvSpPr>
              <a:spLocks/>
            </p:cNvSpPr>
            <p:nvPr/>
          </p:nvSpPr>
          <p:spPr bwMode="auto">
            <a:xfrm>
              <a:off x="2103210" y="3029857"/>
              <a:ext cx="416033" cy="48375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6110" y="7599"/>
                </a:cxn>
                <a:cxn ang="0">
                  <a:pos x="6536" y="791"/>
                </a:cxn>
                <a:cxn ang="0">
                  <a:pos x="6536" y="791"/>
                </a:cxn>
                <a:cxn ang="0">
                  <a:pos x="4401" y="1059"/>
                </a:cxn>
                <a:cxn ang="0">
                  <a:pos x="1" y="0"/>
                </a:cxn>
              </a:cxnLst>
              <a:rect l="0" t="0" r="r" b="b"/>
              <a:pathLst>
                <a:path w="6536" h="7600" extrusionOk="0">
                  <a:moveTo>
                    <a:pt x="1" y="0"/>
                  </a:moveTo>
                  <a:cubicBezTo>
                    <a:pt x="1946" y="3405"/>
                    <a:pt x="4439" y="6475"/>
                    <a:pt x="6110" y="7599"/>
                  </a:cubicBezTo>
                  <a:lnTo>
                    <a:pt x="6536" y="791"/>
                  </a:lnTo>
                  <a:cubicBezTo>
                    <a:pt x="5822" y="974"/>
                    <a:pt x="5108" y="1059"/>
                    <a:pt x="4401" y="1059"/>
                  </a:cubicBezTo>
                  <a:cubicBezTo>
                    <a:pt x="2880" y="1059"/>
                    <a:pt x="1391" y="664"/>
                    <a:pt x="1" y="0"/>
                  </a:cubicBezTo>
                  <a:close/>
                </a:path>
              </a:pathLst>
            </a:custGeom>
            <a:solidFill>
              <a:srgbClr val="FDE1C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2408" name="Google Shape;1611;p70"/>
            <p:cNvSpPr>
              <a:spLocks/>
            </p:cNvSpPr>
            <p:nvPr/>
          </p:nvSpPr>
          <p:spPr bwMode="auto">
            <a:xfrm>
              <a:off x="1862899" y="2185683"/>
              <a:ext cx="663705" cy="915132"/>
            </a:xfrm>
            <a:custGeom>
              <a:avLst/>
              <a:gdLst/>
              <a:ahLst/>
              <a:cxnLst>
                <a:cxn ang="0">
                  <a:pos x="3233" y="0"/>
                </a:cxn>
                <a:cxn ang="0">
                  <a:pos x="3192" y="4"/>
                </a:cxn>
                <a:cxn ang="0">
                  <a:pos x="3192" y="2375"/>
                </a:cxn>
                <a:cxn ang="0">
                  <a:pos x="1953" y="146"/>
                </a:cxn>
                <a:cxn ang="0">
                  <a:pos x="1885" y="156"/>
                </a:cxn>
                <a:cxn ang="0">
                  <a:pos x="1977" y="2770"/>
                </a:cxn>
                <a:cxn ang="0">
                  <a:pos x="887" y="670"/>
                </a:cxn>
                <a:cxn ang="0">
                  <a:pos x="852" y="673"/>
                </a:cxn>
                <a:cxn ang="0">
                  <a:pos x="1855" y="9244"/>
                </a:cxn>
                <a:cxn ang="0">
                  <a:pos x="3831" y="13317"/>
                </a:cxn>
                <a:cxn ang="0">
                  <a:pos x="8247" y="14376"/>
                </a:cxn>
                <a:cxn ang="0">
                  <a:pos x="10396" y="14108"/>
                </a:cxn>
                <a:cxn ang="0">
                  <a:pos x="10427" y="13591"/>
                </a:cxn>
                <a:cxn ang="0">
                  <a:pos x="5472" y="6934"/>
                </a:cxn>
                <a:cxn ang="0">
                  <a:pos x="4591" y="4533"/>
                </a:cxn>
                <a:cxn ang="0">
                  <a:pos x="4955" y="1767"/>
                </a:cxn>
                <a:cxn ang="0">
                  <a:pos x="4676" y="1677"/>
                </a:cxn>
                <a:cxn ang="0">
                  <a:pos x="4226" y="2557"/>
                </a:cxn>
                <a:cxn ang="0">
                  <a:pos x="3233" y="0"/>
                </a:cxn>
              </a:cxnLst>
              <a:rect l="0" t="0" r="r" b="b"/>
              <a:pathLst>
                <a:path w="10427" h="14377" extrusionOk="0">
                  <a:moveTo>
                    <a:pt x="3233" y="0"/>
                  </a:moveTo>
                  <a:cubicBezTo>
                    <a:pt x="3219" y="0"/>
                    <a:pt x="3206" y="2"/>
                    <a:pt x="3192" y="4"/>
                  </a:cubicBezTo>
                  <a:cubicBezTo>
                    <a:pt x="2585" y="126"/>
                    <a:pt x="3192" y="2375"/>
                    <a:pt x="3192" y="2375"/>
                  </a:cubicBezTo>
                  <a:cubicBezTo>
                    <a:pt x="3192" y="2375"/>
                    <a:pt x="2544" y="146"/>
                    <a:pt x="1953" y="146"/>
                  </a:cubicBezTo>
                  <a:cubicBezTo>
                    <a:pt x="1930" y="146"/>
                    <a:pt x="1908" y="150"/>
                    <a:pt x="1885" y="156"/>
                  </a:cubicBezTo>
                  <a:cubicBezTo>
                    <a:pt x="1338" y="339"/>
                    <a:pt x="1916" y="2466"/>
                    <a:pt x="1977" y="2770"/>
                  </a:cubicBezTo>
                  <a:cubicBezTo>
                    <a:pt x="1917" y="2473"/>
                    <a:pt x="1365" y="670"/>
                    <a:pt x="887" y="670"/>
                  </a:cubicBezTo>
                  <a:cubicBezTo>
                    <a:pt x="875" y="670"/>
                    <a:pt x="863" y="671"/>
                    <a:pt x="852" y="673"/>
                  </a:cubicBezTo>
                  <a:cubicBezTo>
                    <a:pt x="335" y="764"/>
                    <a:pt x="1" y="4503"/>
                    <a:pt x="1855" y="9244"/>
                  </a:cubicBezTo>
                  <a:cubicBezTo>
                    <a:pt x="2372" y="10582"/>
                    <a:pt x="3071" y="11980"/>
                    <a:pt x="3831" y="13317"/>
                  </a:cubicBezTo>
                  <a:cubicBezTo>
                    <a:pt x="5242" y="13981"/>
                    <a:pt x="6724" y="14376"/>
                    <a:pt x="8247" y="14376"/>
                  </a:cubicBezTo>
                  <a:cubicBezTo>
                    <a:pt x="8956" y="14376"/>
                    <a:pt x="9673" y="14291"/>
                    <a:pt x="10396" y="14108"/>
                  </a:cubicBezTo>
                  <a:lnTo>
                    <a:pt x="10427" y="13591"/>
                  </a:lnTo>
                  <a:cubicBezTo>
                    <a:pt x="10427" y="13591"/>
                    <a:pt x="6323" y="8971"/>
                    <a:pt x="5472" y="6934"/>
                  </a:cubicBezTo>
                  <a:cubicBezTo>
                    <a:pt x="4651" y="4898"/>
                    <a:pt x="4591" y="4533"/>
                    <a:pt x="4591" y="4533"/>
                  </a:cubicBezTo>
                  <a:cubicBezTo>
                    <a:pt x="4591" y="4533"/>
                    <a:pt x="5655" y="2162"/>
                    <a:pt x="4955" y="1767"/>
                  </a:cubicBezTo>
                  <a:cubicBezTo>
                    <a:pt x="4847" y="1704"/>
                    <a:pt x="4754" y="1677"/>
                    <a:pt x="4676" y="1677"/>
                  </a:cubicBezTo>
                  <a:cubicBezTo>
                    <a:pt x="4226" y="1677"/>
                    <a:pt x="4226" y="2557"/>
                    <a:pt x="4226" y="2557"/>
                  </a:cubicBezTo>
                  <a:cubicBezTo>
                    <a:pt x="4226" y="2557"/>
                    <a:pt x="3819" y="0"/>
                    <a:pt x="3233" y="0"/>
                  </a:cubicBezTo>
                  <a:close/>
                </a:path>
              </a:pathLst>
            </a:custGeom>
            <a:solidFill>
              <a:srgbClr val="FDE1C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2409" name="Google Shape;1612;p70"/>
            <p:cNvSpPr>
              <a:spLocks/>
            </p:cNvSpPr>
            <p:nvPr/>
          </p:nvSpPr>
          <p:spPr bwMode="auto">
            <a:xfrm>
              <a:off x="2933225" y="3040373"/>
              <a:ext cx="323164" cy="134360"/>
            </a:xfrm>
            <a:custGeom>
              <a:avLst/>
              <a:gdLst/>
              <a:ahLst/>
              <a:cxnLst>
                <a:cxn ang="0">
                  <a:pos x="915" y="1"/>
                </a:cxn>
                <a:cxn ang="0">
                  <a:pos x="1" y="18"/>
                </a:cxn>
                <a:cxn ang="0">
                  <a:pos x="213" y="1781"/>
                </a:cxn>
                <a:cxn ang="0">
                  <a:pos x="2132" y="2080"/>
                </a:cxn>
                <a:cxn ang="0">
                  <a:pos x="5077" y="839"/>
                </a:cxn>
                <a:cxn ang="0">
                  <a:pos x="4833" y="383"/>
                </a:cxn>
                <a:cxn ang="0">
                  <a:pos x="915" y="1"/>
                </a:cxn>
              </a:cxnLst>
              <a:rect l="0" t="0" r="r" b="b"/>
              <a:pathLst>
                <a:path w="5077" h="2081" extrusionOk="0">
                  <a:moveTo>
                    <a:pt x="915" y="1"/>
                  </a:moveTo>
                  <a:cubicBezTo>
                    <a:pt x="610" y="1"/>
                    <a:pt x="305" y="7"/>
                    <a:pt x="1" y="18"/>
                  </a:cubicBezTo>
                  <a:cubicBezTo>
                    <a:pt x="183" y="961"/>
                    <a:pt x="213" y="1781"/>
                    <a:pt x="213" y="1781"/>
                  </a:cubicBezTo>
                  <a:cubicBezTo>
                    <a:pt x="944" y="1995"/>
                    <a:pt x="1581" y="2080"/>
                    <a:pt x="2132" y="2080"/>
                  </a:cubicBezTo>
                  <a:cubicBezTo>
                    <a:pt x="4236" y="2080"/>
                    <a:pt x="5077" y="839"/>
                    <a:pt x="5077" y="839"/>
                  </a:cubicBezTo>
                  <a:cubicBezTo>
                    <a:pt x="4985" y="717"/>
                    <a:pt x="4894" y="565"/>
                    <a:pt x="4833" y="383"/>
                  </a:cubicBezTo>
                  <a:cubicBezTo>
                    <a:pt x="3527" y="112"/>
                    <a:pt x="2221" y="1"/>
                    <a:pt x="915" y="1"/>
                  </a:cubicBezTo>
                  <a:close/>
                </a:path>
              </a:pathLst>
            </a:custGeom>
            <a:solidFill>
              <a:srgbClr val="8E5349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2410" name="Google Shape;1613;p70"/>
            <p:cNvSpPr>
              <a:spLocks/>
            </p:cNvSpPr>
            <p:nvPr/>
          </p:nvSpPr>
          <p:spPr bwMode="auto">
            <a:xfrm>
              <a:off x="2896500" y="2917639"/>
              <a:ext cx="344424" cy="149011"/>
            </a:xfrm>
            <a:custGeom>
              <a:avLst/>
              <a:gdLst/>
              <a:ahLst/>
              <a:cxnLst>
                <a:cxn ang="0">
                  <a:pos x="5319" y="1"/>
                </a:cxn>
                <a:cxn ang="0">
                  <a:pos x="0" y="183"/>
                </a:cxn>
                <a:cxn ang="0">
                  <a:pos x="578" y="1976"/>
                </a:cxn>
                <a:cxn ang="0">
                  <a:pos x="1492" y="1959"/>
                </a:cxn>
                <a:cxn ang="0">
                  <a:pos x="5410" y="2341"/>
                </a:cxn>
                <a:cxn ang="0">
                  <a:pos x="5319" y="1"/>
                </a:cxn>
              </a:cxnLst>
              <a:rect l="0" t="0" r="r" b="b"/>
              <a:pathLst>
                <a:path w="5411" h="2341" extrusionOk="0">
                  <a:moveTo>
                    <a:pt x="5319" y="1"/>
                  </a:moveTo>
                  <a:lnTo>
                    <a:pt x="0" y="183"/>
                  </a:lnTo>
                  <a:cubicBezTo>
                    <a:pt x="274" y="730"/>
                    <a:pt x="456" y="1368"/>
                    <a:pt x="578" y="1976"/>
                  </a:cubicBezTo>
                  <a:cubicBezTo>
                    <a:pt x="882" y="1965"/>
                    <a:pt x="1187" y="1959"/>
                    <a:pt x="1492" y="1959"/>
                  </a:cubicBezTo>
                  <a:cubicBezTo>
                    <a:pt x="2798" y="1959"/>
                    <a:pt x="4104" y="2070"/>
                    <a:pt x="5410" y="2341"/>
                  </a:cubicBezTo>
                  <a:cubicBezTo>
                    <a:pt x="5076" y="1368"/>
                    <a:pt x="5319" y="1"/>
                    <a:pt x="5319" y="1"/>
                  </a:cubicBezTo>
                  <a:close/>
                </a:path>
              </a:pathLst>
            </a:custGeom>
            <a:solidFill>
              <a:srgbClr val="FDE1C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2411" name="Google Shape;1614;p70"/>
            <p:cNvSpPr>
              <a:spLocks/>
            </p:cNvSpPr>
            <p:nvPr/>
          </p:nvSpPr>
          <p:spPr bwMode="auto">
            <a:xfrm>
              <a:off x="2499823" y="3033739"/>
              <a:ext cx="1298320" cy="489551"/>
            </a:xfrm>
            <a:custGeom>
              <a:avLst/>
              <a:gdLst/>
              <a:ahLst/>
              <a:cxnLst>
                <a:cxn ang="0">
                  <a:pos x="396" y="0"/>
                </a:cxn>
                <a:cxn ang="0">
                  <a:pos x="62" y="2250"/>
                </a:cxn>
                <a:cxn ang="0">
                  <a:pos x="1" y="2827"/>
                </a:cxn>
                <a:cxn ang="0">
                  <a:pos x="19454" y="7690"/>
                </a:cxn>
                <a:cxn ang="0">
                  <a:pos x="20396" y="6991"/>
                </a:cxn>
                <a:cxn ang="0">
                  <a:pos x="19849" y="6079"/>
                </a:cxn>
                <a:cxn ang="0">
                  <a:pos x="18086" y="3800"/>
                </a:cxn>
                <a:cxn ang="0">
                  <a:pos x="16779" y="2462"/>
                </a:cxn>
                <a:cxn ang="0">
                  <a:pos x="15715" y="1672"/>
                </a:cxn>
                <a:cxn ang="0">
                  <a:pos x="12890" y="843"/>
                </a:cxn>
                <a:cxn ang="0">
                  <a:pos x="11886" y="973"/>
                </a:cxn>
                <a:cxn ang="0">
                  <a:pos x="9003" y="2078"/>
                </a:cxn>
                <a:cxn ang="0">
                  <a:pos x="7022" y="1733"/>
                </a:cxn>
                <a:cxn ang="0">
                  <a:pos x="4864" y="1550"/>
                </a:cxn>
                <a:cxn ang="0">
                  <a:pos x="396" y="0"/>
                </a:cxn>
              </a:cxnLst>
              <a:rect l="0" t="0" r="r" b="b"/>
              <a:pathLst>
                <a:path w="20397" h="7691" extrusionOk="0">
                  <a:moveTo>
                    <a:pt x="396" y="0"/>
                  </a:moveTo>
                  <a:cubicBezTo>
                    <a:pt x="396" y="0"/>
                    <a:pt x="214" y="973"/>
                    <a:pt x="62" y="2250"/>
                  </a:cubicBezTo>
                  <a:cubicBezTo>
                    <a:pt x="31" y="2432"/>
                    <a:pt x="31" y="2645"/>
                    <a:pt x="1" y="2827"/>
                  </a:cubicBezTo>
                  <a:cubicBezTo>
                    <a:pt x="6080" y="5623"/>
                    <a:pt x="12828" y="7326"/>
                    <a:pt x="19454" y="7690"/>
                  </a:cubicBezTo>
                  <a:cubicBezTo>
                    <a:pt x="20032" y="7265"/>
                    <a:pt x="20396" y="6991"/>
                    <a:pt x="20396" y="6991"/>
                  </a:cubicBezTo>
                  <a:cubicBezTo>
                    <a:pt x="20244" y="6687"/>
                    <a:pt x="20062" y="6383"/>
                    <a:pt x="19849" y="6079"/>
                  </a:cubicBezTo>
                  <a:cubicBezTo>
                    <a:pt x="19333" y="5350"/>
                    <a:pt x="18725" y="4529"/>
                    <a:pt x="18086" y="3800"/>
                  </a:cubicBezTo>
                  <a:cubicBezTo>
                    <a:pt x="17661" y="3313"/>
                    <a:pt x="17205" y="2857"/>
                    <a:pt x="16779" y="2462"/>
                  </a:cubicBezTo>
                  <a:cubicBezTo>
                    <a:pt x="16415" y="2158"/>
                    <a:pt x="16050" y="1885"/>
                    <a:pt x="15715" y="1672"/>
                  </a:cubicBezTo>
                  <a:cubicBezTo>
                    <a:pt x="14582" y="1002"/>
                    <a:pt x="13584" y="843"/>
                    <a:pt x="12890" y="843"/>
                  </a:cubicBezTo>
                  <a:cubicBezTo>
                    <a:pt x="12263" y="843"/>
                    <a:pt x="11886" y="973"/>
                    <a:pt x="11886" y="973"/>
                  </a:cubicBezTo>
                  <a:cubicBezTo>
                    <a:pt x="11004" y="1841"/>
                    <a:pt x="9922" y="2078"/>
                    <a:pt x="9003" y="2078"/>
                  </a:cubicBezTo>
                  <a:cubicBezTo>
                    <a:pt x="7895" y="2078"/>
                    <a:pt x="7022" y="1733"/>
                    <a:pt x="7022" y="1733"/>
                  </a:cubicBezTo>
                  <a:lnTo>
                    <a:pt x="4864" y="1550"/>
                  </a:lnTo>
                  <a:cubicBezTo>
                    <a:pt x="4317" y="1155"/>
                    <a:pt x="396" y="0"/>
                    <a:pt x="396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" name="Google Shape;1615;p70"/>
            <p:cNvSpPr/>
            <p:nvPr/>
          </p:nvSpPr>
          <p:spPr>
            <a:xfrm>
              <a:off x="2482352" y="3210784"/>
              <a:ext cx="1257519" cy="727398"/>
            </a:xfrm>
            <a:custGeom>
              <a:avLst/>
              <a:gdLst/>
              <a:ahLst/>
              <a:cxnLst/>
              <a:rect l="l" t="t" r="r" b="b"/>
              <a:pathLst>
                <a:path w="19758" h="11415" extrusionOk="0">
                  <a:moveTo>
                    <a:pt x="274" y="0"/>
                  </a:moveTo>
                  <a:cubicBezTo>
                    <a:pt x="213" y="486"/>
                    <a:pt x="183" y="973"/>
                    <a:pt x="122" y="1489"/>
                  </a:cubicBezTo>
                  <a:cubicBezTo>
                    <a:pt x="92" y="1793"/>
                    <a:pt x="92" y="2128"/>
                    <a:pt x="61" y="2432"/>
                  </a:cubicBezTo>
                  <a:cubicBezTo>
                    <a:pt x="0" y="3678"/>
                    <a:pt x="31" y="4742"/>
                    <a:pt x="304" y="5137"/>
                  </a:cubicBezTo>
                  <a:cubicBezTo>
                    <a:pt x="547" y="5471"/>
                    <a:pt x="851" y="5806"/>
                    <a:pt x="1155" y="6110"/>
                  </a:cubicBezTo>
                  <a:cubicBezTo>
                    <a:pt x="1946" y="6900"/>
                    <a:pt x="2827" y="7538"/>
                    <a:pt x="2827" y="7538"/>
                  </a:cubicBezTo>
                  <a:cubicBezTo>
                    <a:pt x="2827" y="7538"/>
                    <a:pt x="3253" y="10031"/>
                    <a:pt x="3830" y="10942"/>
                  </a:cubicBezTo>
                  <a:cubicBezTo>
                    <a:pt x="4040" y="11264"/>
                    <a:pt x="6141" y="11414"/>
                    <a:pt x="8547" y="11414"/>
                  </a:cubicBezTo>
                  <a:cubicBezTo>
                    <a:pt x="12057" y="11414"/>
                    <a:pt x="16218" y="11094"/>
                    <a:pt x="16110" y="10517"/>
                  </a:cubicBezTo>
                  <a:cubicBezTo>
                    <a:pt x="15988" y="9727"/>
                    <a:pt x="15745" y="8602"/>
                    <a:pt x="15593" y="7842"/>
                  </a:cubicBezTo>
                  <a:cubicBezTo>
                    <a:pt x="15502" y="7417"/>
                    <a:pt x="15441" y="7113"/>
                    <a:pt x="15441" y="7113"/>
                  </a:cubicBezTo>
                  <a:cubicBezTo>
                    <a:pt x="16931" y="6748"/>
                    <a:pt x="18694" y="5623"/>
                    <a:pt x="19758" y="4863"/>
                  </a:cubicBezTo>
                  <a:cubicBezTo>
                    <a:pt x="13131" y="4499"/>
                    <a:pt x="6353" y="2827"/>
                    <a:pt x="2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9139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02413" name="Google Shape;1616;p70"/>
            <p:cNvSpPr>
              <a:spLocks/>
            </p:cNvSpPr>
            <p:nvPr/>
          </p:nvSpPr>
          <p:spPr bwMode="auto">
            <a:xfrm>
              <a:off x="2213519" y="2588115"/>
              <a:ext cx="417051" cy="586176"/>
            </a:xfrm>
            <a:custGeom>
              <a:avLst/>
              <a:gdLst/>
              <a:ahLst/>
              <a:cxnLst>
                <a:cxn ang="0">
                  <a:pos x="3403" y="0"/>
                </a:cxn>
                <a:cxn ang="0">
                  <a:pos x="3253" y="10"/>
                </a:cxn>
                <a:cxn ang="0">
                  <a:pos x="4256" y="2746"/>
                </a:cxn>
                <a:cxn ang="0">
                  <a:pos x="0" y="4600"/>
                </a:cxn>
                <a:cxn ang="0">
                  <a:pos x="1551" y="6576"/>
                </a:cxn>
                <a:cxn ang="0">
                  <a:pos x="2523" y="5846"/>
                </a:cxn>
                <a:cxn ang="0">
                  <a:pos x="2609" y="5782"/>
                </a:cxn>
                <a:cxn ang="0">
                  <a:pos x="2219" y="7518"/>
                </a:cxn>
                <a:cxn ang="0">
                  <a:pos x="3952" y="9038"/>
                </a:cxn>
                <a:cxn ang="0">
                  <a:pos x="4721" y="9209"/>
                </a:cxn>
                <a:cxn ang="0">
                  <a:pos x="5776" y="8734"/>
                </a:cxn>
                <a:cxn ang="0">
                  <a:pos x="6171" y="3840"/>
                </a:cxn>
                <a:cxn ang="0">
                  <a:pos x="3403" y="0"/>
                </a:cxn>
              </a:cxnLst>
              <a:rect l="0" t="0" r="r" b="b"/>
              <a:pathLst>
                <a:path w="6552" h="9209" extrusionOk="0">
                  <a:moveTo>
                    <a:pt x="3403" y="0"/>
                  </a:moveTo>
                  <a:cubicBezTo>
                    <a:pt x="3352" y="0"/>
                    <a:pt x="3302" y="4"/>
                    <a:pt x="3253" y="10"/>
                  </a:cubicBezTo>
                  <a:cubicBezTo>
                    <a:pt x="3253" y="10"/>
                    <a:pt x="3982" y="2199"/>
                    <a:pt x="4256" y="2746"/>
                  </a:cubicBezTo>
                  <a:cubicBezTo>
                    <a:pt x="4256" y="2746"/>
                    <a:pt x="1520" y="4326"/>
                    <a:pt x="0" y="4600"/>
                  </a:cubicBezTo>
                  <a:cubicBezTo>
                    <a:pt x="0" y="4600"/>
                    <a:pt x="851" y="5877"/>
                    <a:pt x="1551" y="6576"/>
                  </a:cubicBezTo>
                  <a:cubicBezTo>
                    <a:pt x="1551" y="6576"/>
                    <a:pt x="2158" y="6302"/>
                    <a:pt x="2523" y="5846"/>
                  </a:cubicBezTo>
                  <a:cubicBezTo>
                    <a:pt x="2561" y="5802"/>
                    <a:pt x="2589" y="5782"/>
                    <a:pt x="2609" y="5782"/>
                  </a:cubicBezTo>
                  <a:cubicBezTo>
                    <a:pt x="2790" y="5782"/>
                    <a:pt x="2219" y="7518"/>
                    <a:pt x="2219" y="7518"/>
                  </a:cubicBezTo>
                  <a:cubicBezTo>
                    <a:pt x="2219" y="7518"/>
                    <a:pt x="2736" y="8551"/>
                    <a:pt x="3952" y="9038"/>
                  </a:cubicBezTo>
                  <a:cubicBezTo>
                    <a:pt x="4243" y="9162"/>
                    <a:pt x="4499" y="9209"/>
                    <a:pt x="4721" y="9209"/>
                  </a:cubicBezTo>
                  <a:cubicBezTo>
                    <a:pt x="5424" y="9209"/>
                    <a:pt x="5776" y="8734"/>
                    <a:pt x="5776" y="8734"/>
                  </a:cubicBezTo>
                  <a:cubicBezTo>
                    <a:pt x="5776" y="8734"/>
                    <a:pt x="5776" y="5451"/>
                    <a:pt x="6171" y="3840"/>
                  </a:cubicBezTo>
                  <a:cubicBezTo>
                    <a:pt x="6552" y="2287"/>
                    <a:pt x="4758" y="0"/>
                    <a:pt x="3403" y="0"/>
                  </a:cubicBezTo>
                  <a:close/>
                </a:path>
              </a:pathLst>
            </a:custGeom>
            <a:solidFill>
              <a:srgbClr val="3D1926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2414" name="Google Shape;1617;p70"/>
            <p:cNvSpPr>
              <a:spLocks/>
            </p:cNvSpPr>
            <p:nvPr/>
          </p:nvSpPr>
          <p:spPr bwMode="auto">
            <a:xfrm>
              <a:off x="2432162" y="2695177"/>
              <a:ext cx="222529" cy="175172"/>
            </a:xfrm>
            <a:custGeom>
              <a:avLst/>
              <a:gdLst/>
              <a:ahLst/>
              <a:cxnLst>
                <a:cxn ang="0">
                  <a:pos x="882" y="0"/>
                </a:cxn>
                <a:cxn ang="0">
                  <a:pos x="1125" y="1611"/>
                </a:cxn>
                <a:cxn ang="0">
                  <a:pos x="2855" y="2751"/>
                </a:cxn>
                <a:cxn ang="0">
                  <a:pos x="3404" y="2310"/>
                </a:cxn>
                <a:cxn ang="0">
                  <a:pos x="882" y="0"/>
                </a:cxn>
              </a:cxnLst>
              <a:rect l="0" t="0" r="r" b="b"/>
              <a:pathLst>
                <a:path w="3496" h="2752" extrusionOk="0">
                  <a:moveTo>
                    <a:pt x="882" y="0"/>
                  </a:moveTo>
                  <a:cubicBezTo>
                    <a:pt x="881" y="0"/>
                    <a:pt x="0" y="243"/>
                    <a:pt x="1125" y="1611"/>
                  </a:cubicBezTo>
                  <a:cubicBezTo>
                    <a:pt x="1776" y="2408"/>
                    <a:pt x="2417" y="2751"/>
                    <a:pt x="2855" y="2751"/>
                  </a:cubicBezTo>
                  <a:cubicBezTo>
                    <a:pt x="3152" y="2751"/>
                    <a:pt x="3355" y="2593"/>
                    <a:pt x="3404" y="2310"/>
                  </a:cubicBezTo>
                  <a:cubicBezTo>
                    <a:pt x="3496" y="1641"/>
                    <a:pt x="882" y="0"/>
                    <a:pt x="882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2415" name="Google Shape;1618;p70"/>
            <p:cNvSpPr>
              <a:spLocks/>
            </p:cNvSpPr>
            <p:nvPr/>
          </p:nvSpPr>
          <p:spPr bwMode="auto">
            <a:xfrm>
              <a:off x="3446768" y="2588115"/>
              <a:ext cx="417115" cy="586176"/>
            </a:xfrm>
            <a:custGeom>
              <a:avLst/>
              <a:gdLst/>
              <a:ahLst/>
              <a:cxnLst>
                <a:cxn ang="0">
                  <a:pos x="3150" y="0"/>
                </a:cxn>
                <a:cxn ang="0">
                  <a:pos x="352" y="3840"/>
                </a:cxn>
                <a:cxn ang="0">
                  <a:pos x="778" y="8734"/>
                </a:cxn>
                <a:cxn ang="0">
                  <a:pos x="1833" y="9209"/>
                </a:cxn>
                <a:cxn ang="0">
                  <a:pos x="2601" y="9038"/>
                </a:cxn>
                <a:cxn ang="0">
                  <a:pos x="4304" y="7518"/>
                </a:cxn>
                <a:cxn ang="0">
                  <a:pos x="3921" y="5782"/>
                </a:cxn>
                <a:cxn ang="0">
                  <a:pos x="4000" y="5846"/>
                </a:cxn>
                <a:cxn ang="0">
                  <a:pos x="5003" y="6576"/>
                </a:cxn>
                <a:cxn ang="0">
                  <a:pos x="6553" y="4600"/>
                </a:cxn>
                <a:cxn ang="0">
                  <a:pos x="2267" y="2746"/>
                </a:cxn>
                <a:cxn ang="0">
                  <a:pos x="3301" y="10"/>
                </a:cxn>
                <a:cxn ang="0">
                  <a:pos x="3150" y="0"/>
                </a:cxn>
              </a:cxnLst>
              <a:rect l="0" t="0" r="r" b="b"/>
              <a:pathLst>
                <a:path w="6553" h="9209" extrusionOk="0">
                  <a:moveTo>
                    <a:pt x="3150" y="0"/>
                  </a:moveTo>
                  <a:cubicBezTo>
                    <a:pt x="1795" y="0"/>
                    <a:pt x="1" y="2287"/>
                    <a:pt x="352" y="3840"/>
                  </a:cubicBezTo>
                  <a:cubicBezTo>
                    <a:pt x="747" y="5451"/>
                    <a:pt x="778" y="8734"/>
                    <a:pt x="778" y="8734"/>
                  </a:cubicBezTo>
                  <a:cubicBezTo>
                    <a:pt x="778" y="8734"/>
                    <a:pt x="1129" y="9209"/>
                    <a:pt x="1833" y="9209"/>
                  </a:cubicBezTo>
                  <a:cubicBezTo>
                    <a:pt x="2054" y="9209"/>
                    <a:pt x="2310" y="9162"/>
                    <a:pt x="2601" y="9038"/>
                  </a:cubicBezTo>
                  <a:cubicBezTo>
                    <a:pt x="3817" y="8551"/>
                    <a:pt x="4304" y="7518"/>
                    <a:pt x="4304" y="7518"/>
                  </a:cubicBezTo>
                  <a:cubicBezTo>
                    <a:pt x="4304" y="7518"/>
                    <a:pt x="3758" y="5782"/>
                    <a:pt x="3921" y="5782"/>
                  </a:cubicBezTo>
                  <a:cubicBezTo>
                    <a:pt x="3939" y="5782"/>
                    <a:pt x="3964" y="5802"/>
                    <a:pt x="4000" y="5846"/>
                  </a:cubicBezTo>
                  <a:cubicBezTo>
                    <a:pt x="4364" y="6302"/>
                    <a:pt x="5003" y="6576"/>
                    <a:pt x="5003" y="6576"/>
                  </a:cubicBezTo>
                  <a:cubicBezTo>
                    <a:pt x="5702" y="5877"/>
                    <a:pt x="6553" y="4600"/>
                    <a:pt x="6553" y="4600"/>
                  </a:cubicBezTo>
                  <a:cubicBezTo>
                    <a:pt x="5003" y="4326"/>
                    <a:pt x="2267" y="2746"/>
                    <a:pt x="2267" y="2746"/>
                  </a:cubicBezTo>
                  <a:cubicBezTo>
                    <a:pt x="2571" y="2199"/>
                    <a:pt x="3301" y="10"/>
                    <a:pt x="3301" y="10"/>
                  </a:cubicBezTo>
                  <a:cubicBezTo>
                    <a:pt x="3251" y="4"/>
                    <a:pt x="3201" y="0"/>
                    <a:pt x="3150" y="0"/>
                  </a:cubicBezTo>
                  <a:close/>
                </a:path>
              </a:pathLst>
            </a:custGeom>
            <a:solidFill>
              <a:srgbClr val="3D1926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2416" name="Google Shape;1619;p70"/>
            <p:cNvSpPr>
              <a:spLocks/>
            </p:cNvSpPr>
            <p:nvPr/>
          </p:nvSpPr>
          <p:spPr bwMode="auto">
            <a:xfrm>
              <a:off x="3422707" y="2695177"/>
              <a:ext cx="222593" cy="175172"/>
            </a:xfrm>
            <a:custGeom>
              <a:avLst/>
              <a:gdLst/>
              <a:ahLst/>
              <a:cxnLst>
                <a:cxn ang="0">
                  <a:pos x="2615" y="0"/>
                </a:cxn>
                <a:cxn ang="0">
                  <a:pos x="92" y="2310"/>
                </a:cxn>
                <a:cxn ang="0">
                  <a:pos x="641" y="2751"/>
                </a:cxn>
                <a:cxn ang="0">
                  <a:pos x="2372" y="1611"/>
                </a:cxn>
                <a:cxn ang="0">
                  <a:pos x="2615" y="0"/>
                </a:cxn>
              </a:cxnLst>
              <a:rect l="0" t="0" r="r" b="b"/>
              <a:pathLst>
                <a:path w="3497" h="2752" extrusionOk="0">
                  <a:moveTo>
                    <a:pt x="2615" y="0"/>
                  </a:moveTo>
                  <a:cubicBezTo>
                    <a:pt x="2615" y="0"/>
                    <a:pt x="1" y="1641"/>
                    <a:pt x="92" y="2310"/>
                  </a:cubicBezTo>
                  <a:cubicBezTo>
                    <a:pt x="141" y="2593"/>
                    <a:pt x="344" y="2751"/>
                    <a:pt x="641" y="2751"/>
                  </a:cubicBezTo>
                  <a:cubicBezTo>
                    <a:pt x="1079" y="2751"/>
                    <a:pt x="1720" y="2408"/>
                    <a:pt x="2372" y="1611"/>
                  </a:cubicBezTo>
                  <a:cubicBezTo>
                    <a:pt x="3496" y="243"/>
                    <a:pt x="2615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2417" name="Google Shape;1620;p70"/>
            <p:cNvSpPr>
              <a:spLocks/>
            </p:cNvSpPr>
            <p:nvPr/>
          </p:nvSpPr>
          <p:spPr bwMode="auto">
            <a:xfrm>
              <a:off x="2213519" y="2471850"/>
              <a:ext cx="251555" cy="160850"/>
            </a:xfrm>
            <a:custGeom>
              <a:avLst/>
              <a:gdLst/>
              <a:ahLst/>
              <a:cxnLst>
                <a:cxn ang="0">
                  <a:pos x="2186" y="1"/>
                </a:cxn>
                <a:cxn ang="0">
                  <a:pos x="0" y="688"/>
                </a:cxn>
                <a:cxn ang="0">
                  <a:pos x="2342" y="2526"/>
                </a:cxn>
                <a:cxn ang="0">
                  <a:pos x="3952" y="2208"/>
                </a:cxn>
                <a:cxn ang="0">
                  <a:pos x="3952" y="445"/>
                </a:cxn>
                <a:cxn ang="0">
                  <a:pos x="2186" y="1"/>
                </a:cxn>
              </a:cxnLst>
              <a:rect l="0" t="0" r="r" b="b"/>
              <a:pathLst>
                <a:path w="3952" h="2527" extrusionOk="0">
                  <a:moveTo>
                    <a:pt x="2186" y="1"/>
                  </a:moveTo>
                  <a:cubicBezTo>
                    <a:pt x="1416" y="1"/>
                    <a:pt x="643" y="232"/>
                    <a:pt x="0" y="688"/>
                  </a:cubicBezTo>
                  <a:cubicBezTo>
                    <a:pt x="138" y="1607"/>
                    <a:pt x="901" y="2526"/>
                    <a:pt x="2342" y="2526"/>
                  </a:cubicBezTo>
                  <a:cubicBezTo>
                    <a:pt x="2808" y="2526"/>
                    <a:pt x="3343" y="2430"/>
                    <a:pt x="3952" y="2208"/>
                  </a:cubicBezTo>
                  <a:lnTo>
                    <a:pt x="3952" y="445"/>
                  </a:lnTo>
                  <a:cubicBezTo>
                    <a:pt x="3412" y="148"/>
                    <a:pt x="2800" y="1"/>
                    <a:pt x="2186" y="1"/>
                  </a:cubicBezTo>
                  <a:close/>
                </a:path>
              </a:pathLst>
            </a:custGeom>
            <a:solidFill>
              <a:srgbClr val="FDE1C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2418" name="Google Shape;1621;p70"/>
            <p:cNvSpPr>
              <a:spLocks/>
            </p:cNvSpPr>
            <p:nvPr/>
          </p:nvSpPr>
          <p:spPr bwMode="auto">
            <a:xfrm>
              <a:off x="2205753" y="2381337"/>
              <a:ext cx="259320" cy="134370"/>
            </a:xfrm>
            <a:custGeom>
              <a:avLst/>
              <a:gdLst/>
              <a:ahLst/>
              <a:cxnLst>
                <a:cxn ang="0">
                  <a:pos x="2123" y="0"/>
                </a:cxn>
                <a:cxn ang="0">
                  <a:pos x="852" y="347"/>
                </a:cxn>
                <a:cxn ang="0">
                  <a:pos x="122" y="2110"/>
                </a:cxn>
                <a:cxn ang="0">
                  <a:pos x="2295" y="1423"/>
                </a:cxn>
                <a:cxn ang="0">
                  <a:pos x="4074" y="1867"/>
                </a:cxn>
                <a:cxn ang="0">
                  <a:pos x="4074" y="681"/>
                </a:cxn>
                <a:cxn ang="0">
                  <a:pos x="2123" y="0"/>
                </a:cxn>
              </a:cxnLst>
              <a:rect l="0" t="0" r="r" b="b"/>
              <a:pathLst>
                <a:path w="4074" h="2111" extrusionOk="0">
                  <a:moveTo>
                    <a:pt x="2123" y="0"/>
                  </a:moveTo>
                  <a:cubicBezTo>
                    <a:pt x="1720" y="0"/>
                    <a:pt x="1286" y="93"/>
                    <a:pt x="852" y="347"/>
                  </a:cubicBezTo>
                  <a:cubicBezTo>
                    <a:pt x="244" y="681"/>
                    <a:pt x="1" y="1411"/>
                    <a:pt x="122" y="2110"/>
                  </a:cubicBezTo>
                  <a:cubicBezTo>
                    <a:pt x="765" y="1654"/>
                    <a:pt x="1529" y="1423"/>
                    <a:pt x="2295" y="1423"/>
                  </a:cubicBezTo>
                  <a:cubicBezTo>
                    <a:pt x="2907" y="1423"/>
                    <a:pt x="3521" y="1570"/>
                    <a:pt x="4074" y="1867"/>
                  </a:cubicBezTo>
                  <a:lnTo>
                    <a:pt x="4074" y="681"/>
                  </a:lnTo>
                  <a:cubicBezTo>
                    <a:pt x="4074" y="681"/>
                    <a:pt x="3214" y="0"/>
                    <a:pt x="2123" y="0"/>
                  </a:cubicBezTo>
                  <a:close/>
                </a:path>
              </a:pathLst>
            </a:custGeom>
            <a:solidFill>
              <a:srgbClr val="FDE1C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2419" name="Google Shape;1622;p70"/>
            <p:cNvSpPr>
              <a:spLocks/>
            </p:cNvSpPr>
            <p:nvPr/>
          </p:nvSpPr>
          <p:spPr bwMode="auto">
            <a:xfrm>
              <a:off x="2288946" y="2481817"/>
              <a:ext cx="156776" cy="132652"/>
            </a:xfrm>
            <a:custGeom>
              <a:avLst/>
              <a:gdLst/>
              <a:ahLst/>
              <a:cxnLst>
                <a:cxn ang="0">
                  <a:pos x="1049" y="1"/>
                </a:cxn>
                <a:cxn ang="0">
                  <a:pos x="1" y="161"/>
                </a:cxn>
                <a:cxn ang="0">
                  <a:pos x="31" y="191"/>
                </a:cxn>
                <a:cxn ang="0">
                  <a:pos x="120" y="193"/>
                </a:cxn>
                <a:cxn ang="0">
                  <a:pos x="1065" y="134"/>
                </a:cxn>
                <a:cxn ang="0">
                  <a:pos x="2037" y="556"/>
                </a:cxn>
                <a:cxn ang="0">
                  <a:pos x="2280" y="2015"/>
                </a:cxn>
                <a:cxn ang="0">
                  <a:pos x="2368" y="2083"/>
                </a:cxn>
                <a:cxn ang="0">
                  <a:pos x="2432" y="2015"/>
                </a:cxn>
                <a:cxn ang="0">
                  <a:pos x="2007" y="343"/>
                </a:cxn>
                <a:cxn ang="0">
                  <a:pos x="1049" y="1"/>
                </a:cxn>
              </a:cxnLst>
              <a:rect l="0" t="0" r="r" b="b"/>
              <a:pathLst>
                <a:path w="2463" h="2084" extrusionOk="0">
                  <a:moveTo>
                    <a:pt x="1049" y="1"/>
                  </a:moveTo>
                  <a:cubicBezTo>
                    <a:pt x="692" y="1"/>
                    <a:pt x="320" y="85"/>
                    <a:pt x="1" y="161"/>
                  </a:cubicBezTo>
                  <a:cubicBezTo>
                    <a:pt x="1" y="161"/>
                    <a:pt x="1" y="191"/>
                    <a:pt x="31" y="191"/>
                  </a:cubicBezTo>
                  <a:cubicBezTo>
                    <a:pt x="60" y="192"/>
                    <a:pt x="90" y="193"/>
                    <a:pt x="120" y="193"/>
                  </a:cubicBezTo>
                  <a:cubicBezTo>
                    <a:pt x="411" y="193"/>
                    <a:pt x="745" y="134"/>
                    <a:pt x="1065" y="134"/>
                  </a:cubicBezTo>
                  <a:cubicBezTo>
                    <a:pt x="1435" y="134"/>
                    <a:pt x="1788" y="213"/>
                    <a:pt x="2037" y="556"/>
                  </a:cubicBezTo>
                  <a:cubicBezTo>
                    <a:pt x="2311" y="951"/>
                    <a:pt x="2280" y="1528"/>
                    <a:pt x="2280" y="2015"/>
                  </a:cubicBezTo>
                  <a:cubicBezTo>
                    <a:pt x="2296" y="2060"/>
                    <a:pt x="2334" y="2083"/>
                    <a:pt x="2368" y="2083"/>
                  </a:cubicBezTo>
                  <a:cubicBezTo>
                    <a:pt x="2402" y="2083"/>
                    <a:pt x="2432" y="2060"/>
                    <a:pt x="2432" y="2015"/>
                  </a:cubicBezTo>
                  <a:cubicBezTo>
                    <a:pt x="2463" y="1468"/>
                    <a:pt x="2432" y="768"/>
                    <a:pt x="2007" y="343"/>
                  </a:cubicBezTo>
                  <a:cubicBezTo>
                    <a:pt x="1749" y="85"/>
                    <a:pt x="1407" y="1"/>
                    <a:pt x="1049" y="1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2420" name="Google Shape;1623;p70"/>
            <p:cNvSpPr>
              <a:spLocks/>
            </p:cNvSpPr>
            <p:nvPr/>
          </p:nvSpPr>
          <p:spPr bwMode="auto">
            <a:xfrm>
              <a:off x="2355016" y="2520008"/>
              <a:ext cx="90259" cy="54550"/>
            </a:xfrm>
            <a:custGeom>
              <a:avLst/>
              <a:gdLst/>
              <a:ahLst/>
              <a:cxnLst>
                <a:cxn ang="0">
                  <a:pos x="481" y="0"/>
                </a:cxn>
                <a:cxn ang="0">
                  <a:pos x="27" y="168"/>
                </a:cxn>
                <a:cxn ang="0">
                  <a:pos x="73" y="266"/>
                </a:cxn>
                <a:cxn ang="0">
                  <a:pos x="87" y="260"/>
                </a:cxn>
                <a:cxn ang="0">
                  <a:pos x="473" y="152"/>
                </a:cxn>
                <a:cxn ang="0">
                  <a:pos x="878" y="320"/>
                </a:cxn>
                <a:cxn ang="0">
                  <a:pos x="1273" y="837"/>
                </a:cxn>
                <a:cxn ang="0">
                  <a:pos x="1317" y="857"/>
                </a:cxn>
                <a:cxn ang="0">
                  <a:pos x="1394" y="716"/>
                </a:cxn>
                <a:cxn ang="0">
                  <a:pos x="481" y="0"/>
                </a:cxn>
              </a:cxnLst>
              <a:rect l="0" t="0" r="r" b="b"/>
              <a:pathLst>
                <a:path w="1418" h="857" extrusionOk="0">
                  <a:moveTo>
                    <a:pt x="481" y="0"/>
                  </a:moveTo>
                  <a:cubicBezTo>
                    <a:pt x="332" y="0"/>
                    <a:pt x="178" y="50"/>
                    <a:pt x="27" y="168"/>
                  </a:cubicBezTo>
                  <a:cubicBezTo>
                    <a:pt x="0" y="195"/>
                    <a:pt x="42" y="266"/>
                    <a:pt x="73" y="266"/>
                  </a:cubicBezTo>
                  <a:cubicBezTo>
                    <a:pt x="78" y="266"/>
                    <a:pt x="83" y="264"/>
                    <a:pt x="87" y="260"/>
                  </a:cubicBezTo>
                  <a:cubicBezTo>
                    <a:pt x="227" y="190"/>
                    <a:pt x="353" y="152"/>
                    <a:pt x="473" y="152"/>
                  </a:cubicBezTo>
                  <a:cubicBezTo>
                    <a:pt x="614" y="152"/>
                    <a:pt x="746" y="205"/>
                    <a:pt x="878" y="320"/>
                  </a:cubicBezTo>
                  <a:cubicBezTo>
                    <a:pt x="1030" y="472"/>
                    <a:pt x="1151" y="655"/>
                    <a:pt x="1273" y="837"/>
                  </a:cubicBezTo>
                  <a:cubicBezTo>
                    <a:pt x="1287" y="851"/>
                    <a:pt x="1302" y="857"/>
                    <a:pt x="1317" y="857"/>
                  </a:cubicBezTo>
                  <a:cubicBezTo>
                    <a:pt x="1369" y="857"/>
                    <a:pt x="1418" y="786"/>
                    <a:pt x="1394" y="716"/>
                  </a:cubicBezTo>
                  <a:cubicBezTo>
                    <a:pt x="1219" y="342"/>
                    <a:pt x="868" y="0"/>
                    <a:pt x="481" y="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2421" name="Google Shape;1624;p70"/>
            <p:cNvSpPr>
              <a:spLocks/>
            </p:cNvSpPr>
            <p:nvPr/>
          </p:nvSpPr>
          <p:spPr bwMode="auto">
            <a:xfrm>
              <a:off x="3610416" y="2475324"/>
              <a:ext cx="253464" cy="160850"/>
            </a:xfrm>
            <a:custGeom>
              <a:avLst/>
              <a:gdLst/>
              <a:ahLst/>
              <a:cxnLst>
                <a:cxn ang="0">
                  <a:pos x="1781" y="1"/>
                </a:cxn>
                <a:cxn ang="0">
                  <a:pos x="0" y="445"/>
                </a:cxn>
                <a:cxn ang="0">
                  <a:pos x="0" y="2208"/>
                </a:cxn>
                <a:cxn ang="0">
                  <a:pos x="1614" y="2526"/>
                </a:cxn>
                <a:cxn ang="0">
                  <a:pos x="3982" y="688"/>
                </a:cxn>
                <a:cxn ang="0">
                  <a:pos x="1781" y="1"/>
                </a:cxn>
              </a:cxnLst>
              <a:rect l="0" t="0" r="r" b="b"/>
              <a:pathLst>
                <a:path w="3982" h="2527" extrusionOk="0">
                  <a:moveTo>
                    <a:pt x="1781" y="1"/>
                  </a:moveTo>
                  <a:cubicBezTo>
                    <a:pt x="1166" y="1"/>
                    <a:pt x="553" y="148"/>
                    <a:pt x="0" y="445"/>
                  </a:cubicBezTo>
                  <a:lnTo>
                    <a:pt x="0" y="2208"/>
                  </a:lnTo>
                  <a:cubicBezTo>
                    <a:pt x="608" y="2430"/>
                    <a:pt x="1146" y="2526"/>
                    <a:pt x="1614" y="2526"/>
                  </a:cubicBezTo>
                  <a:cubicBezTo>
                    <a:pt x="3064" y="2526"/>
                    <a:pt x="3844" y="1607"/>
                    <a:pt x="3982" y="688"/>
                  </a:cubicBezTo>
                  <a:cubicBezTo>
                    <a:pt x="3323" y="232"/>
                    <a:pt x="2551" y="1"/>
                    <a:pt x="1781" y="1"/>
                  </a:cubicBezTo>
                  <a:close/>
                </a:path>
              </a:pathLst>
            </a:custGeom>
            <a:solidFill>
              <a:srgbClr val="FDE1C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2422" name="Google Shape;1625;p70"/>
            <p:cNvSpPr>
              <a:spLocks/>
            </p:cNvSpPr>
            <p:nvPr/>
          </p:nvSpPr>
          <p:spPr bwMode="auto">
            <a:xfrm>
              <a:off x="3610416" y="2384812"/>
              <a:ext cx="259320" cy="134370"/>
            </a:xfrm>
            <a:custGeom>
              <a:avLst/>
              <a:gdLst/>
              <a:ahLst/>
              <a:cxnLst>
                <a:cxn ang="0">
                  <a:pos x="1963" y="0"/>
                </a:cxn>
                <a:cxn ang="0">
                  <a:pos x="0" y="681"/>
                </a:cxn>
                <a:cxn ang="0">
                  <a:pos x="0" y="1867"/>
                </a:cxn>
                <a:cxn ang="0">
                  <a:pos x="1781" y="1423"/>
                </a:cxn>
                <a:cxn ang="0">
                  <a:pos x="3982" y="2110"/>
                </a:cxn>
                <a:cxn ang="0">
                  <a:pos x="3252" y="347"/>
                </a:cxn>
                <a:cxn ang="0">
                  <a:pos x="1963" y="0"/>
                </a:cxn>
              </a:cxnLst>
              <a:rect l="0" t="0" r="r" b="b"/>
              <a:pathLst>
                <a:path w="4074" h="2111" extrusionOk="0">
                  <a:moveTo>
                    <a:pt x="1963" y="0"/>
                  </a:moveTo>
                  <a:cubicBezTo>
                    <a:pt x="860" y="0"/>
                    <a:pt x="0" y="681"/>
                    <a:pt x="0" y="681"/>
                  </a:cubicBezTo>
                  <a:lnTo>
                    <a:pt x="0" y="1867"/>
                  </a:lnTo>
                  <a:cubicBezTo>
                    <a:pt x="553" y="1570"/>
                    <a:pt x="1166" y="1423"/>
                    <a:pt x="1781" y="1423"/>
                  </a:cubicBezTo>
                  <a:cubicBezTo>
                    <a:pt x="2551" y="1423"/>
                    <a:pt x="3323" y="1654"/>
                    <a:pt x="3982" y="2110"/>
                  </a:cubicBezTo>
                  <a:cubicBezTo>
                    <a:pt x="4073" y="1411"/>
                    <a:pt x="3830" y="681"/>
                    <a:pt x="3252" y="347"/>
                  </a:cubicBezTo>
                  <a:cubicBezTo>
                    <a:pt x="2810" y="93"/>
                    <a:pt x="2370" y="0"/>
                    <a:pt x="1963" y="0"/>
                  </a:cubicBezTo>
                  <a:close/>
                </a:path>
              </a:pathLst>
            </a:custGeom>
            <a:solidFill>
              <a:srgbClr val="FDE1C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2423" name="Google Shape;1626;p70"/>
            <p:cNvSpPr>
              <a:spLocks/>
            </p:cNvSpPr>
            <p:nvPr/>
          </p:nvSpPr>
          <p:spPr bwMode="auto">
            <a:xfrm>
              <a:off x="3631675" y="2481817"/>
              <a:ext cx="156776" cy="132652"/>
            </a:xfrm>
            <a:custGeom>
              <a:avLst/>
              <a:gdLst/>
              <a:ahLst/>
              <a:cxnLst>
                <a:cxn ang="0">
                  <a:pos x="1383" y="1"/>
                </a:cxn>
                <a:cxn ang="0">
                  <a:pos x="426" y="343"/>
                </a:cxn>
                <a:cxn ang="0">
                  <a:pos x="0" y="2015"/>
                </a:cxn>
                <a:cxn ang="0">
                  <a:pos x="76" y="2083"/>
                </a:cxn>
                <a:cxn ang="0">
                  <a:pos x="152" y="2015"/>
                </a:cxn>
                <a:cxn ang="0">
                  <a:pos x="426" y="556"/>
                </a:cxn>
                <a:cxn ang="0">
                  <a:pos x="1349" y="138"/>
                </a:cxn>
                <a:cxn ang="0">
                  <a:pos x="2432" y="221"/>
                </a:cxn>
                <a:cxn ang="0">
                  <a:pos x="2432" y="161"/>
                </a:cxn>
                <a:cxn ang="0">
                  <a:pos x="1383" y="1"/>
                </a:cxn>
              </a:cxnLst>
              <a:rect l="0" t="0" r="r" b="b"/>
              <a:pathLst>
                <a:path w="2463" h="2084" extrusionOk="0">
                  <a:moveTo>
                    <a:pt x="1383" y="1"/>
                  </a:moveTo>
                  <a:cubicBezTo>
                    <a:pt x="1026" y="1"/>
                    <a:pt x="684" y="85"/>
                    <a:pt x="426" y="343"/>
                  </a:cubicBezTo>
                  <a:cubicBezTo>
                    <a:pt x="0" y="768"/>
                    <a:pt x="0" y="1468"/>
                    <a:pt x="0" y="2015"/>
                  </a:cubicBezTo>
                  <a:cubicBezTo>
                    <a:pt x="0" y="2060"/>
                    <a:pt x="38" y="2083"/>
                    <a:pt x="76" y="2083"/>
                  </a:cubicBezTo>
                  <a:cubicBezTo>
                    <a:pt x="114" y="2083"/>
                    <a:pt x="152" y="2060"/>
                    <a:pt x="152" y="2015"/>
                  </a:cubicBezTo>
                  <a:cubicBezTo>
                    <a:pt x="152" y="1528"/>
                    <a:pt x="122" y="981"/>
                    <a:pt x="426" y="556"/>
                  </a:cubicBezTo>
                  <a:cubicBezTo>
                    <a:pt x="654" y="221"/>
                    <a:pt x="988" y="138"/>
                    <a:pt x="1349" y="138"/>
                  </a:cubicBezTo>
                  <a:cubicBezTo>
                    <a:pt x="1710" y="138"/>
                    <a:pt x="2098" y="221"/>
                    <a:pt x="2432" y="221"/>
                  </a:cubicBezTo>
                  <a:cubicBezTo>
                    <a:pt x="2462" y="191"/>
                    <a:pt x="2462" y="161"/>
                    <a:pt x="2432" y="161"/>
                  </a:cubicBezTo>
                  <a:cubicBezTo>
                    <a:pt x="2113" y="85"/>
                    <a:pt x="1741" y="1"/>
                    <a:pt x="1383" y="1"/>
                  </a:cubicBezTo>
                  <a:close/>
                </a:path>
              </a:pathLst>
            </a:custGeom>
            <a:solidFill>
              <a:srgbClr val="FDE1C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2424" name="Google Shape;1627;p70"/>
            <p:cNvSpPr>
              <a:spLocks/>
            </p:cNvSpPr>
            <p:nvPr/>
          </p:nvSpPr>
          <p:spPr bwMode="auto">
            <a:xfrm>
              <a:off x="3630211" y="2520008"/>
              <a:ext cx="91914" cy="54614"/>
            </a:xfrm>
            <a:custGeom>
              <a:avLst/>
              <a:gdLst/>
              <a:ahLst/>
              <a:cxnLst>
                <a:cxn ang="0">
                  <a:pos x="945" y="1"/>
                </a:cxn>
                <a:cxn ang="0">
                  <a:pos x="23" y="746"/>
                </a:cxn>
                <a:cxn ang="0">
                  <a:pos x="100" y="857"/>
                </a:cxn>
                <a:cxn ang="0">
                  <a:pos x="145" y="837"/>
                </a:cxn>
                <a:cxn ang="0">
                  <a:pos x="540" y="320"/>
                </a:cxn>
                <a:cxn ang="0">
                  <a:pos x="942" y="164"/>
                </a:cxn>
                <a:cxn ang="0">
                  <a:pos x="1330" y="260"/>
                </a:cxn>
                <a:cxn ang="0">
                  <a:pos x="1356" y="266"/>
                </a:cxn>
                <a:cxn ang="0">
                  <a:pos x="1391" y="168"/>
                </a:cxn>
                <a:cxn ang="0">
                  <a:pos x="945" y="1"/>
                </a:cxn>
              </a:cxnLst>
              <a:rect l="0" t="0" r="r" b="b"/>
              <a:pathLst>
                <a:path w="1444" h="858" extrusionOk="0">
                  <a:moveTo>
                    <a:pt x="945" y="1"/>
                  </a:moveTo>
                  <a:cubicBezTo>
                    <a:pt x="564" y="1"/>
                    <a:pt x="222" y="349"/>
                    <a:pt x="23" y="746"/>
                  </a:cubicBezTo>
                  <a:cubicBezTo>
                    <a:pt x="0" y="793"/>
                    <a:pt x="48" y="857"/>
                    <a:pt x="100" y="857"/>
                  </a:cubicBezTo>
                  <a:cubicBezTo>
                    <a:pt x="115" y="857"/>
                    <a:pt x="131" y="851"/>
                    <a:pt x="145" y="837"/>
                  </a:cubicBezTo>
                  <a:cubicBezTo>
                    <a:pt x="297" y="655"/>
                    <a:pt x="388" y="472"/>
                    <a:pt x="540" y="320"/>
                  </a:cubicBezTo>
                  <a:cubicBezTo>
                    <a:pt x="667" y="209"/>
                    <a:pt x="803" y="164"/>
                    <a:pt x="942" y="164"/>
                  </a:cubicBezTo>
                  <a:cubicBezTo>
                    <a:pt x="1069" y="164"/>
                    <a:pt x="1200" y="202"/>
                    <a:pt x="1330" y="260"/>
                  </a:cubicBezTo>
                  <a:cubicBezTo>
                    <a:pt x="1339" y="264"/>
                    <a:pt x="1347" y="266"/>
                    <a:pt x="1356" y="266"/>
                  </a:cubicBezTo>
                  <a:cubicBezTo>
                    <a:pt x="1406" y="266"/>
                    <a:pt x="1444" y="195"/>
                    <a:pt x="1391" y="168"/>
                  </a:cubicBezTo>
                  <a:cubicBezTo>
                    <a:pt x="1241" y="51"/>
                    <a:pt x="1090" y="1"/>
                    <a:pt x="945" y="1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2425" name="Google Shape;1628;p70"/>
            <p:cNvSpPr>
              <a:spLocks/>
            </p:cNvSpPr>
            <p:nvPr/>
          </p:nvSpPr>
          <p:spPr bwMode="auto">
            <a:xfrm>
              <a:off x="2438654" y="1808128"/>
              <a:ext cx="1222128" cy="1153702"/>
            </a:xfrm>
            <a:custGeom>
              <a:avLst/>
              <a:gdLst/>
              <a:ahLst/>
              <a:cxnLst>
                <a:cxn ang="0">
                  <a:pos x="7226" y="0"/>
                </a:cxn>
                <a:cxn ang="0">
                  <a:pos x="172" y="9103"/>
                </a:cxn>
                <a:cxn ang="0">
                  <a:pos x="871" y="14179"/>
                </a:cxn>
                <a:cxn ang="0">
                  <a:pos x="8075" y="18070"/>
                </a:cxn>
                <a:cxn ang="0">
                  <a:pos x="9295" y="18124"/>
                </a:cxn>
                <a:cxn ang="0">
                  <a:pos x="17649" y="14544"/>
                </a:cxn>
                <a:cxn ang="0">
                  <a:pos x="18865" y="7401"/>
                </a:cxn>
                <a:cxn ang="0">
                  <a:pos x="15886" y="2325"/>
                </a:cxn>
                <a:cxn ang="0">
                  <a:pos x="7226" y="0"/>
                </a:cxn>
              </a:cxnLst>
              <a:rect l="0" t="0" r="r" b="b"/>
              <a:pathLst>
                <a:path w="19200" h="18125" extrusionOk="0">
                  <a:moveTo>
                    <a:pt x="7226" y="0"/>
                  </a:moveTo>
                  <a:cubicBezTo>
                    <a:pt x="3467" y="0"/>
                    <a:pt x="1" y="1917"/>
                    <a:pt x="172" y="9103"/>
                  </a:cubicBezTo>
                  <a:cubicBezTo>
                    <a:pt x="172" y="9103"/>
                    <a:pt x="80" y="12477"/>
                    <a:pt x="871" y="14179"/>
                  </a:cubicBezTo>
                  <a:cubicBezTo>
                    <a:pt x="1691" y="15851"/>
                    <a:pt x="4427" y="17735"/>
                    <a:pt x="8075" y="18070"/>
                  </a:cubicBezTo>
                  <a:cubicBezTo>
                    <a:pt x="8470" y="18106"/>
                    <a:pt x="8878" y="18124"/>
                    <a:pt x="9295" y="18124"/>
                  </a:cubicBezTo>
                  <a:cubicBezTo>
                    <a:pt x="12725" y="18124"/>
                    <a:pt x="16673" y="16902"/>
                    <a:pt x="17649" y="14544"/>
                  </a:cubicBezTo>
                  <a:cubicBezTo>
                    <a:pt x="18774" y="11930"/>
                    <a:pt x="19199" y="10106"/>
                    <a:pt x="18865" y="7401"/>
                  </a:cubicBezTo>
                  <a:cubicBezTo>
                    <a:pt x="18531" y="4726"/>
                    <a:pt x="18379" y="3541"/>
                    <a:pt x="15886" y="2325"/>
                  </a:cubicBezTo>
                  <a:cubicBezTo>
                    <a:pt x="14669" y="1746"/>
                    <a:pt x="10814" y="0"/>
                    <a:pt x="7226" y="0"/>
                  </a:cubicBezTo>
                  <a:close/>
                </a:path>
              </a:pathLst>
            </a:custGeom>
            <a:solidFill>
              <a:srgbClr val="FDE1C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2426" name="Google Shape;1629;p70"/>
            <p:cNvSpPr>
              <a:spLocks/>
            </p:cNvSpPr>
            <p:nvPr/>
          </p:nvSpPr>
          <p:spPr bwMode="auto">
            <a:xfrm>
              <a:off x="2997069" y="2386721"/>
              <a:ext cx="87140" cy="148183"/>
            </a:xfrm>
            <a:custGeom>
              <a:avLst/>
              <a:gdLst/>
              <a:ahLst/>
              <a:cxnLst>
                <a:cxn ang="0">
                  <a:pos x="322" y="1"/>
                </a:cxn>
                <a:cxn ang="0">
                  <a:pos x="274" y="44"/>
                </a:cxn>
                <a:cxn ang="0">
                  <a:pos x="92" y="925"/>
                </a:cxn>
                <a:cxn ang="0">
                  <a:pos x="92" y="1563"/>
                </a:cxn>
                <a:cxn ang="0">
                  <a:pos x="457" y="1806"/>
                </a:cxn>
                <a:cxn ang="0">
                  <a:pos x="669" y="1685"/>
                </a:cxn>
                <a:cxn ang="0">
                  <a:pos x="791" y="1624"/>
                </a:cxn>
                <a:cxn ang="0">
                  <a:pos x="892" y="1563"/>
                </a:cxn>
                <a:cxn ang="0">
                  <a:pos x="973" y="1806"/>
                </a:cxn>
                <a:cxn ang="0">
                  <a:pos x="852" y="2141"/>
                </a:cxn>
                <a:cxn ang="0">
                  <a:pos x="882" y="2327"/>
                </a:cxn>
                <a:cxn ang="0">
                  <a:pos x="912" y="2323"/>
                </a:cxn>
                <a:cxn ang="0">
                  <a:pos x="1338" y="1746"/>
                </a:cxn>
                <a:cxn ang="0">
                  <a:pos x="912" y="1381"/>
                </a:cxn>
                <a:cxn ang="0">
                  <a:pos x="578" y="1563"/>
                </a:cxn>
                <a:cxn ang="0">
                  <a:pos x="401" y="1608"/>
                </a:cxn>
                <a:cxn ang="0">
                  <a:pos x="244" y="925"/>
                </a:cxn>
                <a:cxn ang="0">
                  <a:pos x="335" y="13"/>
                </a:cxn>
                <a:cxn ang="0">
                  <a:pos x="322" y="1"/>
                </a:cxn>
              </a:cxnLst>
              <a:rect l="0" t="0" r="r" b="b"/>
              <a:pathLst>
                <a:path w="1369" h="2328" extrusionOk="0">
                  <a:moveTo>
                    <a:pt x="322" y="1"/>
                  </a:moveTo>
                  <a:cubicBezTo>
                    <a:pt x="305" y="1"/>
                    <a:pt x="274" y="22"/>
                    <a:pt x="274" y="44"/>
                  </a:cubicBezTo>
                  <a:cubicBezTo>
                    <a:pt x="183" y="317"/>
                    <a:pt x="153" y="651"/>
                    <a:pt x="92" y="925"/>
                  </a:cubicBezTo>
                  <a:cubicBezTo>
                    <a:pt x="61" y="1138"/>
                    <a:pt x="1" y="1381"/>
                    <a:pt x="92" y="1563"/>
                  </a:cubicBezTo>
                  <a:cubicBezTo>
                    <a:pt x="153" y="1715"/>
                    <a:pt x="305" y="1806"/>
                    <a:pt x="457" y="1806"/>
                  </a:cubicBezTo>
                  <a:cubicBezTo>
                    <a:pt x="548" y="1806"/>
                    <a:pt x="609" y="1746"/>
                    <a:pt x="669" y="1685"/>
                  </a:cubicBezTo>
                  <a:cubicBezTo>
                    <a:pt x="700" y="1685"/>
                    <a:pt x="761" y="1624"/>
                    <a:pt x="791" y="1624"/>
                  </a:cubicBezTo>
                  <a:cubicBezTo>
                    <a:pt x="831" y="1584"/>
                    <a:pt x="865" y="1563"/>
                    <a:pt x="892" y="1563"/>
                  </a:cubicBezTo>
                  <a:cubicBezTo>
                    <a:pt x="946" y="1563"/>
                    <a:pt x="973" y="1644"/>
                    <a:pt x="973" y="1806"/>
                  </a:cubicBezTo>
                  <a:cubicBezTo>
                    <a:pt x="1125" y="1989"/>
                    <a:pt x="1064" y="2110"/>
                    <a:pt x="852" y="2141"/>
                  </a:cubicBezTo>
                  <a:cubicBezTo>
                    <a:pt x="769" y="2196"/>
                    <a:pt x="786" y="2327"/>
                    <a:pt x="882" y="2327"/>
                  </a:cubicBezTo>
                  <a:cubicBezTo>
                    <a:pt x="891" y="2327"/>
                    <a:pt x="902" y="2326"/>
                    <a:pt x="912" y="2323"/>
                  </a:cubicBezTo>
                  <a:cubicBezTo>
                    <a:pt x="1125" y="2232"/>
                    <a:pt x="1368" y="2019"/>
                    <a:pt x="1338" y="1746"/>
                  </a:cubicBezTo>
                  <a:cubicBezTo>
                    <a:pt x="1308" y="1563"/>
                    <a:pt x="1125" y="1381"/>
                    <a:pt x="912" y="1381"/>
                  </a:cubicBezTo>
                  <a:cubicBezTo>
                    <a:pt x="791" y="1411"/>
                    <a:pt x="730" y="1503"/>
                    <a:pt x="578" y="1563"/>
                  </a:cubicBezTo>
                  <a:cubicBezTo>
                    <a:pt x="508" y="1594"/>
                    <a:pt x="449" y="1608"/>
                    <a:pt x="401" y="1608"/>
                  </a:cubicBezTo>
                  <a:cubicBezTo>
                    <a:pt x="118" y="1608"/>
                    <a:pt x="192" y="1133"/>
                    <a:pt x="244" y="925"/>
                  </a:cubicBezTo>
                  <a:cubicBezTo>
                    <a:pt x="274" y="682"/>
                    <a:pt x="457" y="287"/>
                    <a:pt x="335" y="13"/>
                  </a:cubicBezTo>
                  <a:cubicBezTo>
                    <a:pt x="335" y="4"/>
                    <a:pt x="330" y="1"/>
                    <a:pt x="322" y="1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2427" name="Google Shape;1630;p70"/>
            <p:cNvSpPr>
              <a:spLocks/>
            </p:cNvSpPr>
            <p:nvPr/>
          </p:nvSpPr>
          <p:spPr bwMode="auto">
            <a:xfrm>
              <a:off x="2633364" y="2209261"/>
              <a:ext cx="114193" cy="80457"/>
            </a:xfrm>
            <a:custGeom>
              <a:avLst/>
              <a:gdLst/>
              <a:ahLst/>
              <a:cxnLst>
                <a:cxn ang="0">
                  <a:pos x="1616" y="1"/>
                </a:cxn>
                <a:cxn ang="0">
                  <a:pos x="0" y="1221"/>
                </a:cxn>
                <a:cxn ang="0">
                  <a:pos x="35" y="1264"/>
                </a:cxn>
                <a:cxn ang="0">
                  <a:pos x="61" y="1251"/>
                </a:cxn>
                <a:cxn ang="0">
                  <a:pos x="1702" y="157"/>
                </a:cxn>
                <a:cxn ang="0">
                  <a:pos x="1702" y="5"/>
                </a:cxn>
                <a:cxn ang="0">
                  <a:pos x="1616" y="1"/>
                </a:cxn>
              </a:cxnLst>
              <a:rect l="0" t="0" r="r" b="b"/>
              <a:pathLst>
                <a:path w="1794" h="1264" extrusionOk="0">
                  <a:moveTo>
                    <a:pt x="1616" y="1"/>
                  </a:moveTo>
                  <a:cubicBezTo>
                    <a:pt x="982" y="1"/>
                    <a:pt x="116" y="611"/>
                    <a:pt x="0" y="1221"/>
                  </a:cubicBezTo>
                  <a:cubicBezTo>
                    <a:pt x="0" y="1242"/>
                    <a:pt x="15" y="1264"/>
                    <a:pt x="35" y="1264"/>
                  </a:cubicBezTo>
                  <a:cubicBezTo>
                    <a:pt x="43" y="1264"/>
                    <a:pt x="52" y="1260"/>
                    <a:pt x="61" y="1251"/>
                  </a:cubicBezTo>
                  <a:cubicBezTo>
                    <a:pt x="517" y="643"/>
                    <a:pt x="973" y="309"/>
                    <a:pt x="1702" y="157"/>
                  </a:cubicBezTo>
                  <a:cubicBezTo>
                    <a:pt x="1794" y="126"/>
                    <a:pt x="1763" y="5"/>
                    <a:pt x="1702" y="5"/>
                  </a:cubicBezTo>
                  <a:cubicBezTo>
                    <a:pt x="1674" y="2"/>
                    <a:pt x="1645" y="1"/>
                    <a:pt x="1616" y="1"/>
                  </a:cubicBezTo>
                  <a:close/>
                </a:path>
              </a:pathLst>
            </a:custGeom>
            <a:solidFill>
              <a:srgbClr val="8E4F4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2428" name="Google Shape;1631;p70"/>
            <p:cNvSpPr>
              <a:spLocks/>
            </p:cNvSpPr>
            <p:nvPr/>
          </p:nvSpPr>
          <p:spPr bwMode="auto">
            <a:xfrm>
              <a:off x="3314372" y="2196212"/>
              <a:ext cx="124568" cy="55823"/>
            </a:xfrm>
            <a:custGeom>
              <a:avLst/>
              <a:gdLst/>
              <a:ahLst/>
              <a:cxnLst>
                <a:cxn ang="0">
                  <a:pos x="347" y="1"/>
                </a:cxn>
                <a:cxn ang="0">
                  <a:pos x="61" y="27"/>
                </a:cxn>
                <a:cxn ang="0">
                  <a:pos x="61" y="119"/>
                </a:cxn>
                <a:cxn ang="0">
                  <a:pos x="1763" y="848"/>
                </a:cxn>
                <a:cxn ang="0">
                  <a:pos x="1825" y="876"/>
                </a:cxn>
                <a:cxn ang="0">
                  <a:pos x="1885" y="696"/>
                </a:cxn>
                <a:cxn ang="0">
                  <a:pos x="347" y="1"/>
                </a:cxn>
              </a:cxnLst>
              <a:rect l="0" t="0" r="r" b="b"/>
              <a:pathLst>
                <a:path w="1957" h="877" extrusionOk="0">
                  <a:moveTo>
                    <a:pt x="347" y="1"/>
                  </a:moveTo>
                  <a:cubicBezTo>
                    <a:pt x="248" y="1"/>
                    <a:pt x="152" y="9"/>
                    <a:pt x="61" y="27"/>
                  </a:cubicBezTo>
                  <a:cubicBezTo>
                    <a:pt x="1" y="27"/>
                    <a:pt x="31" y="88"/>
                    <a:pt x="61" y="119"/>
                  </a:cubicBezTo>
                  <a:cubicBezTo>
                    <a:pt x="669" y="271"/>
                    <a:pt x="1277" y="362"/>
                    <a:pt x="1763" y="848"/>
                  </a:cubicBezTo>
                  <a:cubicBezTo>
                    <a:pt x="1783" y="868"/>
                    <a:pt x="1804" y="876"/>
                    <a:pt x="1825" y="876"/>
                  </a:cubicBezTo>
                  <a:cubicBezTo>
                    <a:pt x="1897" y="876"/>
                    <a:pt x="1956" y="768"/>
                    <a:pt x="1885" y="696"/>
                  </a:cubicBezTo>
                  <a:cubicBezTo>
                    <a:pt x="1575" y="282"/>
                    <a:pt x="912" y="1"/>
                    <a:pt x="347" y="1"/>
                  </a:cubicBezTo>
                  <a:close/>
                </a:path>
              </a:pathLst>
            </a:custGeom>
            <a:solidFill>
              <a:srgbClr val="8E4F4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2429" name="Google Shape;1632;p70"/>
            <p:cNvSpPr>
              <a:spLocks/>
            </p:cNvSpPr>
            <p:nvPr/>
          </p:nvSpPr>
          <p:spPr bwMode="auto">
            <a:xfrm>
              <a:off x="2615924" y="2569401"/>
              <a:ext cx="226412" cy="212854"/>
            </a:xfrm>
            <a:custGeom>
              <a:avLst/>
              <a:gdLst/>
              <a:ahLst/>
              <a:cxnLst>
                <a:cxn ang="0">
                  <a:pos x="1764" y="0"/>
                </a:cxn>
                <a:cxn ang="0">
                  <a:pos x="1" y="1672"/>
                </a:cxn>
                <a:cxn ang="0">
                  <a:pos x="1764" y="3344"/>
                </a:cxn>
                <a:cxn ang="0">
                  <a:pos x="3557" y="1672"/>
                </a:cxn>
                <a:cxn ang="0">
                  <a:pos x="1764" y="0"/>
                </a:cxn>
              </a:cxnLst>
              <a:rect l="0" t="0" r="r" b="b"/>
              <a:pathLst>
                <a:path w="3557" h="3344" extrusionOk="0">
                  <a:moveTo>
                    <a:pt x="1764" y="0"/>
                  </a:moveTo>
                  <a:cubicBezTo>
                    <a:pt x="791" y="0"/>
                    <a:pt x="1" y="760"/>
                    <a:pt x="1" y="1672"/>
                  </a:cubicBezTo>
                  <a:cubicBezTo>
                    <a:pt x="1" y="2584"/>
                    <a:pt x="791" y="3344"/>
                    <a:pt x="1764" y="3344"/>
                  </a:cubicBezTo>
                  <a:cubicBezTo>
                    <a:pt x="2767" y="3344"/>
                    <a:pt x="3557" y="2614"/>
                    <a:pt x="3557" y="1672"/>
                  </a:cubicBezTo>
                  <a:cubicBezTo>
                    <a:pt x="3557" y="760"/>
                    <a:pt x="2767" y="0"/>
                    <a:pt x="1764" y="0"/>
                  </a:cubicBezTo>
                  <a:close/>
                </a:path>
              </a:pathLst>
            </a:custGeom>
            <a:solidFill>
              <a:srgbClr val="723A33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2430" name="Google Shape;1633;p70"/>
            <p:cNvSpPr>
              <a:spLocks/>
            </p:cNvSpPr>
            <p:nvPr/>
          </p:nvSpPr>
          <p:spPr bwMode="auto">
            <a:xfrm>
              <a:off x="3236972" y="2569401"/>
              <a:ext cx="228385" cy="212854"/>
            </a:xfrm>
            <a:custGeom>
              <a:avLst/>
              <a:gdLst/>
              <a:ahLst/>
              <a:cxnLst>
                <a:cxn ang="0">
                  <a:pos x="1794" y="0"/>
                </a:cxn>
                <a:cxn ang="0">
                  <a:pos x="1" y="1672"/>
                </a:cxn>
                <a:cxn ang="0">
                  <a:pos x="1794" y="3344"/>
                </a:cxn>
                <a:cxn ang="0">
                  <a:pos x="3587" y="1672"/>
                </a:cxn>
                <a:cxn ang="0">
                  <a:pos x="1794" y="0"/>
                </a:cxn>
              </a:cxnLst>
              <a:rect l="0" t="0" r="r" b="b"/>
              <a:pathLst>
                <a:path w="3588" h="3344" extrusionOk="0">
                  <a:moveTo>
                    <a:pt x="1794" y="0"/>
                  </a:moveTo>
                  <a:cubicBezTo>
                    <a:pt x="791" y="0"/>
                    <a:pt x="1" y="760"/>
                    <a:pt x="1" y="1672"/>
                  </a:cubicBezTo>
                  <a:cubicBezTo>
                    <a:pt x="1" y="2584"/>
                    <a:pt x="791" y="3344"/>
                    <a:pt x="1794" y="3344"/>
                  </a:cubicBezTo>
                  <a:cubicBezTo>
                    <a:pt x="2767" y="3344"/>
                    <a:pt x="3587" y="2614"/>
                    <a:pt x="3587" y="1672"/>
                  </a:cubicBezTo>
                  <a:cubicBezTo>
                    <a:pt x="3587" y="760"/>
                    <a:pt x="2767" y="0"/>
                    <a:pt x="1794" y="0"/>
                  </a:cubicBezTo>
                  <a:close/>
                </a:path>
              </a:pathLst>
            </a:custGeom>
            <a:solidFill>
              <a:srgbClr val="723A33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2431" name="Google Shape;1634;p70"/>
            <p:cNvSpPr>
              <a:spLocks/>
            </p:cNvSpPr>
            <p:nvPr/>
          </p:nvSpPr>
          <p:spPr bwMode="auto">
            <a:xfrm>
              <a:off x="3206037" y="2354068"/>
              <a:ext cx="170334" cy="132652"/>
            </a:xfrm>
            <a:custGeom>
              <a:avLst/>
              <a:gdLst/>
              <a:ahLst/>
              <a:cxnLst>
                <a:cxn ang="0">
                  <a:pos x="1451" y="1"/>
                </a:cxn>
                <a:cxn ang="0">
                  <a:pos x="1307" y="9"/>
                </a:cxn>
                <a:cxn ang="0">
                  <a:pos x="31" y="2016"/>
                </a:cxn>
                <a:cxn ang="0">
                  <a:pos x="76" y="2084"/>
                </a:cxn>
                <a:cxn ang="0">
                  <a:pos x="122" y="2016"/>
                </a:cxn>
                <a:cxn ang="0">
                  <a:pos x="1307" y="161"/>
                </a:cxn>
                <a:cxn ang="0">
                  <a:pos x="1417" y="156"/>
                </a:cxn>
                <a:cxn ang="0">
                  <a:pos x="2493" y="1955"/>
                </a:cxn>
                <a:cxn ang="0">
                  <a:pos x="2575" y="2010"/>
                </a:cxn>
                <a:cxn ang="0">
                  <a:pos x="2675" y="1924"/>
                </a:cxn>
                <a:cxn ang="0">
                  <a:pos x="1451" y="1"/>
                </a:cxn>
              </a:cxnLst>
              <a:rect l="0" t="0" r="r" b="b"/>
              <a:pathLst>
                <a:path w="2676" h="2084" extrusionOk="0">
                  <a:moveTo>
                    <a:pt x="1451" y="1"/>
                  </a:moveTo>
                  <a:cubicBezTo>
                    <a:pt x="1405" y="1"/>
                    <a:pt x="1357" y="4"/>
                    <a:pt x="1307" y="9"/>
                  </a:cubicBezTo>
                  <a:cubicBezTo>
                    <a:pt x="395" y="101"/>
                    <a:pt x="0" y="1256"/>
                    <a:pt x="31" y="2016"/>
                  </a:cubicBezTo>
                  <a:cubicBezTo>
                    <a:pt x="31" y="2061"/>
                    <a:pt x="54" y="2084"/>
                    <a:pt x="76" y="2084"/>
                  </a:cubicBezTo>
                  <a:cubicBezTo>
                    <a:pt x="99" y="2084"/>
                    <a:pt x="122" y="2061"/>
                    <a:pt x="122" y="2016"/>
                  </a:cubicBezTo>
                  <a:cubicBezTo>
                    <a:pt x="213" y="1377"/>
                    <a:pt x="487" y="222"/>
                    <a:pt x="1307" y="161"/>
                  </a:cubicBezTo>
                  <a:cubicBezTo>
                    <a:pt x="1345" y="158"/>
                    <a:pt x="1382" y="156"/>
                    <a:pt x="1417" y="156"/>
                  </a:cubicBezTo>
                  <a:cubicBezTo>
                    <a:pt x="2339" y="156"/>
                    <a:pt x="2317" y="1281"/>
                    <a:pt x="2493" y="1955"/>
                  </a:cubicBezTo>
                  <a:cubicBezTo>
                    <a:pt x="2506" y="1993"/>
                    <a:pt x="2540" y="2010"/>
                    <a:pt x="2575" y="2010"/>
                  </a:cubicBezTo>
                  <a:cubicBezTo>
                    <a:pt x="2624" y="2010"/>
                    <a:pt x="2675" y="1977"/>
                    <a:pt x="2675" y="1924"/>
                  </a:cubicBezTo>
                  <a:cubicBezTo>
                    <a:pt x="2588" y="1142"/>
                    <a:pt x="2391" y="1"/>
                    <a:pt x="1451" y="1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2432" name="Google Shape;1635;p70"/>
            <p:cNvSpPr>
              <a:spLocks/>
            </p:cNvSpPr>
            <p:nvPr/>
          </p:nvSpPr>
          <p:spPr bwMode="auto">
            <a:xfrm>
              <a:off x="2720440" y="2354068"/>
              <a:ext cx="168361" cy="132652"/>
            </a:xfrm>
            <a:custGeom>
              <a:avLst/>
              <a:gdLst/>
              <a:ahLst/>
              <a:cxnLst>
                <a:cxn ang="0">
                  <a:pos x="1220" y="1"/>
                </a:cxn>
                <a:cxn ang="0">
                  <a:pos x="0" y="1924"/>
                </a:cxn>
                <a:cxn ang="0">
                  <a:pos x="100" y="2010"/>
                </a:cxn>
                <a:cxn ang="0">
                  <a:pos x="182" y="1955"/>
                </a:cxn>
                <a:cxn ang="0">
                  <a:pos x="1255" y="156"/>
                </a:cxn>
                <a:cxn ang="0">
                  <a:pos x="1368" y="161"/>
                </a:cxn>
                <a:cxn ang="0">
                  <a:pos x="2523" y="2016"/>
                </a:cxn>
                <a:cxn ang="0">
                  <a:pos x="2595" y="2084"/>
                </a:cxn>
                <a:cxn ang="0">
                  <a:pos x="2644" y="2016"/>
                </a:cxn>
                <a:cxn ang="0">
                  <a:pos x="1368" y="9"/>
                </a:cxn>
                <a:cxn ang="0">
                  <a:pos x="1220" y="1"/>
                </a:cxn>
              </a:cxnLst>
              <a:rect l="0" t="0" r="r" b="b"/>
              <a:pathLst>
                <a:path w="2645" h="2084" extrusionOk="0">
                  <a:moveTo>
                    <a:pt x="1220" y="1"/>
                  </a:moveTo>
                  <a:cubicBezTo>
                    <a:pt x="254" y="1"/>
                    <a:pt x="58" y="1142"/>
                    <a:pt x="0" y="1924"/>
                  </a:cubicBezTo>
                  <a:cubicBezTo>
                    <a:pt x="0" y="1977"/>
                    <a:pt x="51" y="2010"/>
                    <a:pt x="100" y="2010"/>
                  </a:cubicBezTo>
                  <a:cubicBezTo>
                    <a:pt x="136" y="2010"/>
                    <a:pt x="170" y="1993"/>
                    <a:pt x="182" y="1955"/>
                  </a:cubicBezTo>
                  <a:cubicBezTo>
                    <a:pt x="358" y="1281"/>
                    <a:pt x="308" y="156"/>
                    <a:pt x="1255" y="156"/>
                  </a:cubicBezTo>
                  <a:cubicBezTo>
                    <a:pt x="1291" y="156"/>
                    <a:pt x="1329" y="158"/>
                    <a:pt x="1368" y="161"/>
                  </a:cubicBezTo>
                  <a:cubicBezTo>
                    <a:pt x="2189" y="222"/>
                    <a:pt x="2462" y="1347"/>
                    <a:pt x="2523" y="2016"/>
                  </a:cubicBezTo>
                  <a:cubicBezTo>
                    <a:pt x="2538" y="2061"/>
                    <a:pt x="2568" y="2084"/>
                    <a:pt x="2595" y="2084"/>
                  </a:cubicBezTo>
                  <a:cubicBezTo>
                    <a:pt x="2622" y="2084"/>
                    <a:pt x="2644" y="2061"/>
                    <a:pt x="2644" y="2016"/>
                  </a:cubicBezTo>
                  <a:cubicBezTo>
                    <a:pt x="2644" y="1256"/>
                    <a:pt x="2280" y="101"/>
                    <a:pt x="1368" y="9"/>
                  </a:cubicBezTo>
                  <a:cubicBezTo>
                    <a:pt x="1317" y="4"/>
                    <a:pt x="1267" y="1"/>
                    <a:pt x="1220" y="1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2433" name="Google Shape;1636;p70"/>
            <p:cNvSpPr>
              <a:spLocks/>
            </p:cNvSpPr>
            <p:nvPr/>
          </p:nvSpPr>
          <p:spPr bwMode="auto">
            <a:xfrm>
              <a:off x="2954486" y="2585823"/>
              <a:ext cx="106491" cy="78420"/>
            </a:xfrm>
            <a:custGeom>
              <a:avLst/>
              <a:gdLst/>
              <a:ahLst/>
              <a:cxnLst>
                <a:cxn ang="0">
                  <a:pos x="179" y="1"/>
                </a:cxn>
                <a:cxn ang="0">
                  <a:pos x="122" y="46"/>
                </a:cxn>
                <a:cxn ang="0">
                  <a:pos x="1551" y="1232"/>
                </a:cxn>
                <a:cxn ang="0">
                  <a:pos x="1612" y="1080"/>
                </a:cxn>
                <a:cxn ang="0">
                  <a:pos x="730" y="776"/>
                </a:cxn>
                <a:cxn ang="0">
                  <a:pos x="214" y="46"/>
                </a:cxn>
                <a:cxn ang="0">
                  <a:pos x="179" y="1"/>
                </a:cxn>
              </a:cxnLst>
              <a:rect l="0" t="0" r="r" b="b"/>
              <a:pathLst>
                <a:path w="1673" h="1232" extrusionOk="0">
                  <a:moveTo>
                    <a:pt x="179" y="1"/>
                  </a:moveTo>
                  <a:cubicBezTo>
                    <a:pt x="160" y="1"/>
                    <a:pt x="138" y="16"/>
                    <a:pt x="122" y="46"/>
                  </a:cubicBezTo>
                  <a:cubicBezTo>
                    <a:pt x="1" y="806"/>
                    <a:pt x="974" y="1141"/>
                    <a:pt x="1551" y="1232"/>
                  </a:cubicBezTo>
                  <a:cubicBezTo>
                    <a:pt x="1642" y="1232"/>
                    <a:pt x="1673" y="1110"/>
                    <a:pt x="1612" y="1080"/>
                  </a:cubicBezTo>
                  <a:cubicBezTo>
                    <a:pt x="1308" y="989"/>
                    <a:pt x="1004" y="928"/>
                    <a:pt x="730" y="776"/>
                  </a:cubicBezTo>
                  <a:cubicBezTo>
                    <a:pt x="426" y="624"/>
                    <a:pt x="305" y="381"/>
                    <a:pt x="214" y="46"/>
                  </a:cubicBezTo>
                  <a:cubicBezTo>
                    <a:pt x="214" y="16"/>
                    <a:pt x="198" y="1"/>
                    <a:pt x="179" y="1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2434" name="Google Shape;1637;p70"/>
            <p:cNvSpPr>
              <a:spLocks/>
            </p:cNvSpPr>
            <p:nvPr/>
          </p:nvSpPr>
          <p:spPr bwMode="auto">
            <a:xfrm>
              <a:off x="3136403" y="4424781"/>
              <a:ext cx="5856" cy="6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91" y="1"/>
                </a:cxn>
              </a:cxnLst>
              <a:rect l="0" t="0" r="r" b="b"/>
              <a:pathLst>
                <a:path w="92" h="1" extrusionOk="0">
                  <a:moveTo>
                    <a:pt x="0" y="1"/>
                  </a:moveTo>
                  <a:lnTo>
                    <a:pt x="91" y="1"/>
                  </a:lnTo>
                  <a:close/>
                </a:path>
              </a:pathLst>
            </a:custGeom>
            <a:solidFill>
              <a:srgbClr val="635BA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2435" name="Google Shape;1638;p70"/>
            <p:cNvSpPr>
              <a:spLocks/>
            </p:cNvSpPr>
            <p:nvPr/>
          </p:nvSpPr>
          <p:spPr bwMode="auto">
            <a:xfrm>
              <a:off x="2737817" y="5059387"/>
              <a:ext cx="398656" cy="170843"/>
            </a:xfrm>
            <a:custGeom>
              <a:avLst/>
              <a:gdLst/>
              <a:ahLst/>
              <a:cxnLst>
                <a:cxn ang="0">
                  <a:pos x="6262" y="0"/>
                </a:cxn>
                <a:cxn ang="0">
                  <a:pos x="6262" y="0"/>
                </a:cxn>
                <a:cxn ang="0">
                  <a:pos x="1" y="2189"/>
                </a:cxn>
                <a:cxn ang="0">
                  <a:pos x="1" y="2341"/>
                </a:cxn>
                <a:cxn ang="0">
                  <a:pos x="4199" y="2683"/>
                </a:cxn>
                <a:cxn ang="0">
                  <a:pos x="6201" y="2584"/>
                </a:cxn>
                <a:cxn ang="0">
                  <a:pos x="6262" y="0"/>
                </a:cxn>
              </a:cxnLst>
              <a:rect l="0" t="0" r="r" b="b"/>
              <a:pathLst>
                <a:path w="6263" h="2684" extrusionOk="0">
                  <a:moveTo>
                    <a:pt x="6262" y="0"/>
                  </a:moveTo>
                  <a:lnTo>
                    <a:pt x="6262" y="0"/>
                  </a:lnTo>
                  <a:cubicBezTo>
                    <a:pt x="4226" y="1034"/>
                    <a:pt x="2189" y="1946"/>
                    <a:pt x="1" y="2189"/>
                  </a:cubicBezTo>
                  <a:cubicBezTo>
                    <a:pt x="1" y="2250"/>
                    <a:pt x="1" y="2280"/>
                    <a:pt x="1" y="2341"/>
                  </a:cubicBezTo>
                  <a:cubicBezTo>
                    <a:pt x="1382" y="2547"/>
                    <a:pt x="2791" y="2683"/>
                    <a:pt x="4199" y="2683"/>
                  </a:cubicBezTo>
                  <a:cubicBezTo>
                    <a:pt x="4868" y="2683"/>
                    <a:pt x="5536" y="2653"/>
                    <a:pt x="6201" y="2584"/>
                  </a:cubicBezTo>
                  <a:lnTo>
                    <a:pt x="6262" y="0"/>
                  </a:lnTo>
                  <a:close/>
                </a:path>
              </a:pathLst>
            </a:custGeom>
            <a:solidFill>
              <a:srgbClr val="8E5349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2436" name="Google Shape;1639;p70"/>
            <p:cNvSpPr>
              <a:spLocks/>
            </p:cNvSpPr>
            <p:nvPr/>
          </p:nvSpPr>
          <p:spPr bwMode="auto">
            <a:xfrm>
              <a:off x="2737817" y="5204512"/>
              <a:ext cx="396682" cy="66408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669" y="10091"/>
                </a:cxn>
                <a:cxn ang="0">
                  <a:pos x="3164" y="10433"/>
                </a:cxn>
                <a:cxn ang="0">
                  <a:pos x="5958" y="9787"/>
                </a:cxn>
                <a:cxn ang="0">
                  <a:pos x="6232" y="304"/>
                </a:cxn>
                <a:cxn ang="0">
                  <a:pos x="6232" y="304"/>
                </a:cxn>
                <a:cxn ang="0">
                  <a:pos x="4491" y="390"/>
                </a:cxn>
                <a:cxn ang="0">
                  <a:pos x="1" y="0"/>
                </a:cxn>
              </a:cxnLst>
              <a:rect l="0" t="0" r="r" b="b"/>
              <a:pathLst>
                <a:path w="6232" h="10433" extrusionOk="0">
                  <a:moveTo>
                    <a:pt x="1" y="0"/>
                  </a:moveTo>
                  <a:lnTo>
                    <a:pt x="1" y="0"/>
                  </a:lnTo>
                  <a:cubicBezTo>
                    <a:pt x="183" y="4286"/>
                    <a:pt x="517" y="9666"/>
                    <a:pt x="669" y="10091"/>
                  </a:cubicBezTo>
                  <a:cubicBezTo>
                    <a:pt x="669" y="10091"/>
                    <a:pt x="1793" y="10433"/>
                    <a:pt x="3164" y="10433"/>
                  </a:cubicBezTo>
                  <a:cubicBezTo>
                    <a:pt x="4071" y="10433"/>
                    <a:pt x="5087" y="10284"/>
                    <a:pt x="5958" y="9787"/>
                  </a:cubicBezTo>
                  <a:lnTo>
                    <a:pt x="6232" y="304"/>
                  </a:lnTo>
                  <a:cubicBezTo>
                    <a:pt x="5659" y="364"/>
                    <a:pt x="5077" y="390"/>
                    <a:pt x="4491" y="390"/>
                  </a:cubicBezTo>
                  <a:cubicBezTo>
                    <a:pt x="2992" y="390"/>
                    <a:pt x="1465" y="219"/>
                    <a:pt x="1" y="0"/>
                  </a:cubicBezTo>
                  <a:close/>
                </a:path>
              </a:pathLst>
            </a:custGeom>
            <a:solidFill>
              <a:srgbClr val="EBE9F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2437" name="Google Shape;1640;p70"/>
            <p:cNvSpPr>
              <a:spLocks/>
            </p:cNvSpPr>
            <p:nvPr/>
          </p:nvSpPr>
          <p:spPr bwMode="auto">
            <a:xfrm>
              <a:off x="2745582" y="5287705"/>
              <a:ext cx="387007" cy="40738"/>
            </a:xfrm>
            <a:custGeom>
              <a:avLst/>
              <a:gdLst/>
              <a:ahLst/>
              <a:cxnLst>
                <a:cxn ang="0">
                  <a:pos x="61" y="0"/>
                </a:cxn>
                <a:cxn ang="0">
                  <a:pos x="31" y="61"/>
                </a:cxn>
                <a:cxn ang="0">
                  <a:pos x="3128" y="639"/>
                </a:cxn>
                <a:cxn ang="0">
                  <a:pos x="5988" y="213"/>
                </a:cxn>
                <a:cxn ang="0">
                  <a:pos x="5958" y="61"/>
                </a:cxn>
                <a:cxn ang="0">
                  <a:pos x="3042" y="407"/>
                </a:cxn>
                <a:cxn ang="0">
                  <a:pos x="61" y="0"/>
                </a:cxn>
              </a:cxnLst>
              <a:rect l="0" t="0" r="r" b="b"/>
              <a:pathLst>
                <a:path w="6080" h="640" extrusionOk="0">
                  <a:moveTo>
                    <a:pt x="61" y="0"/>
                  </a:moveTo>
                  <a:cubicBezTo>
                    <a:pt x="31" y="0"/>
                    <a:pt x="0" y="61"/>
                    <a:pt x="31" y="61"/>
                  </a:cubicBezTo>
                  <a:cubicBezTo>
                    <a:pt x="968" y="458"/>
                    <a:pt x="2047" y="639"/>
                    <a:pt x="3128" y="639"/>
                  </a:cubicBezTo>
                  <a:cubicBezTo>
                    <a:pt x="4115" y="639"/>
                    <a:pt x="5103" y="488"/>
                    <a:pt x="5988" y="213"/>
                  </a:cubicBezTo>
                  <a:cubicBezTo>
                    <a:pt x="6079" y="182"/>
                    <a:pt x="6049" y="61"/>
                    <a:pt x="5958" y="61"/>
                  </a:cubicBezTo>
                  <a:cubicBezTo>
                    <a:pt x="4955" y="285"/>
                    <a:pt x="3996" y="407"/>
                    <a:pt x="3042" y="407"/>
                  </a:cubicBezTo>
                  <a:cubicBezTo>
                    <a:pt x="2058" y="407"/>
                    <a:pt x="1079" y="278"/>
                    <a:pt x="61" y="0"/>
                  </a:cubicBezTo>
                  <a:close/>
                </a:path>
              </a:pathLst>
            </a:custGeom>
            <a:solidFill>
              <a:srgbClr val="635BA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2438" name="Google Shape;1641;p70"/>
            <p:cNvSpPr>
              <a:spLocks/>
            </p:cNvSpPr>
            <p:nvPr/>
          </p:nvSpPr>
          <p:spPr bwMode="auto">
            <a:xfrm>
              <a:off x="2757167" y="5210750"/>
              <a:ext cx="15531" cy="83257"/>
            </a:xfrm>
            <a:custGeom>
              <a:avLst/>
              <a:gdLst/>
              <a:ahLst/>
              <a:cxnLst>
                <a:cxn ang="0">
                  <a:pos x="122" y="1"/>
                </a:cxn>
                <a:cxn ang="0">
                  <a:pos x="92" y="24"/>
                </a:cxn>
                <a:cxn ang="0">
                  <a:pos x="31" y="480"/>
                </a:cxn>
                <a:cxn ang="0">
                  <a:pos x="61" y="1240"/>
                </a:cxn>
                <a:cxn ang="0">
                  <a:pos x="126" y="1308"/>
                </a:cxn>
                <a:cxn ang="0">
                  <a:pos x="213" y="1240"/>
                </a:cxn>
                <a:cxn ang="0">
                  <a:pos x="183" y="480"/>
                </a:cxn>
                <a:cxn ang="0">
                  <a:pos x="153" y="24"/>
                </a:cxn>
                <a:cxn ang="0">
                  <a:pos x="122" y="1"/>
                </a:cxn>
              </a:cxnLst>
              <a:rect l="0" t="0" r="r" b="b"/>
              <a:pathLst>
                <a:path w="244" h="1308" extrusionOk="0">
                  <a:moveTo>
                    <a:pt x="122" y="1"/>
                  </a:moveTo>
                  <a:cubicBezTo>
                    <a:pt x="107" y="1"/>
                    <a:pt x="92" y="8"/>
                    <a:pt x="92" y="24"/>
                  </a:cubicBezTo>
                  <a:cubicBezTo>
                    <a:pt x="31" y="145"/>
                    <a:pt x="31" y="328"/>
                    <a:pt x="31" y="480"/>
                  </a:cubicBezTo>
                  <a:cubicBezTo>
                    <a:pt x="31" y="723"/>
                    <a:pt x="1" y="1027"/>
                    <a:pt x="61" y="1240"/>
                  </a:cubicBezTo>
                  <a:cubicBezTo>
                    <a:pt x="61" y="1285"/>
                    <a:pt x="92" y="1308"/>
                    <a:pt x="126" y="1308"/>
                  </a:cubicBezTo>
                  <a:cubicBezTo>
                    <a:pt x="160" y="1308"/>
                    <a:pt x="198" y="1285"/>
                    <a:pt x="213" y="1240"/>
                  </a:cubicBezTo>
                  <a:cubicBezTo>
                    <a:pt x="244" y="996"/>
                    <a:pt x="213" y="723"/>
                    <a:pt x="183" y="480"/>
                  </a:cubicBezTo>
                  <a:cubicBezTo>
                    <a:pt x="183" y="328"/>
                    <a:pt x="213" y="145"/>
                    <a:pt x="153" y="24"/>
                  </a:cubicBezTo>
                  <a:cubicBezTo>
                    <a:pt x="153" y="8"/>
                    <a:pt x="137" y="1"/>
                    <a:pt x="122" y="1"/>
                  </a:cubicBezTo>
                  <a:close/>
                </a:path>
              </a:pathLst>
            </a:custGeom>
            <a:solidFill>
              <a:srgbClr val="635BA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2439" name="Google Shape;1642;p70"/>
            <p:cNvSpPr>
              <a:spLocks/>
            </p:cNvSpPr>
            <p:nvPr/>
          </p:nvSpPr>
          <p:spPr bwMode="auto">
            <a:xfrm>
              <a:off x="2817126" y="5219980"/>
              <a:ext cx="11712" cy="90005"/>
            </a:xfrm>
            <a:custGeom>
              <a:avLst/>
              <a:gdLst/>
              <a:ahLst/>
              <a:cxnLst>
                <a:cxn ang="0">
                  <a:pos x="92" y="0"/>
                </a:cxn>
                <a:cxn ang="0">
                  <a:pos x="1" y="91"/>
                </a:cxn>
                <a:cxn ang="0">
                  <a:pos x="31" y="1368"/>
                </a:cxn>
                <a:cxn ang="0">
                  <a:pos x="92" y="1414"/>
                </a:cxn>
                <a:cxn ang="0">
                  <a:pos x="153" y="1368"/>
                </a:cxn>
                <a:cxn ang="0">
                  <a:pos x="183" y="91"/>
                </a:cxn>
                <a:cxn ang="0">
                  <a:pos x="92" y="0"/>
                </a:cxn>
              </a:cxnLst>
              <a:rect l="0" t="0" r="r" b="b"/>
              <a:pathLst>
                <a:path w="184" h="1414" extrusionOk="0">
                  <a:moveTo>
                    <a:pt x="92" y="0"/>
                  </a:moveTo>
                  <a:cubicBezTo>
                    <a:pt x="46" y="0"/>
                    <a:pt x="1" y="31"/>
                    <a:pt x="1" y="91"/>
                  </a:cubicBezTo>
                  <a:cubicBezTo>
                    <a:pt x="1" y="517"/>
                    <a:pt x="31" y="943"/>
                    <a:pt x="31" y="1368"/>
                  </a:cubicBezTo>
                  <a:cubicBezTo>
                    <a:pt x="31" y="1398"/>
                    <a:pt x="62" y="1414"/>
                    <a:pt x="92" y="1414"/>
                  </a:cubicBezTo>
                  <a:cubicBezTo>
                    <a:pt x="122" y="1414"/>
                    <a:pt x="153" y="1398"/>
                    <a:pt x="153" y="1368"/>
                  </a:cubicBezTo>
                  <a:cubicBezTo>
                    <a:pt x="183" y="943"/>
                    <a:pt x="183" y="517"/>
                    <a:pt x="183" y="91"/>
                  </a:cubicBezTo>
                  <a:cubicBezTo>
                    <a:pt x="183" y="31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635BA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2440" name="Google Shape;1643;p70"/>
            <p:cNvSpPr>
              <a:spLocks/>
            </p:cNvSpPr>
            <p:nvPr/>
          </p:nvSpPr>
          <p:spPr bwMode="auto">
            <a:xfrm>
              <a:off x="2877150" y="5225263"/>
              <a:ext cx="15531" cy="91978"/>
            </a:xfrm>
            <a:custGeom>
              <a:avLst/>
              <a:gdLst/>
              <a:ahLst/>
              <a:cxnLst>
                <a:cxn ang="0">
                  <a:pos x="125" y="1"/>
                </a:cxn>
                <a:cxn ang="0">
                  <a:pos x="61" y="69"/>
                </a:cxn>
                <a:cxn ang="0">
                  <a:pos x="61" y="1376"/>
                </a:cxn>
                <a:cxn ang="0">
                  <a:pos x="122" y="1445"/>
                </a:cxn>
                <a:cxn ang="0">
                  <a:pos x="182" y="1376"/>
                </a:cxn>
                <a:cxn ang="0">
                  <a:pos x="213" y="69"/>
                </a:cxn>
                <a:cxn ang="0">
                  <a:pos x="125" y="1"/>
                </a:cxn>
              </a:cxnLst>
              <a:rect l="0" t="0" r="r" b="b"/>
              <a:pathLst>
                <a:path w="244" h="1445" extrusionOk="0">
                  <a:moveTo>
                    <a:pt x="125" y="1"/>
                  </a:moveTo>
                  <a:cubicBezTo>
                    <a:pt x="91" y="1"/>
                    <a:pt x="61" y="24"/>
                    <a:pt x="61" y="69"/>
                  </a:cubicBezTo>
                  <a:cubicBezTo>
                    <a:pt x="0" y="495"/>
                    <a:pt x="30" y="951"/>
                    <a:pt x="61" y="1376"/>
                  </a:cubicBezTo>
                  <a:cubicBezTo>
                    <a:pt x="61" y="1422"/>
                    <a:pt x="91" y="1445"/>
                    <a:pt x="122" y="1445"/>
                  </a:cubicBezTo>
                  <a:cubicBezTo>
                    <a:pt x="152" y="1445"/>
                    <a:pt x="182" y="1422"/>
                    <a:pt x="182" y="1376"/>
                  </a:cubicBezTo>
                  <a:cubicBezTo>
                    <a:pt x="213" y="981"/>
                    <a:pt x="243" y="495"/>
                    <a:pt x="213" y="69"/>
                  </a:cubicBezTo>
                  <a:cubicBezTo>
                    <a:pt x="198" y="24"/>
                    <a:pt x="160" y="1"/>
                    <a:pt x="125" y="1"/>
                  </a:cubicBezTo>
                  <a:close/>
                </a:path>
              </a:pathLst>
            </a:custGeom>
            <a:solidFill>
              <a:srgbClr val="635BA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2441" name="Google Shape;1644;p70"/>
            <p:cNvSpPr>
              <a:spLocks/>
            </p:cNvSpPr>
            <p:nvPr/>
          </p:nvSpPr>
          <p:spPr bwMode="auto">
            <a:xfrm>
              <a:off x="2940992" y="5228191"/>
              <a:ext cx="19414" cy="93315"/>
            </a:xfrm>
            <a:custGeom>
              <a:avLst/>
              <a:gdLst/>
              <a:ahLst/>
              <a:cxnLst>
                <a:cxn ang="0">
                  <a:pos x="167" y="0"/>
                </a:cxn>
                <a:cxn ang="0">
                  <a:pos x="61" y="114"/>
                </a:cxn>
                <a:cxn ang="0">
                  <a:pos x="61" y="1452"/>
                </a:cxn>
                <a:cxn ang="0">
                  <a:pos x="98" y="1465"/>
                </a:cxn>
                <a:cxn ang="0">
                  <a:pos x="152" y="1452"/>
                </a:cxn>
                <a:cxn ang="0">
                  <a:pos x="274" y="114"/>
                </a:cxn>
                <a:cxn ang="0">
                  <a:pos x="167" y="0"/>
                </a:cxn>
              </a:cxnLst>
              <a:rect l="0" t="0" r="r" b="b"/>
              <a:pathLst>
                <a:path w="305" h="1466" extrusionOk="0">
                  <a:moveTo>
                    <a:pt x="167" y="0"/>
                  </a:moveTo>
                  <a:cubicBezTo>
                    <a:pt x="114" y="0"/>
                    <a:pt x="61" y="38"/>
                    <a:pt x="61" y="114"/>
                  </a:cubicBezTo>
                  <a:cubicBezTo>
                    <a:pt x="61" y="540"/>
                    <a:pt x="0" y="996"/>
                    <a:pt x="61" y="1452"/>
                  </a:cubicBezTo>
                  <a:cubicBezTo>
                    <a:pt x="71" y="1462"/>
                    <a:pt x="85" y="1465"/>
                    <a:pt x="98" y="1465"/>
                  </a:cubicBezTo>
                  <a:cubicBezTo>
                    <a:pt x="125" y="1465"/>
                    <a:pt x="152" y="1452"/>
                    <a:pt x="152" y="1452"/>
                  </a:cubicBezTo>
                  <a:cubicBezTo>
                    <a:pt x="304" y="1057"/>
                    <a:pt x="304" y="510"/>
                    <a:pt x="274" y="114"/>
                  </a:cubicBezTo>
                  <a:cubicBezTo>
                    <a:pt x="274" y="38"/>
                    <a:pt x="221" y="0"/>
                    <a:pt x="167" y="0"/>
                  </a:cubicBezTo>
                  <a:close/>
                </a:path>
              </a:pathLst>
            </a:custGeom>
            <a:solidFill>
              <a:srgbClr val="635BA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2442" name="Google Shape;1645;p70"/>
            <p:cNvSpPr>
              <a:spLocks/>
            </p:cNvSpPr>
            <p:nvPr/>
          </p:nvSpPr>
          <p:spPr bwMode="auto">
            <a:xfrm>
              <a:off x="3012537" y="5231564"/>
              <a:ext cx="15531" cy="85358"/>
            </a:xfrm>
            <a:custGeom>
              <a:avLst/>
              <a:gdLst/>
              <a:ahLst/>
              <a:cxnLst>
                <a:cxn ang="0">
                  <a:pos x="92" y="1"/>
                </a:cxn>
                <a:cxn ang="0">
                  <a:pos x="1" y="92"/>
                </a:cxn>
                <a:cxn ang="0">
                  <a:pos x="92" y="1277"/>
                </a:cxn>
                <a:cxn ang="0">
                  <a:pos x="161" y="1341"/>
                </a:cxn>
                <a:cxn ang="0">
                  <a:pos x="214" y="1308"/>
                </a:cxn>
                <a:cxn ang="0">
                  <a:pos x="183" y="92"/>
                </a:cxn>
                <a:cxn ang="0">
                  <a:pos x="92" y="1"/>
                </a:cxn>
              </a:cxnLst>
              <a:rect l="0" t="0" r="r" b="b"/>
              <a:pathLst>
                <a:path w="244" h="1341" extrusionOk="0">
                  <a:moveTo>
                    <a:pt x="92" y="1"/>
                  </a:moveTo>
                  <a:cubicBezTo>
                    <a:pt x="46" y="1"/>
                    <a:pt x="1" y="31"/>
                    <a:pt x="1" y="92"/>
                  </a:cubicBezTo>
                  <a:cubicBezTo>
                    <a:pt x="1" y="487"/>
                    <a:pt x="31" y="882"/>
                    <a:pt x="92" y="1277"/>
                  </a:cubicBezTo>
                  <a:cubicBezTo>
                    <a:pt x="92" y="1315"/>
                    <a:pt x="127" y="1341"/>
                    <a:pt x="161" y="1341"/>
                  </a:cubicBezTo>
                  <a:cubicBezTo>
                    <a:pt x="181" y="1341"/>
                    <a:pt x="202" y="1331"/>
                    <a:pt x="214" y="1308"/>
                  </a:cubicBezTo>
                  <a:cubicBezTo>
                    <a:pt x="244" y="913"/>
                    <a:pt x="214" y="487"/>
                    <a:pt x="183" y="92"/>
                  </a:cubicBezTo>
                  <a:cubicBezTo>
                    <a:pt x="183" y="31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635BA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2443" name="Google Shape;1646;p70"/>
            <p:cNvSpPr>
              <a:spLocks/>
            </p:cNvSpPr>
            <p:nvPr/>
          </p:nvSpPr>
          <p:spPr bwMode="auto">
            <a:xfrm>
              <a:off x="3066704" y="5228763"/>
              <a:ext cx="23297" cy="77338"/>
            </a:xfrm>
            <a:custGeom>
              <a:avLst/>
              <a:gdLst/>
              <a:ahLst/>
              <a:cxnLst>
                <a:cxn ang="0">
                  <a:pos x="214" y="1"/>
                </a:cxn>
                <a:cxn ang="0">
                  <a:pos x="153" y="45"/>
                </a:cxn>
                <a:cxn ang="0">
                  <a:pos x="153" y="1169"/>
                </a:cxn>
                <a:cxn ang="0">
                  <a:pos x="198" y="1215"/>
                </a:cxn>
                <a:cxn ang="0">
                  <a:pos x="244" y="1169"/>
                </a:cxn>
                <a:cxn ang="0">
                  <a:pos x="335" y="136"/>
                </a:cxn>
                <a:cxn ang="0">
                  <a:pos x="214" y="1"/>
                </a:cxn>
              </a:cxnLst>
              <a:rect l="0" t="0" r="r" b="b"/>
              <a:pathLst>
                <a:path w="366" h="1215" extrusionOk="0">
                  <a:moveTo>
                    <a:pt x="214" y="1"/>
                  </a:moveTo>
                  <a:cubicBezTo>
                    <a:pt x="187" y="1"/>
                    <a:pt x="163" y="14"/>
                    <a:pt x="153" y="45"/>
                  </a:cubicBezTo>
                  <a:cubicBezTo>
                    <a:pt x="1" y="409"/>
                    <a:pt x="183" y="805"/>
                    <a:pt x="153" y="1169"/>
                  </a:cubicBezTo>
                  <a:cubicBezTo>
                    <a:pt x="153" y="1200"/>
                    <a:pt x="176" y="1215"/>
                    <a:pt x="198" y="1215"/>
                  </a:cubicBezTo>
                  <a:cubicBezTo>
                    <a:pt x="221" y="1215"/>
                    <a:pt x="244" y="1200"/>
                    <a:pt x="244" y="1169"/>
                  </a:cubicBezTo>
                  <a:cubicBezTo>
                    <a:pt x="366" y="835"/>
                    <a:pt x="244" y="470"/>
                    <a:pt x="335" y="136"/>
                  </a:cubicBezTo>
                  <a:cubicBezTo>
                    <a:pt x="335" y="55"/>
                    <a:pt x="268" y="1"/>
                    <a:pt x="214" y="1"/>
                  </a:cubicBezTo>
                  <a:close/>
                </a:path>
              </a:pathLst>
            </a:custGeom>
            <a:solidFill>
              <a:srgbClr val="635BA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2444" name="Google Shape;1647;p70"/>
            <p:cNvSpPr>
              <a:spLocks/>
            </p:cNvSpPr>
            <p:nvPr/>
          </p:nvSpPr>
          <p:spPr bwMode="auto">
            <a:xfrm>
              <a:off x="2732024" y="5198656"/>
              <a:ext cx="408267" cy="38764"/>
            </a:xfrm>
            <a:custGeom>
              <a:avLst/>
              <a:gdLst/>
              <a:ahLst/>
              <a:cxnLst>
                <a:cxn ang="0">
                  <a:pos x="122" y="1"/>
                </a:cxn>
                <a:cxn ang="0">
                  <a:pos x="92" y="123"/>
                </a:cxn>
                <a:cxn ang="0">
                  <a:pos x="3694" y="609"/>
                </a:cxn>
                <a:cxn ang="0">
                  <a:pos x="6292" y="487"/>
                </a:cxn>
                <a:cxn ang="0">
                  <a:pos x="6315" y="302"/>
                </a:cxn>
                <a:cxn ang="0">
                  <a:pos x="6292" y="305"/>
                </a:cxn>
                <a:cxn ang="0">
                  <a:pos x="4267" y="368"/>
                </a:cxn>
                <a:cxn ang="0">
                  <a:pos x="122" y="1"/>
                </a:cxn>
              </a:cxnLst>
              <a:rect l="0" t="0" r="r" b="b"/>
              <a:pathLst>
                <a:path w="6414" h="609" extrusionOk="0">
                  <a:moveTo>
                    <a:pt x="122" y="1"/>
                  </a:moveTo>
                  <a:cubicBezTo>
                    <a:pt x="31" y="1"/>
                    <a:pt x="0" y="92"/>
                    <a:pt x="92" y="123"/>
                  </a:cubicBezTo>
                  <a:cubicBezTo>
                    <a:pt x="1244" y="495"/>
                    <a:pt x="2469" y="609"/>
                    <a:pt x="3694" y="609"/>
                  </a:cubicBezTo>
                  <a:cubicBezTo>
                    <a:pt x="4569" y="609"/>
                    <a:pt x="5444" y="551"/>
                    <a:pt x="6292" y="487"/>
                  </a:cubicBezTo>
                  <a:cubicBezTo>
                    <a:pt x="6406" y="487"/>
                    <a:pt x="6413" y="302"/>
                    <a:pt x="6315" y="302"/>
                  </a:cubicBezTo>
                  <a:cubicBezTo>
                    <a:pt x="6308" y="302"/>
                    <a:pt x="6300" y="303"/>
                    <a:pt x="6292" y="305"/>
                  </a:cubicBezTo>
                  <a:cubicBezTo>
                    <a:pt x="5609" y="344"/>
                    <a:pt x="4936" y="368"/>
                    <a:pt x="4267" y="368"/>
                  </a:cubicBezTo>
                  <a:cubicBezTo>
                    <a:pt x="2882" y="368"/>
                    <a:pt x="1516" y="267"/>
                    <a:pt x="122" y="1"/>
                  </a:cubicBezTo>
                  <a:close/>
                </a:path>
              </a:pathLst>
            </a:custGeom>
            <a:solidFill>
              <a:srgbClr val="635BA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2445" name="Google Shape;1648;p70"/>
            <p:cNvSpPr>
              <a:spLocks/>
            </p:cNvSpPr>
            <p:nvPr/>
          </p:nvSpPr>
          <p:spPr bwMode="auto">
            <a:xfrm>
              <a:off x="2722349" y="4854301"/>
              <a:ext cx="419916" cy="344424"/>
            </a:xfrm>
            <a:custGeom>
              <a:avLst/>
              <a:gdLst/>
              <a:ahLst/>
              <a:cxnLst>
                <a:cxn ang="0">
                  <a:pos x="6596" y="1"/>
                </a:cxn>
                <a:cxn ang="0">
                  <a:pos x="0" y="122"/>
                </a:cxn>
                <a:cxn ang="0">
                  <a:pos x="244" y="5411"/>
                </a:cxn>
                <a:cxn ang="0">
                  <a:pos x="6505" y="3222"/>
                </a:cxn>
                <a:cxn ang="0">
                  <a:pos x="6596" y="1"/>
                </a:cxn>
              </a:cxnLst>
              <a:rect l="0" t="0" r="r" b="b"/>
              <a:pathLst>
                <a:path w="6597" h="5411" extrusionOk="0">
                  <a:moveTo>
                    <a:pt x="6596" y="1"/>
                  </a:moveTo>
                  <a:lnTo>
                    <a:pt x="0" y="122"/>
                  </a:lnTo>
                  <a:cubicBezTo>
                    <a:pt x="0" y="122"/>
                    <a:pt x="92" y="2493"/>
                    <a:pt x="244" y="5411"/>
                  </a:cubicBezTo>
                  <a:cubicBezTo>
                    <a:pt x="2432" y="5168"/>
                    <a:pt x="4469" y="4256"/>
                    <a:pt x="6505" y="3222"/>
                  </a:cubicBezTo>
                  <a:lnTo>
                    <a:pt x="6596" y="1"/>
                  </a:lnTo>
                  <a:close/>
                </a:path>
              </a:pathLst>
            </a:custGeom>
            <a:solidFill>
              <a:srgbClr val="723A33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2446" name="Google Shape;1649;p70"/>
            <p:cNvSpPr>
              <a:spLocks/>
            </p:cNvSpPr>
            <p:nvPr/>
          </p:nvSpPr>
          <p:spPr bwMode="auto">
            <a:xfrm>
              <a:off x="2536614" y="5952163"/>
              <a:ext cx="583693" cy="104199"/>
            </a:xfrm>
            <a:custGeom>
              <a:avLst/>
              <a:gdLst/>
              <a:ahLst/>
              <a:cxnLst>
                <a:cxn ang="0">
                  <a:pos x="6828" y="0"/>
                </a:cxn>
                <a:cxn ang="0">
                  <a:pos x="92" y="230"/>
                </a:cxn>
                <a:cxn ang="0">
                  <a:pos x="1186" y="1263"/>
                </a:cxn>
                <a:cxn ang="0">
                  <a:pos x="4713" y="1637"/>
                </a:cxn>
                <a:cxn ang="0">
                  <a:pos x="6353" y="1537"/>
                </a:cxn>
                <a:cxn ang="0">
                  <a:pos x="9028" y="1081"/>
                </a:cxn>
                <a:cxn ang="0">
                  <a:pos x="9150" y="230"/>
                </a:cxn>
                <a:cxn ang="0">
                  <a:pos x="6828" y="0"/>
                </a:cxn>
              </a:cxnLst>
              <a:rect l="0" t="0" r="r" b="b"/>
              <a:pathLst>
                <a:path w="9170" h="1637" extrusionOk="0">
                  <a:moveTo>
                    <a:pt x="6828" y="0"/>
                  </a:moveTo>
                  <a:cubicBezTo>
                    <a:pt x="4144" y="0"/>
                    <a:pt x="92" y="230"/>
                    <a:pt x="92" y="230"/>
                  </a:cubicBezTo>
                  <a:cubicBezTo>
                    <a:pt x="92" y="230"/>
                    <a:pt x="0" y="990"/>
                    <a:pt x="1186" y="1263"/>
                  </a:cubicBezTo>
                  <a:cubicBezTo>
                    <a:pt x="2007" y="1458"/>
                    <a:pt x="3350" y="1637"/>
                    <a:pt x="4713" y="1637"/>
                  </a:cubicBezTo>
                  <a:cubicBezTo>
                    <a:pt x="5268" y="1637"/>
                    <a:pt x="5826" y="1607"/>
                    <a:pt x="6353" y="1537"/>
                  </a:cubicBezTo>
                  <a:cubicBezTo>
                    <a:pt x="8177" y="1263"/>
                    <a:pt x="9028" y="1081"/>
                    <a:pt x="9028" y="1081"/>
                  </a:cubicBezTo>
                  <a:cubicBezTo>
                    <a:pt x="9028" y="1081"/>
                    <a:pt x="9089" y="747"/>
                    <a:pt x="9150" y="230"/>
                  </a:cubicBezTo>
                  <a:cubicBezTo>
                    <a:pt x="9170" y="58"/>
                    <a:pt x="8170" y="0"/>
                    <a:pt x="6828" y="0"/>
                  </a:cubicBezTo>
                  <a:close/>
                </a:path>
              </a:pathLst>
            </a:custGeom>
            <a:solidFill>
              <a:srgbClr val="3A308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2447" name="Google Shape;1650;p70"/>
            <p:cNvSpPr>
              <a:spLocks/>
            </p:cNvSpPr>
            <p:nvPr/>
          </p:nvSpPr>
          <p:spPr bwMode="auto">
            <a:xfrm>
              <a:off x="2534704" y="5877755"/>
              <a:ext cx="218646" cy="152893"/>
            </a:xfrm>
            <a:custGeom>
              <a:avLst/>
              <a:gdLst/>
              <a:ahLst/>
              <a:cxnLst>
                <a:cxn ang="0">
                  <a:pos x="2158" y="1"/>
                </a:cxn>
                <a:cxn ang="0">
                  <a:pos x="122" y="1399"/>
                </a:cxn>
                <a:cxn ang="0">
                  <a:pos x="3435" y="2402"/>
                </a:cxn>
                <a:cxn ang="0">
                  <a:pos x="2158" y="1"/>
                </a:cxn>
              </a:cxnLst>
              <a:rect l="0" t="0" r="r" b="b"/>
              <a:pathLst>
                <a:path w="3435" h="2402" extrusionOk="0">
                  <a:moveTo>
                    <a:pt x="2158" y="1"/>
                  </a:moveTo>
                  <a:cubicBezTo>
                    <a:pt x="1246" y="335"/>
                    <a:pt x="243" y="821"/>
                    <a:pt x="122" y="1399"/>
                  </a:cubicBezTo>
                  <a:cubicBezTo>
                    <a:pt x="0" y="1946"/>
                    <a:pt x="1520" y="2311"/>
                    <a:pt x="3435" y="2402"/>
                  </a:cubicBezTo>
                  <a:cubicBezTo>
                    <a:pt x="3192" y="1521"/>
                    <a:pt x="2796" y="730"/>
                    <a:pt x="2158" y="1"/>
                  </a:cubicBezTo>
                  <a:close/>
                </a:path>
              </a:pathLst>
            </a:custGeom>
            <a:solidFill>
              <a:srgbClr val="3A308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2448" name="Google Shape;1651;p70"/>
            <p:cNvSpPr>
              <a:spLocks/>
            </p:cNvSpPr>
            <p:nvPr/>
          </p:nvSpPr>
          <p:spPr bwMode="auto">
            <a:xfrm>
              <a:off x="2673974" y="5827470"/>
              <a:ext cx="458616" cy="204834"/>
            </a:xfrm>
            <a:custGeom>
              <a:avLst/>
              <a:gdLst/>
              <a:ahLst/>
              <a:cxnLst>
                <a:cxn ang="0">
                  <a:pos x="6931" y="0"/>
                </a:cxn>
                <a:cxn ang="0">
                  <a:pos x="3828" y="591"/>
                </a:cxn>
                <a:cxn ang="0">
                  <a:pos x="1642" y="304"/>
                </a:cxn>
                <a:cxn ang="0">
                  <a:pos x="1" y="791"/>
                </a:cxn>
                <a:cxn ang="0">
                  <a:pos x="1247" y="3192"/>
                </a:cxn>
                <a:cxn ang="0">
                  <a:pos x="2348" y="3217"/>
                </a:cxn>
                <a:cxn ang="0">
                  <a:pos x="6931" y="2675"/>
                </a:cxn>
                <a:cxn ang="0">
                  <a:pos x="6931" y="0"/>
                </a:cxn>
              </a:cxnLst>
              <a:rect l="0" t="0" r="r" b="b"/>
              <a:pathLst>
                <a:path w="7205" h="3218" extrusionOk="0">
                  <a:moveTo>
                    <a:pt x="6931" y="0"/>
                  </a:moveTo>
                  <a:cubicBezTo>
                    <a:pt x="6931" y="0"/>
                    <a:pt x="5667" y="591"/>
                    <a:pt x="3828" y="591"/>
                  </a:cubicBezTo>
                  <a:cubicBezTo>
                    <a:pt x="3164" y="591"/>
                    <a:pt x="2424" y="514"/>
                    <a:pt x="1642" y="304"/>
                  </a:cubicBezTo>
                  <a:cubicBezTo>
                    <a:pt x="1642" y="304"/>
                    <a:pt x="852" y="487"/>
                    <a:pt x="1" y="791"/>
                  </a:cubicBezTo>
                  <a:cubicBezTo>
                    <a:pt x="608" y="1520"/>
                    <a:pt x="1004" y="2311"/>
                    <a:pt x="1247" y="3192"/>
                  </a:cubicBezTo>
                  <a:cubicBezTo>
                    <a:pt x="1603" y="3209"/>
                    <a:pt x="1973" y="3217"/>
                    <a:pt x="2348" y="3217"/>
                  </a:cubicBezTo>
                  <a:cubicBezTo>
                    <a:pt x="4018" y="3217"/>
                    <a:pt x="5789" y="3048"/>
                    <a:pt x="6931" y="2675"/>
                  </a:cubicBezTo>
                  <a:cubicBezTo>
                    <a:pt x="6931" y="2675"/>
                    <a:pt x="7204" y="1125"/>
                    <a:pt x="6931" y="0"/>
                  </a:cubicBezTo>
                  <a:close/>
                </a:path>
              </a:pathLst>
            </a:custGeom>
            <a:solidFill>
              <a:srgbClr val="73D8E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2449" name="Google Shape;1652;p70"/>
            <p:cNvSpPr>
              <a:spLocks/>
            </p:cNvSpPr>
            <p:nvPr/>
          </p:nvSpPr>
          <p:spPr bwMode="auto">
            <a:xfrm>
              <a:off x="2653987" y="5750070"/>
              <a:ext cx="118585" cy="127305"/>
            </a:xfrm>
            <a:custGeom>
              <a:avLst/>
              <a:gdLst/>
              <a:ahLst/>
              <a:cxnLst>
                <a:cxn ang="0">
                  <a:pos x="1156" y="184"/>
                </a:cxn>
                <a:cxn ang="0">
                  <a:pos x="1257" y="213"/>
                </a:cxn>
                <a:cxn ang="0">
                  <a:pos x="1500" y="1095"/>
                </a:cxn>
                <a:cxn ang="0">
                  <a:pos x="1496" y="1484"/>
                </a:cxn>
                <a:cxn ang="0">
                  <a:pos x="1496" y="1484"/>
                </a:cxn>
                <a:cxn ang="0">
                  <a:pos x="1287" y="1095"/>
                </a:cxn>
                <a:cxn ang="0">
                  <a:pos x="1156" y="184"/>
                </a:cxn>
                <a:cxn ang="0">
                  <a:pos x="611" y="961"/>
                </a:cxn>
                <a:cxn ang="0">
                  <a:pos x="679" y="973"/>
                </a:cxn>
                <a:cxn ang="0">
                  <a:pos x="1014" y="1247"/>
                </a:cxn>
                <a:cxn ang="0">
                  <a:pos x="1243" y="1501"/>
                </a:cxn>
                <a:cxn ang="0">
                  <a:pos x="1243" y="1501"/>
                </a:cxn>
                <a:cxn ang="0">
                  <a:pos x="1397" y="1770"/>
                </a:cxn>
                <a:cxn ang="0">
                  <a:pos x="1397" y="1770"/>
                </a:cxn>
                <a:cxn ang="0">
                  <a:pos x="527" y="1247"/>
                </a:cxn>
                <a:cxn ang="0">
                  <a:pos x="611" y="961"/>
                </a:cxn>
                <a:cxn ang="0">
                  <a:pos x="1187" y="0"/>
                </a:cxn>
                <a:cxn ang="0">
                  <a:pos x="1166" y="1"/>
                </a:cxn>
                <a:cxn ang="0">
                  <a:pos x="953" y="903"/>
                </a:cxn>
                <a:cxn ang="0">
                  <a:pos x="953" y="903"/>
                </a:cxn>
                <a:cxn ang="0">
                  <a:pos x="831" y="821"/>
                </a:cxn>
                <a:cxn ang="0">
                  <a:pos x="543" y="752"/>
                </a:cxn>
                <a:cxn ang="0">
                  <a:pos x="254" y="913"/>
                </a:cxn>
                <a:cxn ang="0">
                  <a:pos x="1481" y="1935"/>
                </a:cxn>
                <a:cxn ang="0">
                  <a:pos x="1481" y="1935"/>
                </a:cxn>
                <a:cxn ang="0">
                  <a:pos x="1606" y="1999"/>
                </a:cxn>
                <a:cxn ang="0">
                  <a:pos x="1743" y="1885"/>
                </a:cxn>
                <a:cxn ang="0">
                  <a:pos x="1187" y="0"/>
                </a:cxn>
              </a:cxnLst>
              <a:rect l="0" t="0" r="r" b="b"/>
              <a:pathLst>
                <a:path w="1863" h="2000" extrusionOk="0">
                  <a:moveTo>
                    <a:pt x="1156" y="184"/>
                  </a:moveTo>
                  <a:cubicBezTo>
                    <a:pt x="1183" y="184"/>
                    <a:pt x="1216" y="193"/>
                    <a:pt x="1257" y="213"/>
                  </a:cubicBezTo>
                  <a:cubicBezTo>
                    <a:pt x="1500" y="335"/>
                    <a:pt x="1470" y="882"/>
                    <a:pt x="1500" y="1095"/>
                  </a:cubicBezTo>
                  <a:cubicBezTo>
                    <a:pt x="1500" y="1229"/>
                    <a:pt x="1500" y="1357"/>
                    <a:pt x="1496" y="1484"/>
                  </a:cubicBezTo>
                  <a:cubicBezTo>
                    <a:pt x="1421" y="1362"/>
                    <a:pt x="1350" y="1237"/>
                    <a:pt x="1287" y="1095"/>
                  </a:cubicBezTo>
                  <a:cubicBezTo>
                    <a:pt x="1232" y="1012"/>
                    <a:pt x="904" y="184"/>
                    <a:pt x="1156" y="184"/>
                  </a:cubicBezTo>
                  <a:close/>
                  <a:moveTo>
                    <a:pt x="611" y="961"/>
                  </a:moveTo>
                  <a:cubicBezTo>
                    <a:pt x="632" y="961"/>
                    <a:pt x="655" y="965"/>
                    <a:pt x="679" y="973"/>
                  </a:cubicBezTo>
                  <a:cubicBezTo>
                    <a:pt x="801" y="1004"/>
                    <a:pt x="922" y="1156"/>
                    <a:pt x="1014" y="1247"/>
                  </a:cubicBezTo>
                  <a:cubicBezTo>
                    <a:pt x="1098" y="1320"/>
                    <a:pt x="1174" y="1407"/>
                    <a:pt x="1243" y="1501"/>
                  </a:cubicBezTo>
                  <a:cubicBezTo>
                    <a:pt x="1299" y="1602"/>
                    <a:pt x="1352" y="1694"/>
                    <a:pt x="1397" y="1770"/>
                  </a:cubicBezTo>
                  <a:cubicBezTo>
                    <a:pt x="1057" y="1680"/>
                    <a:pt x="701" y="1545"/>
                    <a:pt x="527" y="1247"/>
                  </a:cubicBezTo>
                  <a:cubicBezTo>
                    <a:pt x="422" y="1115"/>
                    <a:pt x="476" y="961"/>
                    <a:pt x="611" y="961"/>
                  </a:cubicBezTo>
                  <a:close/>
                  <a:moveTo>
                    <a:pt x="1187" y="0"/>
                  </a:moveTo>
                  <a:cubicBezTo>
                    <a:pt x="1180" y="0"/>
                    <a:pt x="1173" y="0"/>
                    <a:pt x="1166" y="1"/>
                  </a:cubicBezTo>
                  <a:cubicBezTo>
                    <a:pt x="718" y="16"/>
                    <a:pt x="772" y="447"/>
                    <a:pt x="953" y="903"/>
                  </a:cubicBezTo>
                  <a:cubicBezTo>
                    <a:pt x="914" y="873"/>
                    <a:pt x="873" y="846"/>
                    <a:pt x="831" y="821"/>
                  </a:cubicBezTo>
                  <a:cubicBezTo>
                    <a:pt x="749" y="780"/>
                    <a:pt x="643" y="752"/>
                    <a:pt x="543" y="752"/>
                  </a:cubicBezTo>
                  <a:cubicBezTo>
                    <a:pt x="419" y="752"/>
                    <a:pt x="304" y="795"/>
                    <a:pt x="254" y="913"/>
                  </a:cubicBezTo>
                  <a:cubicBezTo>
                    <a:pt x="0" y="1561"/>
                    <a:pt x="975" y="1869"/>
                    <a:pt x="1481" y="1935"/>
                  </a:cubicBezTo>
                  <a:cubicBezTo>
                    <a:pt x="1504" y="1978"/>
                    <a:pt x="1555" y="1999"/>
                    <a:pt x="1606" y="1999"/>
                  </a:cubicBezTo>
                  <a:cubicBezTo>
                    <a:pt x="1675" y="1999"/>
                    <a:pt x="1743" y="1961"/>
                    <a:pt x="1743" y="1885"/>
                  </a:cubicBezTo>
                  <a:cubicBezTo>
                    <a:pt x="1743" y="1464"/>
                    <a:pt x="1862" y="0"/>
                    <a:pt x="1187" y="0"/>
                  </a:cubicBezTo>
                  <a:close/>
                </a:path>
              </a:pathLst>
            </a:custGeom>
            <a:solidFill>
              <a:srgbClr val="3A308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2450" name="Google Shape;1653;p70"/>
            <p:cNvSpPr>
              <a:spLocks/>
            </p:cNvSpPr>
            <p:nvPr/>
          </p:nvSpPr>
          <p:spPr bwMode="auto">
            <a:xfrm>
              <a:off x="3325957" y="4991661"/>
              <a:ext cx="406358" cy="242452"/>
            </a:xfrm>
            <a:custGeom>
              <a:avLst/>
              <a:gdLst/>
              <a:ahLst/>
              <a:cxnLst>
                <a:cxn ang="0">
                  <a:pos x="5898" y="1"/>
                </a:cxn>
                <a:cxn ang="0">
                  <a:pos x="1" y="3131"/>
                </a:cxn>
                <a:cxn ang="0">
                  <a:pos x="122" y="3709"/>
                </a:cxn>
                <a:cxn ang="0">
                  <a:pos x="2167" y="3808"/>
                </a:cxn>
                <a:cxn ang="0">
                  <a:pos x="6384" y="3466"/>
                </a:cxn>
                <a:cxn ang="0">
                  <a:pos x="6354" y="3314"/>
                </a:cxn>
                <a:cxn ang="0">
                  <a:pos x="5898" y="1"/>
                </a:cxn>
              </a:cxnLst>
              <a:rect l="0" t="0" r="r" b="b"/>
              <a:pathLst>
                <a:path w="6384" h="3809" extrusionOk="0">
                  <a:moveTo>
                    <a:pt x="5898" y="1"/>
                  </a:moveTo>
                  <a:cubicBezTo>
                    <a:pt x="4165" y="1338"/>
                    <a:pt x="2129" y="2432"/>
                    <a:pt x="1" y="3131"/>
                  </a:cubicBezTo>
                  <a:lnTo>
                    <a:pt x="122" y="3709"/>
                  </a:lnTo>
                  <a:cubicBezTo>
                    <a:pt x="807" y="3777"/>
                    <a:pt x="1489" y="3808"/>
                    <a:pt x="2167" y="3808"/>
                  </a:cubicBezTo>
                  <a:cubicBezTo>
                    <a:pt x="3594" y="3808"/>
                    <a:pt x="5003" y="3672"/>
                    <a:pt x="6384" y="3466"/>
                  </a:cubicBezTo>
                  <a:cubicBezTo>
                    <a:pt x="6384" y="3405"/>
                    <a:pt x="6354" y="3375"/>
                    <a:pt x="6354" y="3314"/>
                  </a:cubicBezTo>
                  <a:cubicBezTo>
                    <a:pt x="6171" y="2037"/>
                    <a:pt x="6019" y="882"/>
                    <a:pt x="5898" y="1"/>
                  </a:cubicBezTo>
                  <a:close/>
                </a:path>
              </a:pathLst>
            </a:custGeom>
            <a:solidFill>
              <a:srgbClr val="8E5349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2451" name="Google Shape;1654;p70"/>
            <p:cNvSpPr>
              <a:spLocks/>
            </p:cNvSpPr>
            <p:nvPr/>
          </p:nvSpPr>
          <p:spPr bwMode="auto">
            <a:xfrm>
              <a:off x="3256322" y="4863976"/>
              <a:ext cx="445058" cy="32704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669" y="3162"/>
                </a:cxn>
                <a:cxn ang="0">
                  <a:pos x="1095" y="5137"/>
                </a:cxn>
                <a:cxn ang="0">
                  <a:pos x="6992" y="2007"/>
                </a:cxn>
                <a:cxn ang="0">
                  <a:pos x="6718" y="122"/>
                </a:cxn>
                <a:cxn ang="0">
                  <a:pos x="1" y="0"/>
                </a:cxn>
              </a:cxnLst>
              <a:rect l="0" t="0" r="r" b="b"/>
              <a:pathLst>
                <a:path w="6992" h="5138" extrusionOk="0">
                  <a:moveTo>
                    <a:pt x="1" y="0"/>
                  </a:moveTo>
                  <a:lnTo>
                    <a:pt x="669" y="3162"/>
                  </a:lnTo>
                  <a:lnTo>
                    <a:pt x="1095" y="5137"/>
                  </a:lnTo>
                  <a:cubicBezTo>
                    <a:pt x="3223" y="4438"/>
                    <a:pt x="5259" y="3344"/>
                    <a:pt x="6992" y="2007"/>
                  </a:cubicBezTo>
                  <a:cubicBezTo>
                    <a:pt x="6840" y="852"/>
                    <a:pt x="6718" y="122"/>
                    <a:pt x="6718" y="12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723A33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2452" name="Google Shape;1655;p70"/>
            <p:cNvSpPr>
              <a:spLocks/>
            </p:cNvSpPr>
            <p:nvPr/>
          </p:nvSpPr>
          <p:spPr bwMode="auto">
            <a:xfrm>
              <a:off x="3331813" y="5208331"/>
              <a:ext cx="477903" cy="654921"/>
            </a:xfrm>
            <a:custGeom>
              <a:avLst/>
              <a:gdLst/>
              <a:ahLst/>
              <a:cxnLst>
                <a:cxn ang="0">
                  <a:pos x="6292" y="1"/>
                </a:cxn>
                <a:cxn ang="0">
                  <a:pos x="1792" y="391"/>
                </a:cxn>
                <a:cxn ang="0">
                  <a:pos x="0" y="305"/>
                </a:cxn>
                <a:cxn ang="0">
                  <a:pos x="0" y="305"/>
                </a:cxn>
                <a:cxn ang="0">
                  <a:pos x="2006" y="9667"/>
                </a:cxn>
                <a:cxn ang="0">
                  <a:pos x="4920" y="10288"/>
                </a:cxn>
                <a:cxn ang="0">
                  <a:pos x="7417" y="9940"/>
                </a:cxn>
                <a:cxn ang="0">
                  <a:pos x="6292" y="1"/>
                </a:cxn>
              </a:cxnLst>
              <a:rect l="0" t="0" r="r" b="b"/>
              <a:pathLst>
                <a:path w="7508" h="10289" extrusionOk="0">
                  <a:moveTo>
                    <a:pt x="6292" y="1"/>
                  </a:moveTo>
                  <a:cubicBezTo>
                    <a:pt x="4828" y="219"/>
                    <a:pt x="3316" y="391"/>
                    <a:pt x="1792" y="391"/>
                  </a:cubicBezTo>
                  <a:cubicBezTo>
                    <a:pt x="1196" y="391"/>
                    <a:pt x="598" y="365"/>
                    <a:pt x="0" y="305"/>
                  </a:cubicBezTo>
                  <a:lnTo>
                    <a:pt x="2006" y="9667"/>
                  </a:lnTo>
                  <a:cubicBezTo>
                    <a:pt x="2972" y="10143"/>
                    <a:pt x="4012" y="10288"/>
                    <a:pt x="4920" y="10288"/>
                  </a:cubicBezTo>
                  <a:cubicBezTo>
                    <a:pt x="6327" y="10288"/>
                    <a:pt x="7417" y="9940"/>
                    <a:pt x="7417" y="9940"/>
                  </a:cubicBezTo>
                  <a:cubicBezTo>
                    <a:pt x="7508" y="9515"/>
                    <a:pt x="6870" y="4226"/>
                    <a:pt x="6292" y="1"/>
                  </a:cubicBezTo>
                  <a:close/>
                </a:path>
              </a:pathLst>
            </a:custGeom>
            <a:solidFill>
              <a:srgbClr val="EBE9F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2453" name="Google Shape;1656;p70"/>
            <p:cNvSpPr>
              <a:spLocks/>
            </p:cNvSpPr>
            <p:nvPr/>
          </p:nvSpPr>
          <p:spPr bwMode="auto">
            <a:xfrm>
              <a:off x="3347789" y="5289614"/>
              <a:ext cx="392290" cy="41883"/>
            </a:xfrm>
            <a:custGeom>
              <a:avLst/>
              <a:gdLst/>
              <a:ahLst/>
              <a:cxnLst>
                <a:cxn ang="0">
                  <a:pos x="6071" y="1"/>
                </a:cxn>
                <a:cxn ang="0">
                  <a:pos x="3104" y="411"/>
                </a:cxn>
                <a:cxn ang="0">
                  <a:pos x="114" y="92"/>
                </a:cxn>
                <a:cxn ang="0">
                  <a:pos x="91" y="88"/>
                </a:cxn>
                <a:cxn ang="0">
                  <a:pos x="83" y="244"/>
                </a:cxn>
                <a:cxn ang="0">
                  <a:pos x="3079" y="658"/>
                </a:cxn>
                <a:cxn ang="0">
                  <a:pos x="6102" y="92"/>
                </a:cxn>
                <a:cxn ang="0">
                  <a:pos x="6071" y="1"/>
                </a:cxn>
              </a:cxnLst>
              <a:rect l="0" t="0" r="r" b="b"/>
              <a:pathLst>
                <a:path w="6163" h="658" extrusionOk="0">
                  <a:moveTo>
                    <a:pt x="6071" y="1"/>
                  </a:moveTo>
                  <a:cubicBezTo>
                    <a:pt x="5068" y="289"/>
                    <a:pt x="4088" y="411"/>
                    <a:pt x="3104" y="411"/>
                  </a:cubicBezTo>
                  <a:cubicBezTo>
                    <a:pt x="2120" y="411"/>
                    <a:pt x="1132" y="289"/>
                    <a:pt x="114" y="92"/>
                  </a:cubicBezTo>
                  <a:cubicBezTo>
                    <a:pt x="106" y="89"/>
                    <a:pt x="98" y="88"/>
                    <a:pt x="91" y="88"/>
                  </a:cubicBezTo>
                  <a:cubicBezTo>
                    <a:pt x="18" y="88"/>
                    <a:pt x="0" y="216"/>
                    <a:pt x="83" y="244"/>
                  </a:cubicBezTo>
                  <a:cubicBezTo>
                    <a:pt x="1000" y="499"/>
                    <a:pt x="2042" y="658"/>
                    <a:pt x="3079" y="658"/>
                  </a:cubicBezTo>
                  <a:cubicBezTo>
                    <a:pt x="4140" y="658"/>
                    <a:pt x="5195" y="491"/>
                    <a:pt x="6102" y="92"/>
                  </a:cubicBezTo>
                  <a:cubicBezTo>
                    <a:pt x="6163" y="61"/>
                    <a:pt x="6132" y="1"/>
                    <a:pt x="6071" y="1"/>
                  </a:cubicBezTo>
                  <a:close/>
                </a:path>
              </a:pathLst>
            </a:custGeom>
            <a:solidFill>
              <a:srgbClr val="635BA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2454" name="Google Shape;1657;p70"/>
            <p:cNvSpPr>
              <a:spLocks/>
            </p:cNvSpPr>
            <p:nvPr/>
          </p:nvSpPr>
          <p:spPr bwMode="auto">
            <a:xfrm>
              <a:off x="3701310" y="5214187"/>
              <a:ext cx="23297" cy="81793"/>
            </a:xfrm>
            <a:custGeom>
              <a:avLst/>
              <a:gdLst/>
              <a:ahLst/>
              <a:cxnLst>
                <a:cxn ang="0">
                  <a:pos x="92" y="0"/>
                </a:cxn>
                <a:cxn ang="0">
                  <a:pos x="31" y="30"/>
                </a:cxn>
                <a:cxn ang="0">
                  <a:pos x="61" y="456"/>
                </a:cxn>
                <a:cxn ang="0">
                  <a:pos x="183" y="1216"/>
                </a:cxn>
                <a:cxn ang="0">
                  <a:pos x="270" y="1284"/>
                </a:cxn>
                <a:cxn ang="0">
                  <a:pos x="335" y="1216"/>
                </a:cxn>
                <a:cxn ang="0">
                  <a:pos x="213" y="456"/>
                </a:cxn>
                <a:cxn ang="0">
                  <a:pos x="92" y="0"/>
                </a:cxn>
              </a:cxnLst>
              <a:rect l="0" t="0" r="r" b="b"/>
              <a:pathLst>
                <a:path w="366" h="1285" extrusionOk="0">
                  <a:moveTo>
                    <a:pt x="92" y="0"/>
                  </a:moveTo>
                  <a:cubicBezTo>
                    <a:pt x="61" y="0"/>
                    <a:pt x="31" y="0"/>
                    <a:pt x="31" y="30"/>
                  </a:cubicBezTo>
                  <a:cubicBezTo>
                    <a:pt x="1" y="152"/>
                    <a:pt x="31" y="304"/>
                    <a:pt x="61" y="456"/>
                  </a:cubicBezTo>
                  <a:cubicBezTo>
                    <a:pt x="92" y="699"/>
                    <a:pt x="92" y="1003"/>
                    <a:pt x="183" y="1216"/>
                  </a:cubicBezTo>
                  <a:cubicBezTo>
                    <a:pt x="198" y="1262"/>
                    <a:pt x="236" y="1284"/>
                    <a:pt x="270" y="1284"/>
                  </a:cubicBezTo>
                  <a:cubicBezTo>
                    <a:pt x="305" y="1284"/>
                    <a:pt x="335" y="1262"/>
                    <a:pt x="335" y="1216"/>
                  </a:cubicBezTo>
                  <a:cubicBezTo>
                    <a:pt x="365" y="973"/>
                    <a:pt x="274" y="699"/>
                    <a:pt x="213" y="456"/>
                  </a:cubicBezTo>
                  <a:cubicBezTo>
                    <a:pt x="183" y="334"/>
                    <a:pt x="183" y="152"/>
                    <a:pt x="92" y="0"/>
                  </a:cubicBezTo>
                  <a:close/>
                </a:path>
              </a:pathLst>
            </a:custGeom>
            <a:solidFill>
              <a:srgbClr val="635BA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2455" name="Google Shape;1658;p70"/>
            <p:cNvSpPr>
              <a:spLocks/>
            </p:cNvSpPr>
            <p:nvPr/>
          </p:nvSpPr>
          <p:spPr bwMode="auto">
            <a:xfrm>
              <a:off x="3640141" y="5223480"/>
              <a:ext cx="27562" cy="89050"/>
            </a:xfrm>
            <a:custGeom>
              <a:avLst/>
              <a:gdLst/>
              <a:ahLst/>
              <a:cxnLst>
                <a:cxn ang="0">
                  <a:pos x="134" y="1"/>
                </a:cxn>
                <a:cxn ang="0">
                  <a:pos x="19" y="128"/>
                </a:cxn>
                <a:cxn ang="0">
                  <a:pos x="293" y="1343"/>
                </a:cxn>
                <a:cxn ang="0">
                  <a:pos x="361" y="1399"/>
                </a:cxn>
                <a:cxn ang="0">
                  <a:pos x="415" y="1313"/>
                </a:cxn>
                <a:cxn ang="0">
                  <a:pos x="202" y="67"/>
                </a:cxn>
                <a:cxn ang="0">
                  <a:pos x="134" y="1"/>
                </a:cxn>
              </a:cxnLst>
              <a:rect l="0" t="0" r="r" b="b"/>
              <a:pathLst>
                <a:path w="433" h="1399" extrusionOk="0">
                  <a:moveTo>
                    <a:pt x="134" y="1"/>
                  </a:moveTo>
                  <a:cubicBezTo>
                    <a:pt x="75" y="1"/>
                    <a:pt x="1" y="53"/>
                    <a:pt x="19" y="128"/>
                  </a:cubicBezTo>
                  <a:cubicBezTo>
                    <a:pt x="141" y="523"/>
                    <a:pt x="171" y="948"/>
                    <a:pt x="293" y="1343"/>
                  </a:cubicBezTo>
                  <a:cubicBezTo>
                    <a:pt x="306" y="1382"/>
                    <a:pt x="334" y="1399"/>
                    <a:pt x="361" y="1399"/>
                  </a:cubicBezTo>
                  <a:cubicBezTo>
                    <a:pt x="399" y="1399"/>
                    <a:pt x="432" y="1366"/>
                    <a:pt x="415" y="1313"/>
                  </a:cubicBezTo>
                  <a:cubicBezTo>
                    <a:pt x="354" y="918"/>
                    <a:pt x="293" y="492"/>
                    <a:pt x="202" y="67"/>
                  </a:cubicBezTo>
                  <a:cubicBezTo>
                    <a:pt x="202" y="20"/>
                    <a:pt x="171" y="1"/>
                    <a:pt x="134" y="1"/>
                  </a:cubicBezTo>
                  <a:close/>
                </a:path>
              </a:pathLst>
            </a:custGeom>
            <a:solidFill>
              <a:srgbClr val="635BA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2456" name="Google Shape;1659;p70"/>
            <p:cNvSpPr>
              <a:spLocks/>
            </p:cNvSpPr>
            <p:nvPr/>
          </p:nvSpPr>
          <p:spPr bwMode="auto">
            <a:xfrm>
              <a:off x="3581391" y="5228891"/>
              <a:ext cx="24315" cy="90578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73"/>
                </a:cxn>
                <a:cxn ang="0">
                  <a:pos x="243" y="1380"/>
                </a:cxn>
                <a:cxn ang="0">
                  <a:pos x="317" y="1422"/>
                </a:cxn>
                <a:cxn ang="0">
                  <a:pos x="365" y="1350"/>
                </a:cxn>
                <a:cxn ang="0">
                  <a:pos x="152" y="43"/>
                </a:cxn>
                <a:cxn ang="0">
                  <a:pos x="75" y="0"/>
                </a:cxn>
              </a:cxnLst>
              <a:rect l="0" t="0" r="r" b="b"/>
              <a:pathLst>
                <a:path w="382" h="1423" extrusionOk="0">
                  <a:moveTo>
                    <a:pt x="75" y="0"/>
                  </a:moveTo>
                  <a:cubicBezTo>
                    <a:pt x="37" y="0"/>
                    <a:pt x="0" y="23"/>
                    <a:pt x="0" y="73"/>
                  </a:cubicBezTo>
                  <a:cubicBezTo>
                    <a:pt x="31" y="499"/>
                    <a:pt x="152" y="955"/>
                    <a:pt x="243" y="1380"/>
                  </a:cubicBezTo>
                  <a:cubicBezTo>
                    <a:pt x="257" y="1407"/>
                    <a:pt x="289" y="1422"/>
                    <a:pt x="317" y="1422"/>
                  </a:cubicBezTo>
                  <a:cubicBezTo>
                    <a:pt x="352" y="1422"/>
                    <a:pt x="382" y="1400"/>
                    <a:pt x="365" y="1350"/>
                  </a:cubicBezTo>
                  <a:cubicBezTo>
                    <a:pt x="334" y="924"/>
                    <a:pt x="274" y="468"/>
                    <a:pt x="152" y="43"/>
                  </a:cubicBezTo>
                  <a:cubicBezTo>
                    <a:pt x="138" y="15"/>
                    <a:pt x="106" y="0"/>
                    <a:pt x="75" y="0"/>
                  </a:cubicBezTo>
                  <a:close/>
                </a:path>
              </a:pathLst>
            </a:custGeom>
            <a:solidFill>
              <a:srgbClr val="635BA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2457" name="Google Shape;1660;p70"/>
            <p:cNvSpPr>
              <a:spLocks/>
            </p:cNvSpPr>
            <p:nvPr/>
          </p:nvSpPr>
          <p:spPr bwMode="auto">
            <a:xfrm>
              <a:off x="3511692" y="5231246"/>
              <a:ext cx="29089" cy="92614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1" y="127"/>
                </a:cxn>
                <a:cxn ang="0">
                  <a:pos x="396" y="1434"/>
                </a:cxn>
                <a:cxn ang="0">
                  <a:pos x="419" y="1454"/>
                </a:cxn>
                <a:cxn ang="0">
                  <a:pos x="457" y="1404"/>
                </a:cxn>
                <a:cxn ang="0">
                  <a:pos x="214" y="66"/>
                </a:cxn>
                <a:cxn ang="0">
                  <a:pos x="131" y="0"/>
                </a:cxn>
              </a:cxnLst>
              <a:rect l="0" t="0" r="r" b="b"/>
              <a:pathLst>
                <a:path w="457" h="1455" extrusionOk="0">
                  <a:moveTo>
                    <a:pt x="131" y="0"/>
                  </a:moveTo>
                  <a:cubicBezTo>
                    <a:pt x="71" y="0"/>
                    <a:pt x="1" y="52"/>
                    <a:pt x="1" y="127"/>
                  </a:cubicBezTo>
                  <a:cubicBezTo>
                    <a:pt x="92" y="553"/>
                    <a:pt x="153" y="1069"/>
                    <a:pt x="396" y="1434"/>
                  </a:cubicBezTo>
                  <a:cubicBezTo>
                    <a:pt x="396" y="1447"/>
                    <a:pt x="406" y="1454"/>
                    <a:pt x="419" y="1454"/>
                  </a:cubicBezTo>
                  <a:cubicBezTo>
                    <a:pt x="436" y="1454"/>
                    <a:pt x="457" y="1439"/>
                    <a:pt x="457" y="1404"/>
                  </a:cubicBezTo>
                  <a:cubicBezTo>
                    <a:pt x="457" y="978"/>
                    <a:pt x="274" y="522"/>
                    <a:pt x="214" y="66"/>
                  </a:cubicBezTo>
                  <a:cubicBezTo>
                    <a:pt x="202" y="20"/>
                    <a:pt x="168" y="0"/>
                    <a:pt x="131" y="0"/>
                  </a:cubicBezTo>
                  <a:close/>
                </a:path>
              </a:pathLst>
            </a:custGeom>
            <a:solidFill>
              <a:srgbClr val="635BA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2458" name="Google Shape;1661;p70"/>
            <p:cNvSpPr>
              <a:spLocks/>
            </p:cNvSpPr>
            <p:nvPr/>
          </p:nvSpPr>
          <p:spPr bwMode="auto">
            <a:xfrm>
              <a:off x="3445940" y="5235956"/>
              <a:ext cx="21324" cy="83703"/>
            </a:xfrm>
            <a:custGeom>
              <a:avLst/>
              <a:gdLst/>
              <a:ahLst/>
              <a:cxnLst>
                <a:cxn ang="0">
                  <a:pos x="107" y="0"/>
                </a:cxn>
                <a:cxn ang="0">
                  <a:pos x="0" y="114"/>
                </a:cxn>
                <a:cxn ang="0">
                  <a:pos x="213" y="1269"/>
                </a:cxn>
                <a:cxn ang="0">
                  <a:pos x="285" y="1315"/>
                </a:cxn>
                <a:cxn ang="0">
                  <a:pos x="335" y="1269"/>
                </a:cxn>
                <a:cxn ang="0">
                  <a:pos x="183" y="53"/>
                </a:cxn>
                <a:cxn ang="0">
                  <a:pos x="107" y="0"/>
                </a:cxn>
              </a:cxnLst>
              <a:rect l="0" t="0" r="r" b="b"/>
              <a:pathLst>
                <a:path w="335" h="1315" extrusionOk="0">
                  <a:moveTo>
                    <a:pt x="107" y="0"/>
                  </a:moveTo>
                  <a:cubicBezTo>
                    <a:pt x="56" y="0"/>
                    <a:pt x="0" y="40"/>
                    <a:pt x="0" y="114"/>
                  </a:cubicBezTo>
                  <a:cubicBezTo>
                    <a:pt x="61" y="509"/>
                    <a:pt x="92" y="904"/>
                    <a:pt x="213" y="1269"/>
                  </a:cubicBezTo>
                  <a:cubicBezTo>
                    <a:pt x="228" y="1299"/>
                    <a:pt x="259" y="1315"/>
                    <a:pt x="285" y="1315"/>
                  </a:cubicBezTo>
                  <a:cubicBezTo>
                    <a:pt x="312" y="1315"/>
                    <a:pt x="335" y="1299"/>
                    <a:pt x="335" y="1269"/>
                  </a:cubicBezTo>
                  <a:cubicBezTo>
                    <a:pt x="304" y="874"/>
                    <a:pt x="274" y="448"/>
                    <a:pt x="183" y="53"/>
                  </a:cubicBezTo>
                  <a:cubicBezTo>
                    <a:pt x="171" y="17"/>
                    <a:pt x="140" y="0"/>
                    <a:pt x="107" y="0"/>
                  </a:cubicBezTo>
                  <a:close/>
                </a:path>
              </a:pathLst>
            </a:custGeom>
            <a:solidFill>
              <a:srgbClr val="635BA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2459" name="Google Shape;1662;p70"/>
            <p:cNvSpPr>
              <a:spLocks/>
            </p:cNvSpPr>
            <p:nvPr/>
          </p:nvSpPr>
          <p:spPr bwMode="auto">
            <a:xfrm>
              <a:off x="3380697" y="5233028"/>
              <a:ext cx="26607" cy="76192"/>
            </a:xfrm>
            <a:custGeom>
              <a:avLst/>
              <a:gdLst/>
              <a:ahLst/>
              <a:cxnLst>
                <a:cxn ang="0">
                  <a:pos x="121" y="1"/>
                </a:cxn>
                <a:cxn ang="0">
                  <a:pos x="22" y="130"/>
                </a:cxn>
                <a:cxn ang="0">
                  <a:pos x="296" y="1163"/>
                </a:cxn>
                <a:cxn ang="0">
                  <a:pos x="339" y="1196"/>
                </a:cxn>
                <a:cxn ang="0">
                  <a:pos x="387" y="1133"/>
                </a:cxn>
                <a:cxn ang="0">
                  <a:pos x="205" y="38"/>
                </a:cxn>
                <a:cxn ang="0">
                  <a:pos x="121" y="1"/>
                </a:cxn>
              </a:cxnLst>
              <a:rect l="0" t="0" r="r" b="b"/>
              <a:pathLst>
                <a:path w="418" h="1197" extrusionOk="0">
                  <a:moveTo>
                    <a:pt x="121" y="1"/>
                  </a:moveTo>
                  <a:cubicBezTo>
                    <a:pt x="55" y="1"/>
                    <a:pt x="1" y="65"/>
                    <a:pt x="22" y="130"/>
                  </a:cubicBezTo>
                  <a:cubicBezTo>
                    <a:pt x="174" y="464"/>
                    <a:pt x="144" y="829"/>
                    <a:pt x="296" y="1163"/>
                  </a:cubicBezTo>
                  <a:cubicBezTo>
                    <a:pt x="308" y="1186"/>
                    <a:pt x="324" y="1196"/>
                    <a:pt x="339" y="1196"/>
                  </a:cubicBezTo>
                  <a:cubicBezTo>
                    <a:pt x="364" y="1196"/>
                    <a:pt x="387" y="1170"/>
                    <a:pt x="387" y="1133"/>
                  </a:cubicBezTo>
                  <a:cubicBezTo>
                    <a:pt x="296" y="798"/>
                    <a:pt x="418" y="342"/>
                    <a:pt x="205" y="38"/>
                  </a:cubicBezTo>
                  <a:cubicBezTo>
                    <a:pt x="178" y="12"/>
                    <a:pt x="149" y="1"/>
                    <a:pt x="121" y="1"/>
                  </a:cubicBezTo>
                  <a:close/>
                </a:path>
              </a:pathLst>
            </a:custGeom>
            <a:solidFill>
              <a:srgbClr val="635BA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2460" name="Google Shape;1663;p70"/>
            <p:cNvSpPr>
              <a:spLocks/>
            </p:cNvSpPr>
            <p:nvPr/>
          </p:nvSpPr>
          <p:spPr bwMode="auto">
            <a:xfrm>
              <a:off x="3326021" y="5202539"/>
              <a:ext cx="410177" cy="39337"/>
            </a:xfrm>
            <a:custGeom>
              <a:avLst/>
              <a:gdLst/>
              <a:ahLst/>
              <a:cxnLst>
                <a:cxn ang="0">
                  <a:pos x="6322" y="1"/>
                </a:cxn>
                <a:cxn ang="0">
                  <a:pos x="2295" y="375"/>
                </a:cxn>
                <a:cxn ang="0">
                  <a:pos x="121" y="305"/>
                </a:cxn>
                <a:cxn ang="0">
                  <a:pos x="99" y="302"/>
                </a:cxn>
                <a:cxn ang="0">
                  <a:pos x="121" y="487"/>
                </a:cxn>
                <a:cxn ang="0">
                  <a:pos x="2831" y="618"/>
                </a:cxn>
                <a:cxn ang="0">
                  <a:pos x="6353" y="122"/>
                </a:cxn>
                <a:cxn ang="0">
                  <a:pos x="6322" y="1"/>
                </a:cxn>
              </a:cxnLst>
              <a:rect l="0" t="0" r="r" b="b"/>
              <a:pathLst>
                <a:path w="6444" h="618" extrusionOk="0">
                  <a:moveTo>
                    <a:pt x="6322" y="1"/>
                  </a:moveTo>
                  <a:cubicBezTo>
                    <a:pt x="4975" y="278"/>
                    <a:pt x="3641" y="375"/>
                    <a:pt x="2295" y="375"/>
                  </a:cubicBezTo>
                  <a:cubicBezTo>
                    <a:pt x="1575" y="375"/>
                    <a:pt x="852" y="347"/>
                    <a:pt x="121" y="305"/>
                  </a:cubicBezTo>
                  <a:cubicBezTo>
                    <a:pt x="113" y="303"/>
                    <a:pt x="106" y="302"/>
                    <a:pt x="99" y="302"/>
                  </a:cubicBezTo>
                  <a:cubicBezTo>
                    <a:pt x="0" y="302"/>
                    <a:pt x="8" y="487"/>
                    <a:pt x="121" y="487"/>
                  </a:cubicBezTo>
                  <a:cubicBezTo>
                    <a:pt x="1011" y="552"/>
                    <a:pt x="1923" y="618"/>
                    <a:pt x="2831" y="618"/>
                  </a:cubicBezTo>
                  <a:cubicBezTo>
                    <a:pt x="4033" y="618"/>
                    <a:pt x="5227" y="503"/>
                    <a:pt x="6353" y="122"/>
                  </a:cubicBezTo>
                  <a:cubicBezTo>
                    <a:pt x="6444" y="92"/>
                    <a:pt x="6413" y="1"/>
                    <a:pt x="6322" y="1"/>
                  </a:cubicBezTo>
                  <a:close/>
                </a:path>
              </a:pathLst>
            </a:custGeom>
            <a:solidFill>
              <a:srgbClr val="635BA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2461" name="Google Shape;1664;p70"/>
            <p:cNvSpPr>
              <a:spLocks/>
            </p:cNvSpPr>
            <p:nvPr/>
          </p:nvSpPr>
          <p:spPr bwMode="auto">
            <a:xfrm>
              <a:off x="3481394" y="5945289"/>
              <a:ext cx="601134" cy="101398"/>
            </a:xfrm>
            <a:custGeom>
              <a:avLst/>
              <a:gdLst/>
              <a:ahLst/>
              <a:cxnLst>
                <a:cxn ang="0">
                  <a:pos x="2364" y="0"/>
                </a:cxn>
                <a:cxn ang="0">
                  <a:pos x="51" y="216"/>
                </a:cxn>
                <a:cxn ang="0">
                  <a:pos x="325" y="1067"/>
                </a:cxn>
                <a:cxn ang="0">
                  <a:pos x="3091" y="1493"/>
                </a:cxn>
                <a:cxn ang="0">
                  <a:pos x="4789" y="1593"/>
                </a:cxn>
                <a:cxn ang="0">
                  <a:pos x="8319" y="1219"/>
                </a:cxn>
                <a:cxn ang="0">
                  <a:pos x="9231" y="216"/>
                </a:cxn>
                <a:cxn ang="0">
                  <a:pos x="2364" y="0"/>
                </a:cxn>
              </a:cxnLst>
              <a:rect l="0" t="0" r="r" b="b"/>
              <a:pathLst>
                <a:path w="9444" h="1593" extrusionOk="0">
                  <a:moveTo>
                    <a:pt x="2364" y="0"/>
                  </a:moveTo>
                  <a:cubicBezTo>
                    <a:pt x="1004" y="0"/>
                    <a:pt x="1" y="54"/>
                    <a:pt x="51" y="216"/>
                  </a:cubicBezTo>
                  <a:cubicBezTo>
                    <a:pt x="173" y="733"/>
                    <a:pt x="325" y="1067"/>
                    <a:pt x="325" y="1067"/>
                  </a:cubicBezTo>
                  <a:cubicBezTo>
                    <a:pt x="325" y="1067"/>
                    <a:pt x="1206" y="1250"/>
                    <a:pt x="3091" y="1493"/>
                  </a:cubicBezTo>
                  <a:cubicBezTo>
                    <a:pt x="3645" y="1563"/>
                    <a:pt x="4221" y="1593"/>
                    <a:pt x="4789" y="1593"/>
                  </a:cubicBezTo>
                  <a:cubicBezTo>
                    <a:pt x="6183" y="1593"/>
                    <a:pt x="7520" y="1414"/>
                    <a:pt x="8319" y="1219"/>
                  </a:cubicBezTo>
                  <a:cubicBezTo>
                    <a:pt x="9444" y="946"/>
                    <a:pt x="9231" y="216"/>
                    <a:pt x="9231" y="216"/>
                  </a:cubicBezTo>
                  <a:cubicBezTo>
                    <a:pt x="9231" y="216"/>
                    <a:pt x="5084" y="0"/>
                    <a:pt x="2364" y="0"/>
                  </a:cubicBezTo>
                  <a:close/>
                </a:path>
              </a:pathLst>
            </a:custGeom>
            <a:solidFill>
              <a:srgbClr val="3A308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2462" name="Google Shape;1665;p70"/>
            <p:cNvSpPr>
              <a:spLocks/>
            </p:cNvSpPr>
            <p:nvPr/>
          </p:nvSpPr>
          <p:spPr bwMode="auto">
            <a:xfrm>
              <a:off x="3865786" y="5870053"/>
              <a:ext cx="216737" cy="150984"/>
            </a:xfrm>
            <a:custGeom>
              <a:avLst/>
              <a:gdLst/>
              <a:ahLst/>
              <a:cxnLst>
                <a:cxn ang="0">
                  <a:pos x="851" y="0"/>
                </a:cxn>
                <a:cxn ang="0">
                  <a:pos x="0" y="2371"/>
                </a:cxn>
                <a:cxn ang="0">
                  <a:pos x="3192" y="1398"/>
                </a:cxn>
                <a:cxn ang="0">
                  <a:pos x="851" y="0"/>
                </a:cxn>
              </a:cxnLst>
              <a:rect l="0" t="0" r="r" b="b"/>
              <a:pathLst>
                <a:path w="3405" h="2372" extrusionOk="0">
                  <a:moveTo>
                    <a:pt x="851" y="0"/>
                  </a:moveTo>
                  <a:cubicBezTo>
                    <a:pt x="365" y="730"/>
                    <a:pt x="91" y="1520"/>
                    <a:pt x="0" y="2371"/>
                  </a:cubicBezTo>
                  <a:cubicBezTo>
                    <a:pt x="1915" y="2280"/>
                    <a:pt x="3405" y="1946"/>
                    <a:pt x="3192" y="1398"/>
                  </a:cubicBezTo>
                  <a:cubicBezTo>
                    <a:pt x="2949" y="821"/>
                    <a:pt x="1854" y="335"/>
                    <a:pt x="851" y="0"/>
                  </a:cubicBezTo>
                  <a:close/>
                </a:path>
              </a:pathLst>
            </a:custGeom>
            <a:solidFill>
              <a:srgbClr val="3A308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2463" name="Google Shape;1666;p70"/>
            <p:cNvSpPr>
              <a:spLocks/>
            </p:cNvSpPr>
            <p:nvPr/>
          </p:nvSpPr>
          <p:spPr bwMode="auto">
            <a:xfrm>
              <a:off x="3457525" y="5823587"/>
              <a:ext cx="462499" cy="199041"/>
            </a:xfrm>
            <a:custGeom>
              <a:avLst/>
              <a:gdLst/>
              <a:ahLst/>
              <a:cxnLst>
                <a:cxn ang="0">
                  <a:pos x="92" y="1"/>
                </a:cxn>
                <a:cxn ang="0">
                  <a:pos x="92" y="1"/>
                </a:cxn>
                <a:cxn ang="0">
                  <a:pos x="578" y="2615"/>
                </a:cxn>
                <a:cxn ang="0">
                  <a:pos x="5294" y="3126"/>
                </a:cxn>
                <a:cxn ang="0">
                  <a:pos x="6414" y="3101"/>
                </a:cxn>
                <a:cxn ang="0">
                  <a:pos x="7265" y="730"/>
                </a:cxn>
                <a:cxn ang="0">
                  <a:pos x="5472" y="244"/>
                </a:cxn>
                <a:cxn ang="0">
                  <a:pos x="3251" y="542"/>
                </a:cxn>
                <a:cxn ang="0">
                  <a:pos x="92" y="1"/>
                </a:cxn>
              </a:cxnLst>
              <a:rect l="0" t="0" r="r" b="b"/>
              <a:pathLst>
                <a:path w="7266" h="3127" extrusionOk="0">
                  <a:moveTo>
                    <a:pt x="92" y="1"/>
                  </a:moveTo>
                  <a:lnTo>
                    <a:pt x="92" y="1"/>
                  </a:lnTo>
                  <a:cubicBezTo>
                    <a:pt x="1" y="1095"/>
                    <a:pt x="578" y="2615"/>
                    <a:pt x="578" y="2615"/>
                  </a:cubicBezTo>
                  <a:cubicBezTo>
                    <a:pt x="1792" y="2961"/>
                    <a:pt x="3610" y="3126"/>
                    <a:pt x="5294" y="3126"/>
                  </a:cubicBezTo>
                  <a:cubicBezTo>
                    <a:pt x="5677" y="3126"/>
                    <a:pt x="6054" y="3118"/>
                    <a:pt x="6414" y="3101"/>
                  </a:cubicBezTo>
                  <a:cubicBezTo>
                    <a:pt x="6505" y="2250"/>
                    <a:pt x="6779" y="1460"/>
                    <a:pt x="7265" y="730"/>
                  </a:cubicBezTo>
                  <a:cubicBezTo>
                    <a:pt x="6323" y="426"/>
                    <a:pt x="5472" y="244"/>
                    <a:pt x="5472" y="244"/>
                  </a:cubicBezTo>
                  <a:cubicBezTo>
                    <a:pt x="4699" y="462"/>
                    <a:pt x="3941" y="542"/>
                    <a:pt x="3251" y="542"/>
                  </a:cubicBezTo>
                  <a:cubicBezTo>
                    <a:pt x="1444" y="542"/>
                    <a:pt x="92" y="1"/>
                    <a:pt x="92" y="1"/>
                  </a:cubicBezTo>
                  <a:close/>
                </a:path>
              </a:pathLst>
            </a:custGeom>
            <a:solidFill>
              <a:srgbClr val="73D8E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2464" name="Google Shape;1667;p70"/>
            <p:cNvSpPr>
              <a:spLocks/>
            </p:cNvSpPr>
            <p:nvPr/>
          </p:nvSpPr>
          <p:spPr bwMode="auto">
            <a:xfrm>
              <a:off x="3794687" y="5744277"/>
              <a:ext cx="138571" cy="127241"/>
            </a:xfrm>
            <a:custGeom>
              <a:avLst/>
              <a:gdLst/>
              <a:ahLst/>
              <a:cxnLst>
                <a:cxn ang="0">
                  <a:pos x="769" y="206"/>
                </a:cxn>
                <a:cxn ang="0">
                  <a:pos x="813" y="1095"/>
                </a:cxn>
                <a:cxn ang="0">
                  <a:pos x="664" y="1482"/>
                </a:cxn>
                <a:cxn ang="0">
                  <a:pos x="664" y="1482"/>
                </a:cxn>
                <a:cxn ang="0">
                  <a:pos x="601" y="1095"/>
                </a:cxn>
                <a:cxn ang="0">
                  <a:pos x="661" y="244"/>
                </a:cxn>
                <a:cxn ang="0">
                  <a:pos x="769" y="206"/>
                </a:cxn>
                <a:cxn ang="0">
                  <a:pos x="1461" y="961"/>
                </a:cxn>
                <a:cxn ang="0">
                  <a:pos x="1604" y="1247"/>
                </a:cxn>
                <a:cxn ang="0">
                  <a:pos x="796" y="1774"/>
                </a:cxn>
                <a:cxn ang="0">
                  <a:pos x="796" y="1774"/>
                </a:cxn>
                <a:cxn ang="0">
                  <a:pos x="1087" y="1247"/>
                </a:cxn>
                <a:cxn ang="0">
                  <a:pos x="1391" y="973"/>
                </a:cxn>
                <a:cxn ang="0">
                  <a:pos x="1461" y="961"/>
                </a:cxn>
                <a:cxn ang="0">
                  <a:pos x="700" y="0"/>
                </a:cxn>
                <a:cxn ang="0">
                  <a:pos x="479" y="1885"/>
                </a:cxn>
                <a:cxn ang="0">
                  <a:pos x="650" y="1999"/>
                </a:cxn>
                <a:cxn ang="0">
                  <a:pos x="755" y="1909"/>
                </a:cxn>
                <a:cxn ang="0">
                  <a:pos x="755" y="1909"/>
                </a:cxn>
                <a:cxn ang="0">
                  <a:pos x="1786" y="912"/>
                </a:cxn>
                <a:cxn ang="0">
                  <a:pos x="1474" y="752"/>
                </a:cxn>
                <a:cxn ang="0">
                  <a:pos x="1208" y="821"/>
                </a:cxn>
                <a:cxn ang="0">
                  <a:pos x="1103" y="906"/>
                </a:cxn>
                <a:cxn ang="0">
                  <a:pos x="1103" y="906"/>
                </a:cxn>
                <a:cxn ang="0">
                  <a:pos x="722" y="0"/>
                </a:cxn>
                <a:cxn ang="0">
                  <a:pos x="700" y="0"/>
                </a:cxn>
              </a:cxnLst>
              <a:rect l="0" t="0" r="r" b="b"/>
              <a:pathLst>
                <a:path w="2177" h="1999" extrusionOk="0">
                  <a:moveTo>
                    <a:pt x="769" y="206"/>
                  </a:moveTo>
                  <a:cubicBezTo>
                    <a:pt x="1013" y="206"/>
                    <a:pt x="840" y="1013"/>
                    <a:pt x="813" y="1095"/>
                  </a:cubicBezTo>
                  <a:cubicBezTo>
                    <a:pt x="765" y="1224"/>
                    <a:pt x="717" y="1353"/>
                    <a:pt x="664" y="1482"/>
                  </a:cubicBezTo>
                  <a:cubicBezTo>
                    <a:pt x="638" y="1355"/>
                    <a:pt x="615" y="1229"/>
                    <a:pt x="601" y="1095"/>
                  </a:cubicBezTo>
                  <a:cubicBezTo>
                    <a:pt x="570" y="882"/>
                    <a:pt x="449" y="365"/>
                    <a:pt x="661" y="244"/>
                  </a:cubicBezTo>
                  <a:cubicBezTo>
                    <a:pt x="704" y="217"/>
                    <a:pt x="739" y="206"/>
                    <a:pt x="769" y="206"/>
                  </a:cubicBezTo>
                  <a:close/>
                  <a:moveTo>
                    <a:pt x="1461" y="961"/>
                  </a:moveTo>
                  <a:cubicBezTo>
                    <a:pt x="1602" y="961"/>
                    <a:pt x="1682" y="1115"/>
                    <a:pt x="1604" y="1247"/>
                  </a:cubicBezTo>
                  <a:cubicBezTo>
                    <a:pt x="1478" y="1549"/>
                    <a:pt x="1122" y="1684"/>
                    <a:pt x="796" y="1774"/>
                  </a:cubicBezTo>
                  <a:cubicBezTo>
                    <a:pt x="885" y="1591"/>
                    <a:pt x="967" y="1391"/>
                    <a:pt x="1087" y="1247"/>
                  </a:cubicBezTo>
                  <a:cubicBezTo>
                    <a:pt x="1178" y="1156"/>
                    <a:pt x="1269" y="1004"/>
                    <a:pt x="1391" y="973"/>
                  </a:cubicBezTo>
                  <a:cubicBezTo>
                    <a:pt x="1416" y="965"/>
                    <a:pt x="1439" y="961"/>
                    <a:pt x="1461" y="961"/>
                  </a:cubicBezTo>
                  <a:close/>
                  <a:moveTo>
                    <a:pt x="700" y="0"/>
                  </a:moveTo>
                  <a:cubicBezTo>
                    <a:pt x="1" y="0"/>
                    <a:pt x="389" y="1464"/>
                    <a:pt x="479" y="1885"/>
                  </a:cubicBezTo>
                  <a:cubicBezTo>
                    <a:pt x="509" y="1961"/>
                    <a:pt x="585" y="1999"/>
                    <a:pt x="650" y="1999"/>
                  </a:cubicBezTo>
                  <a:cubicBezTo>
                    <a:pt x="707" y="1999"/>
                    <a:pt x="756" y="1969"/>
                    <a:pt x="755" y="1909"/>
                  </a:cubicBezTo>
                  <a:cubicBezTo>
                    <a:pt x="1261" y="1863"/>
                    <a:pt x="2177" y="1554"/>
                    <a:pt x="1786" y="912"/>
                  </a:cubicBezTo>
                  <a:cubicBezTo>
                    <a:pt x="1719" y="795"/>
                    <a:pt x="1596" y="752"/>
                    <a:pt x="1474" y="752"/>
                  </a:cubicBezTo>
                  <a:cubicBezTo>
                    <a:pt x="1375" y="752"/>
                    <a:pt x="1277" y="780"/>
                    <a:pt x="1208" y="821"/>
                  </a:cubicBezTo>
                  <a:cubicBezTo>
                    <a:pt x="1172" y="848"/>
                    <a:pt x="1137" y="876"/>
                    <a:pt x="1103" y="906"/>
                  </a:cubicBezTo>
                  <a:cubicBezTo>
                    <a:pt x="1210" y="459"/>
                    <a:pt x="1188" y="32"/>
                    <a:pt x="722" y="0"/>
                  </a:cubicBezTo>
                  <a:cubicBezTo>
                    <a:pt x="715" y="0"/>
                    <a:pt x="708" y="0"/>
                    <a:pt x="700" y="0"/>
                  </a:cubicBezTo>
                  <a:close/>
                </a:path>
              </a:pathLst>
            </a:custGeom>
            <a:solidFill>
              <a:srgbClr val="3A308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2465" name="Google Shape;1668;p70"/>
            <p:cNvSpPr>
              <a:spLocks/>
            </p:cNvSpPr>
            <p:nvPr/>
          </p:nvSpPr>
          <p:spPr bwMode="auto">
            <a:xfrm>
              <a:off x="2639157" y="3087907"/>
              <a:ext cx="1062233" cy="1801302"/>
            </a:xfrm>
            <a:custGeom>
              <a:avLst/>
              <a:gdLst/>
              <a:ahLst/>
              <a:cxnLst>
                <a:cxn ang="0">
                  <a:pos x="9697" y="0"/>
                </a:cxn>
                <a:cxn ang="0">
                  <a:pos x="9697" y="5593"/>
                </a:cxn>
                <a:cxn ang="0">
                  <a:pos x="5137" y="5532"/>
                </a:cxn>
                <a:cxn ang="0">
                  <a:pos x="4347" y="821"/>
                </a:cxn>
                <a:cxn ang="0">
                  <a:pos x="2675" y="699"/>
                </a:cxn>
                <a:cxn ang="0">
                  <a:pos x="2675" y="699"/>
                </a:cxn>
                <a:cxn ang="0">
                  <a:pos x="274" y="11946"/>
                </a:cxn>
                <a:cxn ang="0">
                  <a:pos x="0" y="16961"/>
                </a:cxn>
                <a:cxn ang="0">
                  <a:pos x="13982" y="28299"/>
                </a:cxn>
                <a:cxn ang="0">
                  <a:pos x="16323" y="27843"/>
                </a:cxn>
                <a:cxn ang="0">
                  <a:pos x="16688" y="27752"/>
                </a:cxn>
                <a:cxn ang="0">
                  <a:pos x="14134" y="11581"/>
                </a:cxn>
                <a:cxn ang="0">
                  <a:pos x="11764" y="5897"/>
                </a:cxn>
                <a:cxn ang="0">
                  <a:pos x="11490" y="0"/>
                </a:cxn>
              </a:cxnLst>
              <a:rect l="0" t="0" r="r" b="b"/>
              <a:pathLst>
                <a:path w="16688" h="28299" extrusionOk="0">
                  <a:moveTo>
                    <a:pt x="9697" y="0"/>
                  </a:moveTo>
                  <a:lnTo>
                    <a:pt x="9697" y="5593"/>
                  </a:lnTo>
                  <a:lnTo>
                    <a:pt x="5137" y="5532"/>
                  </a:lnTo>
                  <a:lnTo>
                    <a:pt x="4347" y="821"/>
                  </a:lnTo>
                  <a:lnTo>
                    <a:pt x="2675" y="699"/>
                  </a:lnTo>
                  <a:cubicBezTo>
                    <a:pt x="2675" y="700"/>
                    <a:pt x="4043" y="9514"/>
                    <a:pt x="274" y="11946"/>
                  </a:cubicBezTo>
                  <a:cubicBezTo>
                    <a:pt x="274" y="11946"/>
                    <a:pt x="152" y="14165"/>
                    <a:pt x="0" y="16961"/>
                  </a:cubicBezTo>
                  <a:cubicBezTo>
                    <a:pt x="4256" y="21156"/>
                    <a:pt x="8937" y="25107"/>
                    <a:pt x="13982" y="28299"/>
                  </a:cubicBezTo>
                  <a:cubicBezTo>
                    <a:pt x="14773" y="28177"/>
                    <a:pt x="15563" y="28025"/>
                    <a:pt x="16323" y="27843"/>
                  </a:cubicBezTo>
                  <a:cubicBezTo>
                    <a:pt x="16444" y="27812"/>
                    <a:pt x="16566" y="27782"/>
                    <a:pt x="16688" y="27752"/>
                  </a:cubicBezTo>
                  <a:cubicBezTo>
                    <a:pt x="15016" y="16779"/>
                    <a:pt x="14560" y="15137"/>
                    <a:pt x="14134" y="11581"/>
                  </a:cubicBezTo>
                  <a:cubicBezTo>
                    <a:pt x="14134" y="11581"/>
                    <a:pt x="12037" y="8724"/>
                    <a:pt x="11764" y="5897"/>
                  </a:cubicBezTo>
                  <a:cubicBezTo>
                    <a:pt x="11490" y="3070"/>
                    <a:pt x="11490" y="0"/>
                    <a:pt x="11490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4" name="Google Shape;1669;p70"/>
            <p:cNvSpPr/>
            <p:nvPr/>
          </p:nvSpPr>
          <p:spPr>
            <a:xfrm>
              <a:off x="2607307" y="4166899"/>
              <a:ext cx="922534" cy="746146"/>
            </a:xfrm>
            <a:custGeom>
              <a:avLst/>
              <a:gdLst/>
              <a:ahLst/>
              <a:cxnLst/>
              <a:rect l="l" t="t" r="r" b="b"/>
              <a:pathLst>
                <a:path w="14469" h="11739" extrusionOk="0">
                  <a:moveTo>
                    <a:pt x="486" y="0"/>
                  </a:moveTo>
                  <a:cubicBezTo>
                    <a:pt x="274" y="4225"/>
                    <a:pt x="0" y="9757"/>
                    <a:pt x="182" y="10942"/>
                  </a:cubicBezTo>
                  <a:cubicBezTo>
                    <a:pt x="182" y="10942"/>
                    <a:pt x="4227" y="11738"/>
                    <a:pt x="9109" y="11738"/>
                  </a:cubicBezTo>
                  <a:cubicBezTo>
                    <a:pt x="10838" y="11738"/>
                    <a:pt x="12672" y="11638"/>
                    <a:pt x="14468" y="11368"/>
                  </a:cubicBezTo>
                  <a:cubicBezTo>
                    <a:pt x="9423" y="8146"/>
                    <a:pt x="4742" y="4195"/>
                    <a:pt x="4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9139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05" name="Google Shape;1670;p70"/>
            <p:cNvSpPr/>
            <p:nvPr/>
          </p:nvSpPr>
          <p:spPr>
            <a:xfrm>
              <a:off x="2952926" y="3570734"/>
              <a:ext cx="337642" cy="318704"/>
            </a:xfrm>
            <a:custGeom>
              <a:avLst/>
              <a:gdLst/>
              <a:ahLst/>
              <a:cxnLst/>
              <a:rect l="l" t="t" r="r" b="b"/>
              <a:pathLst>
                <a:path w="5320" h="4987" extrusionOk="0">
                  <a:moveTo>
                    <a:pt x="1" y="0"/>
                  </a:moveTo>
                  <a:lnTo>
                    <a:pt x="1" y="3009"/>
                  </a:lnTo>
                  <a:cubicBezTo>
                    <a:pt x="1" y="3009"/>
                    <a:pt x="2214" y="4986"/>
                    <a:pt x="3151" y="4986"/>
                  </a:cubicBezTo>
                  <a:cubicBezTo>
                    <a:pt x="3165" y="4986"/>
                    <a:pt x="3179" y="4986"/>
                    <a:pt x="3192" y="4985"/>
                  </a:cubicBezTo>
                  <a:cubicBezTo>
                    <a:pt x="3922" y="4924"/>
                    <a:pt x="5320" y="3101"/>
                    <a:pt x="5320" y="3101"/>
                  </a:cubicBezTo>
                  <a:lnTo>
                    <a:pt x="53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9139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02468" name="Google Shape;1671;p70"/>
            <p:cNvSpPr>
              <a:spLocks/>
            </p:cNvSpPr>
            <p:nvPr/>
          </p:nvSpPr>
          <p:spPr bwMode="auto">
            <a:xfrm>
              <a:off x="2344270" y="1816785"/>
              <a:ext cx="319281" cy="600752"/>
            </a:xfrm>
            <a:custGeom>
              <a:avLst/>
              <a:gdLst/>
              <a:ahLst/>
              <a:cxnLst>
                <a:cxn ang="0">
                  <a:pos x="5016" y="0"/>
                </a:cxn>
                <a:cxn ang="0">
                  <a:pos x="973" y="3557"/>
                </a:cxn>
                <a:cxn ang="0">
                  <a:pos x="365" y="8937"/>
                </a:cxn>
                <a:cxn ang="0">
                  <a:pos x="1764" y="9423"/>
                </a:cxn>
                <a:cxn ang="0">
                  <a:pos x="1802" y="9437"/>
                </a:cxn>
                <a:cxn ang="0">
                  <a:pos x="1855" y="8359"/>
                </a:cxn>
                <a:cxn ang="0">
                  <a:pos x="3648" y="7964"/>
                </a:cxn>
                <a:cxn ang="0">
                  <a:pos x="4621" y="1277"/>
                </a:cxn>
                <a:cxn ang="0">
                  <a:pos x="5016" y="0"/>
                </a:cxn>
              </a:cxnLst>
              <a:rect l="0" t="0" r="r" b="b"/>
              <a:pathLst>
                <a:path w="5016" h="9438" extrusionOk="0">
                  <a:moveTo>
                    <a:pt x="5016" y="0"/>
                  </a:moveTo>
                  <a:cubicBezTo>
                    <a:pt x="3101" y="700"/>
                    <a:pt x="1551" y="2128"/>
                    <a:pt x="973" y="3557"/>
                  </a:cubicBezTo>
                  <a:cubicBezTo>
                    <a:pt x="1" y="6049"/>
                    <a:pt x="365" y="8937"/>
                    <a:pt x="365" y="8937"/>
                  </a:cubicBezTo>
                  <a:cubicBezTo>
                    <a:pt x="669" y="8998"/>
                    <a:pt x="1612" y="9332"/>
                    <a:pt x="1764" y="9423"/>
                  </a:cubicBezTo>
                  <a:cubicBezTo>
                    <a:pt x="1779" y="9433"/>
                    <a:pt x="1792" y="9437"/>
                    <a:pt x="1802" y="9437"/>
                  </a:cubicBezTo>
                  <a:cubicBezTo>
                    <a:pt x="1952" y="9437"/>
                    <a:pt x="1570" y="8445"/>
                    <a:pt x="1855" y="8359"/>
                  </a:cubicBezTo>
                  <a:cubicBezTo>
                    <a:pt x="2432" y="8207"/>
                    <a:pt x="3040" y="8055"/>
                    <a:pt x="3648" y="7964"/>
                  </a:cubicBezTo>
                  <a:cubicBezTo>
                    <a:pt x="3435" y="5654"/>
                    <a:pt x="3831" y="3374"/>
                    <a:pt x="4621" y="1277"/>
                  </a:cubicBezTo>
                  <a:cubicBezTo>
                    <a:pt x="4742" y="852"/>
                    <a:pt x="4894" y="426"/>
                    <a:pt x="5016" y="0"/>
                  </a:cubicBezTo>
                  <a:close/>
                </a:path>
              </a:pathLst>
            </a:custGeom>
            <a:solidFill>
              <a:srgbClr val="3D1926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2469" name="Google Shape;1672;p70"/>
            <p:cNvSpPr>
              <a:spLocks/>
            </p:cNvSpPr>
            <p:nvPr/>
          </p:nvSpPr>
          <p:spPr bwMode="auto">
            <a:xfrm>
              <a:off x="2559438" y="1793552"/>
              <a:ext cx="191594" cy="530225"/>
            </a:xfrm>
            <a:custGeom>
              <a:avLst/>
              <a:gdLst/>
              <a:ahLst/>
              <a:cxnLst>
                <a:cxn ang="0">
                  <a:pos x="3010" y="1"/>
                </a:cxn>
                <a:cxn ang="0">
                  <a:pos x="3010" y="1"/>
                </a:cxn>
                <a:cxn ang="0">
                  <a:pos x="1581" y="365"/>
                </a:cxn>
                <a:cxn ang="0">
                  <a:pos x="1186" y="1642"/>
                </a:cxn>
                <a:cxn ang="0">
                  <a:pos x="213" y="8329"/>
                </a:cxn>
                <a:cxn ang="0">
                  <a:pos x="2766" y="8025"/>
                </a:cxn>
                <a:cxn ang="0">
                  <a:pos x="3010" y="1"/>
                </a:cxn>
              </a:cxnLst>
              <a:rect l="0" t="0" r="r" b="b"/>
              <a:pathLst>
                <a:path w="3010" h="8330" extrusionOk="0">
                  <a:moveTo>
                    <a:pt x="3010" y="1"/>
                  </a:moveTo>
                  <a:lnTo>
                    <a:pt x="3010" y="1"/>
                  </a:lnTo>
                  <a:cubicBezTo>
                    <a:pt x="2523" y="62"/>
                    <a:pt x="2037" y="183"/>
                    <a:pt x="1581" y="365"/>
                  </a:cubicBezTo>
                  <a:cubicBezTo>
                    <a:pt x="1459" y="791"/>
                    <a:pt x="1307" y="1217"/>
                    <a:pt x="1186" y="1642"/>
                  </a:cubicBezTo>
                  <a:cubicBezTo>
                    <a:pt x="396" y="3739"/>
                    <a:pt x="0" y="6019"/>
                    <a:pt x="213" y="8329"/>
                  </a:cubicBezTo>
                  <a:cubicBezTo>
                    <a:pt x="1064" y="8177"/>
                    <a:pt x="1946" y="8086"/>
                    <a:pt x="2766" y="8025"/>
                  </a:cubicBezTo>
                  <a:cubicBezTo>
                    <a:pt x="2310" y="5350"/>
                    <a:pt x="2432" y="2645"/>
                    <a:pt x="3010" y="1"/>
                  </a:cubicBezTo>
                  <a:close/>
                </a:path>
              </a:pathLst>
            </a:custGeom>
            <a:solidFill>
              <a:srgbClr val="5829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2470" name="Google Shape;1673;p70"/>
            <p:cNvSpPr>
              <a:spLocks/>
            </p:cNvSpPr>
            <p:nvPr/>
          </p:nvSpPr>
          <p:spPr bwMode="auto">
            <a:xfrm>
              <a:off x="2702999" y="1669750"/>
              <a:ext cx="760393" cy="679172"/>
            </a:xfrm>
            <a:custGeom>
              <a:avLst/>
              <a:gdLst/>
              <a:ahLst/>
              <a:cxnLst>
                <a:cxn ang="0">
                  <a:pos x="6140" y="0"/>
                </a:cxn>
                <a:cxn ang="0">
                  <a:pos x="4833" y="2189"/>
                </a:cxn>
                <a:cxn ang="0">
                  <a:pos x="3800" y="611"/>
                </a:cxn>
                <a:cxn ang="0">
                  <a:pos x="3618" y="639"/>
                </a:cxn>
                <a:cxn ang="0">
                  <a:pos x="3922" y="2219"/>
                </a:cxn>
                <a:cxn ang="0">
                  <a:pos x="1831" y="1847"/>
                </a:cxn>
                <a:cxn ang="0">
                  <a:pos x="700" y="1946"/>
                </a:cxn>
                <a:cxn ang="0">
                  <a:pos x="456" y="9970"/>
                </a:cxn>
                <a:cxn ang="0">
                  <a:pos x="2565" y="9912"/>
                </a:cxn>
                <a:cxn ang="0">
                  <a:pos x="6384" y="10092"/>
                </a:cxn>
                <a:cxn ang="0">
                  <a:pos x="6562" y="7499"/>
                </a:cxn>
                <a:cxn ang="0">
                  <a:pos x="6657" y="7599"/>
                </a:cxn>
                <a:cxn ang="0">
                  <a:pos x="7174" y="10183"/>
                </a:cxn>
                <a:cxn ang="0">
                  <a:pos x="9666" y="10244"/>
                </a:cxn>
                <a:cxn ang="0">
                  <a:pos x="9666" y="6809"/>
                </a:cxn>
                <a:cxn ang="0">
                  <a:pos x="9666" y="6809"/>
                </a:cxn>
                <a:cxn ang="0">
                  <a:pos x="10730" y="10426"/>
                </a:cxn>
                <a:cxn ang="0">
                  <a:pos x="11946" y="10669"/>
                </a:cxn>
                <a:cxn ang="0">
                  <a:pos x="8450" y="1885"/>
                </a:cxn>
                <a:cxn ang="0">
                  <a:pos x="5532" y="2189"/>
                </a:cxn>
                <a:cxn ang="0">
                  <a:pos x="6140" y="0"/>
                </a:cxn>
              </a:cxnLst>
              <a:rect l="0" t="0" r="r" b="b"/>
              <a:pathLst>
                <a:path w="11946" h="10670" extrusionOk="0">
                  <a:moveTo>
                    <a:pt x="6140" y="0"/>
                  </a:moveTo>
                  <a:cubicBezTo>
                    <a:pt x="5289" y="0"/>
                    <a:pt x="4833" y="2189"/>
                    <a:pt x="4833" y="2189"/>
                  </a:cubicBezTo>
                  <a:cubicBezTo>
                    <a:pt x="4833" y="2189"/>
                    <a:pt x="4570" y="611"/>
                    <a:pt x="3800" y="611"/>
                  </a:cubicBezTo>
                  <a:cubicBezTo>
                    <a:pt x="3742" y="611"/>
                    <a:pt x="3681" y="620"/>
                    <a:pt x="3618" y="639"/>
                  </a:cubicBezTo>
                  <a:cubicBezTo>
                    <a:pt x="2675" y="943"/>
                    <a:pt x="3922" y="2219"/>
                    <a:pt x="3922" y="2219"/>
                  </a:cubicBezTo>
                  <a:cubicBezTo>
                    <a:pt x="3232" y="1963"/>
                    <a:pt x="2530" y="1847"/>
                    <a:pt x="1831" y="1847"/>
                  </a:cubicBezTo>
                  <a:cubicBezTo>
                    <a:pt x="1452" y="1847"/>
                    <a:pt x="1074" y="1882"/>
                    <a:pt x="700" y="1946"/>
                  </a:cubicBezTo>
                  <a:cubicBezTo>
                    <a:pt x="122" y="4590"/>
                    <a:pt x="0" y="7295"/>
                    <a:pt x="456" y="9970"/>
                  </a:cubicBezTo>
                  <a:cubicBezTo>
                    <a:pt x="1193" y="9928"/>
                    <a:pt x="1905" y="9912"/>
                    <a:pt x="2565" y="9912"/>
                  </a:cubicBezTo>
                  <a:cubicBezTo>
                    <a:pt x="4765" y="9912"/>
                    <a:pt x="6384" y="10092"/>
                    <a:pt x="6384" y="10092"/>
                  </a:cubicBezTo>
                  <a:cubicBezTo>
                    <a:pt x="6384" y="10092"/>
                    <a:pt x="6309" y="7499"/>
                    <a:pt x="6562" y="7499"/>
                  </a:cubicBezTo>
                  <a:cubicBezTo>
                    <a:pt x="6590" y="7499"/>
                    <a:pt x="6621" y="7530"/>
                    <a:pt x="6657" y="7599"/>
                  </a:cubicBezTo>
                  <a:cubicBezTo>
                    <a:pt x="7022" y="8298"/>
                    <a:pt x="7174" y="10183"/>
                    <a:pt x="7174" y="10183"/>
                  </a:cubicBezTo>
                  <a:lnTo>
                    <a:pt x="9666" y="10244"/>
                  </a:lnTo>
                  <a:cubicBezTo>
                    <a:pt x="9818" y="9666"/>
                    <a:pt x="9666" y="6809"/>
                    <a:pt x="9666" y="6809"/>
                  </a:cubicBezTo>
                  <a:cubicBezTo>
                    <a:pt x="10244" y="7751"/>
                    <a:pt x="10730" y="10426"/>
                    <a:pt x="10730" y="10426"/>
                  </a:cubicBezTo>
                  <a:cubicBezTo>
                    <a:pt x="11065" y="10487"/>
                    <a:pt x="11490" y="10578"/>
                    <a:pt x="11946" y="10669"/>
                  </a:cubicBezTo>
                  <a:cubicBezTo>
                    <a:pt x="11429" y="7660"/>
                    <a:pt x="10001" y="4651"/>
                    <a:pt x="8450" y="1885"/>
                  </a:cubicBezTo>
                  <a:cubicBezTo>
                    <a:pt x="6840" y="1885"/>
                    <a:pt x="5532" y="2189"/>
                    <a:pt x="5532" y="2189"/>
                  </a:cubicBezTo>
                  <a:cubicBezTo>
                    <a:pt x="5532" y="2189"/>
                    <a:pt x="6991" y="0"/>
                    <a:pt x="6140" y="0"/>
                  </a:cubicBezTo>
                  <a:close/>
                </a:path>
              </a:pathLst>
            </a:custGeom>
            <a:solidFill>
              <a:srgbClr val="3D1926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2471" name="Google Shape;1674;p70"/>
            <p:cNvSpPr>
              <a:spLocks/>
            </p:cNvSpPr>
            <p:nvPr/>
          </p:nvSpPr>
          <p:spPr bwMode="auto">
            <a:xfrm>
              <a:off x="3216698" y="1789665"/>
              <a:ext cx="407176" cy="586303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496" y="8785"/>
                </a:cxn>
                <a:cxn ang="0">
                  <a:pos x="5745" y="9211"/>
                </a:cxn>
                <a:cxn ang="0">
                  <a:pos x="2615" y="305"/>
                </a:cxn>
                <a:cxn ang="0">
                  <a:pos x="0" y="1"/>
                </a:cxn>
              </a:cxnLst>
              <a:rect l="0" t="0" r="r" b="b"/>
              <a:pathLst>
                <a:path w="5746" h="9211" extrusionOk="0">
                  <a:moveTo>
                    <a:pt x="0" y="1"/>
                  </a:moveTo>
                  <a:cubicBezTo>
                    <a:pt x="1551" y="2767"/>
                    <a:pt x="3010" y="5776"/>
                    <a:pt x="3496" y="8785"/>
                  </a:cubicBezTo>
                  <a:cubicBezTo>
                    <a:pt x="4256" y="8937"/>
                    <a:pt x="5077" y="9089"/>
                    <a:pt x="5745" y="9211"/>
                  </a:cubicBezTo>
                  <a:cubicBezTo>
                    <a:pt x="5563" y="6050"/>
                    <a:pt x="4469" y="2889"/>
                    <a:pt x="2615" y="305"/>
                  </a:cubicBezTo>
                  <a:cubicBezTo>
                    <a:pt x="1733" y="92"/>
                    <a:pt x="821" y="1"/>
                    <a:pt x="0" y="1"/>
                  </a:cubicBezTo>
                  <a:close/>
                </a:path>
              </a:pathLst>
            </a:custGeom>
            <a:solidFill>
              <a:srgbClr val="5829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2472" name="Google Shape;1675;p70"/>
            <p:cNvSpPr>
              <a:spLocks/>
            </p:cNvSpPr>
            <p:nvPr/>
          </p:nvSpPr>
          <p:spPr bwMode="auto">
            <a:xfrm>
              <a:off x="3385994" y="1809013"/>
              <a:ext cx="319277" cy="598079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3131" y="8907"/>
                </a:cxn>
                <a:cxn ang="0">
                  <a:pos x="3618" y="8968"/>
                </a:cxn>
                <a:cxn ang="0">
                  <a:pos x="3739" y="9393"/>
                </a:cxn>
                <a:cxn ang="0">
                  <a:pos x="3772" y="9395"/>
                </a:cxn>
                <a:cxn ang="0">
                  <a:pos x="4529" y="9120"/>
                </a:cxn>
                <a:cxn ang="0">
                  <a:pos x="3192" y="2676"/>
                </a:cxn>
                <a:cxn ang="0">
                  <a:pos x="1" y="1"/>
                </a:cxn>
              </a:cxnLst>
              <a:rect l="0" t="0" r="r" b="b"/>
              <a:pathLst>
                <a:path w="4682" h="9396" extrusionOk="0">
                  <a:moveTo>
                    <a:pt x="1" y="1"/>
                  </a:moveTo>
                  <a:cubicBezTo>
                    <a:pt x="1855" y="2585"/>
                    <a:pt x="2949" y="5746"/>
                    <a:pt x="3131" y="8907"/>
                  </a:cubicBezTo>
                  <a:cubicBezTo>
                    <a:pt x="3314" y="8937"/>
                    <a:pt x="3466" y="8937"/>
                    <a:pt x="3618" y="8968"/>
                  </a:cubicBezTo>
                  <a:cubicBezTo>
                    <a:pt x="4043" y="9028"/>
                    <a:pt x="3526" y="9332"/>
                    <a:pt x="3739" y="9393"/>
                  </a:cubicBezTo>
                  <a:cubicBezTo>
                    <a:pt x="3749" y="9395"/>
                    <a:pt x="3760" y="9395"/>
                    <a:pt x="3772" y="9395"/>
                  </a:cubicBezTo>
                  <a:cubicBezTo>
                    <a:pt x="4006" y="9395"/>
                    <a:pt x="4529" y="9120"/>
                    <a:pt x="4529" y="9120"/>
                  </a:cubicBezTo>
                  <a:cubicBezTo>
                    <a:pt x="4529" y="9120"/>
                    <a:pt x="4681" y="6901"/>
                    <a:pt x="3192" y="2676"/>
                  </a:cubicBezTo>
                  <a:cubicBezTo>
                    <a:pt x="2675" y="1156"/>
                    <a:pt x="1399" y="366"/>
                    <a:pt x="1" y="1"/>
                  </a:cubicBezTo>
                  <a:close/>
                </a:path>
              </a:pathLst>
            </a:custGeom>
            <a:solidFill>
              <a:srgbClr val="3D1926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2473" name="Google Shape;1676;p70"/>
            <p:cNvSpPr>
              <a:spLocks/>
            </p:cNvSpPr>
            <p:nvPr/>
          </p:nvSpPr>
          <p:spPr bwMode="auto">
            <a:xfrm>
              <a:off x="3678077" y="4412559"/>
              <a:ext cx="418006" cy="145764"/>
            </a:xfrm>
            <a:custGeom>
              <a:avLst/>
              <a:gdLst/>
              <a:ahLst/>
              <a:cxnLst>
                <a:cxn ang="0">
                  <a:pos x="3323" y="0"/>
                </a:cxn>
                <a:cxn ang="0">
                  <a:pos x="3010" y="10"/>
                </a:cxn>
                <a:cxn ang="0">
                  <a:pos x="1" y="2290"/>
                </a:cxn>
                <a:cxn ang="0">
                  <a:pos x="670" y="2138"/>
                </a:cxn>
                <a:cxn ang="0">
                  <a:pos x="2858" y="922"/>
                </a:cxn>
                <a:cxn ang="0">
                  <a:pos x="3547" y="876"/>
                </a:cxn>
                <a:cxn ang="0">
                  <a:pos x="5381" y="1469"/>
                </a:cxn>
                <a:cxn ang="0">
                  <a:pos x="6566" y="1469"/>
                </a:cxn>
                <a:cxn ang="0">
                  <a:pos x="3323" y="0"/>
                </a:cxn>
              </a:cxnLst>
              <a:rect l="0" t="0" r="r" b="b"/>
              <a:pathLst>
                <a:path w="6567" h="2290" extrusionOk="0">
                  <a:moveTo>
                    <a:pt x="3323" y="0"/>
                  </a:moveTo>
                  <a:cubicBezTo>
                    <a:pt x="3221" y="0"/>
                    <a:pt x="3117" y="3"/>
                    <a:pt x="3010" y="10"/>
                  </a:cubicBezTo>
                  <a:cubicBezTo>
                    <a:pt x="609" y="193"/>
                    <a:pt x="1" y="2290"/>
                    <a:pt x="1" y="2290"/>
                  </a:cubicBezTo>
                  <a:lnTo>
                    <a:pt x="670" y="2138"/>
                  </a:lnTo>
                  <a:cubicBezTo>
                    <a:pt x="670" y="2138"/>
                    <a:pt x="1186" y="1135"/>
                    <a:pt x="2858" y="922"/>
                  </a:cubicBezTo>
                  <a:cubicBezTo>
                    <a:pt x="3109" y="890"/>
                    <a:pt x="3338" y="876"/>
                    <a:pt x="3547" y="876"/>
                  </a:cubicBezTo>
                  <a:cubicBezTo>
                    <a:pt x="4902" y="876"/>
                    <a:pt x="5381" y="1469"/>
                    <a:pt x="5381" y="1469"/>
                  </a:cubicBezTo>
                  <a:lnTo>
                    <a:pt x="6566" y="1469"/>
                  </a:lnTo>
                  <a:cubicBezTo>
                    <a:pt x="6566" y="1469"/>
                    <a:pt x="5485" y="0"/>
                    <a:pt x="3323" y="0"/>
                  </a:cubicBezTo>
                  <a:close/>
                </a:path>
              </a:pathLst>
            </a:custGeom>
            <a:solidFill>
              <a:srgbClr val="F2695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2474" name="Google Shape;1677;p70"/>
            <p:cNvSpPr>
              <a:spLocks/>
            </p:cNvSpPr>
            <p:nvPr/>
          </p:nvSpPr>
          <p:spPr bwMode="auto">
            <a:xfrm>
              <a:off x="3465290" y="3513545"/>
              <a:ext cx="524369" cy="1124167"/>
            </a:xfrm>
            <a:custGeom>
              <a:avLst/>
              <a:gdLst/>
              <a:ahLst/>
              <a:cxnLst>
                <a:cxn ang="0">
                  <a:pos x="4317" y="0"/>
                </a:cxn>
                <a:cxn ang="0">
                  <a:pos x="0" y="2402"/>
                </a:cxn>
                <a:cxn ang="0">
                  <a:pos x="2493" y="7782"/>
                </a:cxn>
                <a:cxn ang="0">
                  <a:pos x="4317" y="13952"/>
                </a:cxn>
                <a:cxn ang="0">
                  <a:pos x="3739" y="15654"/>
                </a:cxn>
                <a:cxn ang="0">
                  <a:pos x="3978" y="15687"/>
                </a:cxn>
                <a:cxn ang="0">
                  <a:pos x="4864" y="15381"/>
                </a:cxn>
                <a:cxn ang="0">
                  <a:pos x="5441" y="17630"/>
                </a:cxn>
                <a:cxn ang="0">
                  <a:pos x="5512" y="17639"/>
                </a:cxn>
                <a:cxn ang="0">
                  <a:pos x="5928" y="16080"/>
                </a:cxn>
                <a:cxn ang="0">
                  <a:pos x="5928" y="16080"/>
                </a:cxn>
                <a:cxn ang="0">
                  <a:pos x="6583" y="17661"/>
                </a:cxn>
                <a:cxn ang="0">
                  <a:pos x="6596" y="17660"/>
                </a:cxn>
                <a:cxn ang="0">
                  <a:pos x="6900" y="15958"/>
                </a:cxn>
                <a:cxn ang="0">
                  <a:pos x="6900" y="15958"/>
                </a:cxn>
                <a:cxn ang="0">
                  <a:pos x="7729" y="17273"/>
                </a:cxn>
                <a:cxn ang="0">
                  <a:pos x="7842" y="17235"/>
                </a:cxn>
                <a:cxn ang="0">
                  <a:pos x="7721" y="15016"/>
                </a:cxn>
                <a:cxn ang="0">
                  <a:pos x="5228" y="3192"/>
                </a:cxn>
                <a:cxn ang="0">
                  <a:pos x="4317" y="0"/>
                </a:cxn>
              </a:cxnLst>
              <a:rect l="0" t="0" r="r" b="b"/>
              <a:pathLst>
                <a:path w="8238" h="17661" extrusionOk="0">
                  <a:moveTo>
                    <a:pt x="4317" y="0"/>
                  </a:moveTo>
                  <a:cubicBezTo>
                    <a:pt x="2979" y="1155"/>
                    <a:pt x="1733" y="1186"/>
                    <a:pt x="0" y="2402"/>
                  </a:cubicBezTo>
                  <a:cubicBezTo>
                    <a:pt x="882" y="4317"/>
                    <a:pt x="2493" y="7782"/>
                    <a:pt x="2493" y="7782"/>
                  </a:cubicBezTo>
                  <a:lnTo>
                    <a:pt x="4317" y="13952"/>
                  </a:lnTo>
                  <a:cubicBezTo>
                    <a:pt x="4317" y="13952"/>
                    <a:pt x="3222" y="15472"/>
                    <a:pt x="3739" y="15654"/>
                  </a:cubicBezTo>
                  <a:cubicBezTo>
                    <a:pt x="3817" y="15677"/>
                    <a:pt x="3898" y="15687"/>
                    <a:pt x="3978" y="15687"/>
                  </a:cubicBezTo>
                  <a:cubicBezTo>
                    <a:pt x="4426" y="15687"/>
                    <a:pt x="4864" y="15381"/>
                    <a:pt x="4864" y="15381"/>
                  </a:cubicBezTo>
                  <a:cubicBezTo>
                    <a:pt x="4864" y="15381"/>
                    <a:pt x="4864" y="17447"/>
                    <a:pt x="5441" y="17630"/>
                  </a:cubicBezTo>
                  <a:cubicBezTo>
                    <a:pt x="5466" y="17636"/>
                    <a:pt x="5489" y="17639"/>
                    <a:pt x="5512" y="17639"/>
                  </a:cubicBezTo>
                  <a:cubicBezTo>
                    <a:pt x="6011" y="17639"/>
                    <a:pt x="5928" y="16080"/>
                    <a:pt x="5928" y="16080"/>
                  </a:cubicBezTo>
                  <a:cubicBezTo>
                    <a:pt x="5928" y="16080"/>
                    <a:pt x="6107" y="17661"/>
                    <a:pt x="6583" y="17661"/>
                  </a:cubicBezTo>
                  <a:cubicBezTo>
                    <a:pt x="6587" y="17661"/>
                    <a:pt x="6592" y="17660"/>
                    <a:pt x="6596" y="17660"/>
                  </a:cubicBezTo>
                  <a:cubicBezTo>
                    <a:pt x="7083" y="17630"/>
                    <a:pt x="6900" y="15958"/>
                    <a:pt x="6900" y="15958"/>
                  </a:cubicBezTo>
                  <a:cubicBezTo>
                    <a:pt x="6900" y="15958"/>
                    <a:pt x="7330" y="17273"/>
                    <a:pt x="7729" y="17273"/>
                  </a:cubicBezTo>
                  <a:cubicBezTo>
                    <a:pt x="7767" y="17273"/>
                    <a:pt x="7805" y="17261"/>
                    <a:pt x="7842" y="17235"/>
                  </a:cubicBezTo>
                  <a:cubicBezTo>
                    <a:pt x="8238" y="16961"/>
                    <a:pt x="7721" y="15016"/>
                    <a:pt x="7721" y="15016"/>
                  </a:cubicBezTo>
                  <a:cubicBezTo>
                    <a:pt x="7721" y="15016"/>
                    <a:pt x="5228" y="3222"/>
                    <a:pt x="5228" y="3192"/>
                  </a:cubicBezTo>
                  <a:cubicBezTo>
                    <a:pt x="4955" y="1976"/>
                    <a:pt x="4651" y="943"/>
                    <a:pt x="4317" y="0"/>
                  </a:cubicBezTo>
                  <a:close/>
                </a:path>
              </a:pathLst>
            </a:custGeom>
            <a:solidFill>
              <a:srgbClr val="FDE1C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2475" name="Google Shape;1678;p70"/>
            <p:cNvSpPr>
              <a:spLocks/>
            </p:cNvSpPr>
            <p:nvPr/>
          </p:nvSpPr>
          <p:spPr bwMode="auto">
            <a:xfrm>
              <a:off x="3471083" y="4465136"/>
              <a:ext cx="1040973" cy="1299657"/>
            </a:xfrm>
            <a:custGeom>
              <a:avLst/>
              <a:gdLst/>
              <a:ahLst/>
              <a:cxnLst>
                <a:cxn ang="0">
                  <a:pos x="9271" y="1"/>
                </a:cxn>
                <a:cxn ang="0">
                  <a:pos x="5989" y="370"/>
                </a:cxn>
                <a:cxn ang="0">
                  <a:pos x="639" y="5081"/>
                </a:cxn>
                <a:cxn ang="0">
                  <a:pos x="3800" y="19914"/>
                </a:cxn>
                <a:cxn ang="0">
                  <a:pos x="5844" y="20418"/>
                </a:cxn>
                <a:cxn ang="0">
                  <a:pos x="13831" y="18911"/>
                </a:cxn>
                <a:cxn ang="0">
                  <a:pos x="15776" y="13045"/>
                </a:cxn>
                <a:cxn ang="0">
                  <a:pos x="12949" y="2193"/>
                </a:cxn>
                <a:cxn ang="0">
                  <a:pos x="9271" y="1"/>
                </a:cxn>
              </a:cxnLst>
              <a:rect l="0" t="0" r="r" b="b"/>
              <a:pathLst>
                <a:path w="16354" h="20418" extrusionOk="0">
                  <a:moveTo>
                    <a:pt x="9271" y="1"/>
                  </a:moveTo>
                  <a:cubicBezTo>
                    <a:pt x="8416" y="1"/>
                    <a:pt x="7344" y="114"/>
                    <a:pt x="5989" y="370"/>
                  </a:cubicBezTo>
                  <a:cubicBezTo>
                    <a:pt x="5989" y="370"/>
                    <a:pt x="1" y="1464"/>
                    <a:pt x="639" y="5081"/>
                  </a:cubicBezTo>
                  <a:cubicBezTo>
                    <a:pt x="1277" y="8698"/>
                    <a:pt x="1612" y="17027"/>
                    <a:pt x="3800" y="19914"/>
                  </a:cubicBezTo>
                  <a:cubicBezTo>
                    <a:pt x="4069" y="20273"/>
                    <a:pt x="4835" y="20418"/>
                    <a:pt x="5844" y="20418"/>
                  </a:cubicBezTo>
                  <a:cubicBezTo>
                    <a:pt x="8253" y="20418"/>
                    <a:pt x="12053" y="19596"/>
                    <a:pt x="13831" y="18911"/>
                  </a:cubicBezTo>
                  <a:cubicBezTo>
                    <a:pt x="16353" y="17938"/>
                    <a:pt x="16232" y="15507"/>
                    <a:pt x="15776" y="13045"/>
                  </a:cubicBezTo>
                  <a:cubicBezTo>
                    <a:pt x="15290" y="10583"/>
                    <a:pt x="14013" y="4777"/>
                    <a:pt x="12949" y="2193"/>
                  </a:cubicBezTo>
                  <a:cubicBezTo>
                    <a:pt x="12428" y="970"/>
                    <a:pt x="11772" y="1"/>
                    <a:pt x="9271" y="1"/>
                  </a:cubicBezTo>
                  <a:close/>
                </a:path>
              </a:pathLst>
            </a:custGeom>
            <a:solidFill>
              <a:srgbClr val="F1583A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2476" name="Google Shape;1679;p70"/>
            <p:cNvSpPr>
              <a:spLocks/>
            </p:cNvSpPr>
            <p:nvPr/>
          </p:nvSpPr>
          <p:spPr bwMode="auto">
            <a:xfrm>
              <a:off x="3513665" y="4460107"/>
              <a:ext cx="1040973" cy="1299211"/>
            </a:xfrm>
            <a:custGeom>
              <a:avLst/>
              <a:gdLst/>
              <a:ahLst/>
              <a:cxnLst>
                <a:cxn ang="0">
                  <a:pos x="9314" y="1"/>
                </a:cxn>
                <a:cxn ang="0">
                  <a:pos x="5988" y="388"/>
                </a:cxn>
                <a:cxn ang="0">
                  <a:pos x="639" y="5069"/>
                </a:cxn>
                <a:cxn ang="0">
                  <a:pos x="3800" y="19902"/>
                </a:cxn>
                <a:cxn ang="0">
                  <a:pos x="5870" y="20411"/>
                </a:cxn>
                <a:cxn ang="0">
                  <a:pos x="13830" y="18899"/>
                </a:cxn>
                <a:cxn ang="0">
                  <a:pos x="15745" y="13033"/>
                </a:cxn>
                <a:cxn ang="0">
                  <a:pos x="12918" y="2181"/>
                </a:cxn>
                <a:cxn ang="0">
                  <a:pos x="9314" y="1"/>
                </a:cxn>
              </a:cxnLst>
              <a:rect l="0" t="0" r="r" b="b"/>
              <a:pathLst>
                <a:path w="16354" h="20411" extrusionOk="0">
                  <a:moveTo>
                    <a:pt x="9314" y="1"/>
                  </a:moveTo>
                  <a:cubicBezTo>
                    <a:pt x="8453" y="1"/>
                    <a:pt x="7369" y="120"/>
                    <a:pt x="5988" y="388"/>
                  </a:cubicBezTo>
                  <a:cubicBezTo>
                    <a:pt x="5988" y="388"/>
                    <a:pt x="0" y="1452"/>
                    <a:pt x="639" y="5069"/>
                  </a:cubicBezTo>
                  <a:cubicBezTo>
                    <a:pt x="1277" y="8686"/>
                    <a:pt x="1611" y="17014"/>
                    <a:pt x="3800" y="19902"/>
                  </a:cubicBezTo>
                  <a:cubicBezTo>
                    <a:pt x="4072" y="20265"/>
                    <a:pt x="4847" y="20411"/>
                    <a:pt x="5870" y="20411"/>
                  </a:cubicBezTo>
                  <a:cubicBezTo>
                    <a:pt x="8273" y="20411"/>
                    <a:pt x="12039" y="19603"/>
                    <a:pt x="13830" y="18899"/>
                  </a:cubicBezTo>
                  <a:cubicBezTo>
                    <a:pt x="16353" y="17926"/>
                    <a:pt x="16232" y="15495"/>
                    <a:pt x="15745" y="13033"/>
                  </a:cubicBezTo>
                  <a:cubicBezTo>
                    <a:pt x="15259" y="10570"/>
                    <a:pt x="14013" y="4765"/>
                    <a:pt x="12918" y="2181"/>
                  </a:cubicBezTo>
                  <a:cubicBezTo>
                    <a:pt x="12401" y="966"/>
                    <a:pt x="11767" y="1"/>
                    <a:pt x="9314" y="1"/>
                  </a:cubicBezTo>
                  <a:close/>
                </a:path>
              </a:pathLst>
            </a:custGeom>
            <a:solidFill>
              <a:srgbClr val="F2695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2477" name="Google Shape;1680;p70"/>
            <p:cNvSpPr>
              <a:spLocks/>
            </p:cNvSpPr>
            <p:nvPr/>
          </p:nvSpPr>
          <p:spPr bwMode="auto">
            <a:xfrm>
              <a:off x="3668402" y="5074154"/>
              <a:ext cx="812715" cy="235196"/>
            </a:xfrm>
            <a:custGeom>
              <a:avLst/>
              <a:gdLst/>
              <a:ahLst/>
              <a:cxnLst>
                <a:cxn ang="0">
                  <a:pos x="9729" y="1"/>
                </a:cxn>
                <a:cxn ang="0">
                  <a:pos x="5016" y="498"/>
                </a:cxn>
                <a:cxn ang="0">
                  <a:pos x="1" y="3325"/>
                </a:cxn>
                <a:cxn ang="0">
                  <a:pos x="3987" y="3694"/>
                </a:cxn>
                <a:cxn ang="0">
                  <a:pos x="12767" y="2109"/>
                </a:cxn>
                <a:cxn ang="0">
                  <a:pos x="12159" y="802"/>
                </a:cxn>
                <a:cxn ang="0">
                  <a:pos x="9729" y="1"/>
                </a:cxn>
              </a:cxnLst>
              <a:rect l="0" t="0" r="r" b="b"/>
              <a:pathLst>
                <a:path w="12768" h="3695" extrusionOk="0">
                  <a:moveTo>
                    <a:pt x="9729" y="1"/>
                  </a:moveTo>
                  <a:cubicBezTo>
                    <a:pt x="8689" y="1"/>
                    <a:pt x="7199" y="151"/>
                    <a:pt x="5016" y="498"/>
                  </a:cubicBezTo>
                  <a:cubicBezTo>
                    <a:pt x="5016" y="498"/>
                    <a:pt x="487" y="1531"/>
                    <a:pt x="1" y="3325"/>
                  </a:cubicBezTo>
                  <a:cubicBezTo>
                    <a:pt x="1327" y="3577"/>
                    <a:pt x="2660" y="3694"/>
                    <a:pt x="3987" y="3694"/>
                  </a:cubicBezTo>
                  <a:cubicBezTo>
                    <a:pt x="6979" y="3694"/>
                    <a:pt x="9946" y="3098"/>
                    <a:pt x="12767" y="2109"/>
                  </a:cubicBezTo>
                  <a:cubicBezTo>
                    <a:pt x="12585" y="1592"/>
                    <a:pt x="12372" y="1136"/>
                    <a:pt x="12159" y="802"/>
                  </a:cubicBezTo>
                  <a:cubicBezTo>
                    <a:pt x="11799" y="316"/>
                    <a:pt x="11237" y="1"/>
                    <a:pt x="9729" y="1"/>
                  </a:cubicBezTo>
                  <a:close/>
                </a:path>
              </a:pathLst>
            </a:custGeom>
            <a:solidFill>
              <a:srgbClr val="FFCC7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2478" name="Google Shape;1681;p70"/>
            <p:cNvSpPr>
              <a:spLocks/>
            </p:cNvSpPr>
            <p:nvPr/>
          </p:nvSpPr>
          <p:spPr bwMode="auto">
            <a:xfrm>
              <a:off x="3662610" y="5208331"/>
              <a:ext cx="833975" cy="181601"/>
            </a:xfrm>
            <a:custGeom>
              <a:avLst/>
              <a:gdLst/>
              <a:ahLst/>
              <a:cxnLst>
                <a:cxn ang="0">
                  <a:pos x="12858" y="1"/>
                </a:cxn>
                <a:cxn ang="0">
                  <a:pos x="4078" y="1586"/>
                </a:cxn>
                <a:cxn ang="0">
                  <a:pos x="92" y="1217"/>
                </a:cxn>
                <a:cxn ang="0">
                  <a:pos x="62" y="1460"/>
                </a:cxn>
                <a:cxn ang="0">
                  <a:pos x="1" y="2767"/>
                </a:cxn>
                <a:cxn ang="0">
                  <a:pos x="2216" y="2852"/>
                </a:cxn>
                <a:cxn ang="0">
                  <a:pos x="13101" y="670"/>
                </a:cxn>
                <a:cxn ang="0">
                  <a:pos x="12858" y="1"/>
                </a:cxn>
              </a:cxnLst>
              <a:rect l="0" t="0" r="r" b="b"/>
              <a:pathLst>
                <a:path w="13102" h="2853" extrusionOk="0">
                  <a:moveTo>
                    <a:pt x="12858" y="1"/>
                  </a:moveTo>
                  <a:cubicBezTo>
                    <a:pt x="10037" y="990"/>
                    <a:pt x="7070" y="1586"/>
                    <a:pt x="4078" y="1586"/>
                  </a:cubicBezTo>
                  <a:cubicBezTo>
                    <a:pt x="2751" y="1586"/>
                    <a:pt x="1418" y="1469"/>
                    <a:pt x="92" y="1217"/>
                  </a:cubicBezTo>
                  <a:cubicBezTo>
                    <a:pt x="62" y="1308"/>
                    <a:pt x="62" y="1399"/>
                    <a:pt x="62" y="1460"/>
                  </a:cubicBezTo>
                  <a:cubicBezTo>
                    <a:pt x="31" y="1825"/>
                    <a:pt x="1" y="2281"/>
                    <a:pt x="1" y="2767"/>
                  </a:cubicBezTo>
                  <a:cubicBezTo>
                    <a:pt x="731" y="2823"/>
                    <a:pt x="1471" y="2852"/>
                    <a:pt x="2216" y="2852"/>
                  </a:cubicBezTo>
                  <a:cubicBezTo>
                    <a:pt x="5876" y="2852"/>
                    <a:pt x="9667" y="2160"/>
                    <a:pt x="13101" y="670"/>
                  </a:cubicBezTo>
                  <a:cubicBezTo>
                    <a:pt x="13010" y="426"/>
                    <a:pt x="12949" y="214"/>
                    <a:pt x="12858" y="1"/>
                  </a:cubicBezTo>
                  <a:close/>
                </a:path>
              </a:pathLst>
            </a:custGeom>
            <a:solidFill>
              <a:srgbClr val="FCB31D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2479" name="Google Shape;1682;p70"/>
            <p:cNvSpPr>
              <a:spLocks/>
            </p:cNvSpPr>
            <p:nvPr/>
          </p:nvSpPr>
          <p:spPr bwMode="auto">
            <a:xfrm>
              <a:off x="3662610" y="5250914"/>
              <a:ext cx="909403" cy="380833"/>
            </a:xfrm>
            <a:custGeom>
              <a:avLst/>
              <a:gdLst/>
              <a:ahLst/>
              <a:cxnLst>
                <a:cxn ang="0">
                  <a:pos x="13101" y="1"/>
                </a:cxn>
                <a:cxn ang="0">
                  <a:pos x="2216" y="2183"/>
                </a:cxn>
                <a:cxn ang="0">
                  <a:pos x="1" y="2098"/>
                </a:cxn>
                <a:cxn ang="0">
                  <a:pos x="1" y="2675"/>
                </a:cxn>
                <a:cxn ang="0">
                  <a:pos x="10810" y="5983"/>
                </a:cxn>
                <a:cxn ang="0">
                  <a:pos x="13861" y="5806"/>
                </a:cxn>
                <a:cxn ang="0">
                  <a:pos x="14044" y="3770"/>
                </a:cxn>
                <a:cxn ang="0">
                  <a:pos x="13101" y="1"/>
                </a:cxn>
              </a:cxnLst>
              <a:rect l="0" t="0" r="r" b="b"/>
              <a:pathLst>
                <a:path w="14287" h="5983" extrusionOk="0">
                  <a:moveTo>
                    <a:pt x="13101" y="1"/>
                  </a:moveTo>
                  <a:cubicBezTo>
                    <a:pt x="9667" y="1491"/>
                    <a:pt x="5876" y="2183"/>
                    <a:pt x="2216" y="2183"/>
                  </a:cubicBezTo>
                  <a:cubicBezTo>
                    <a:pt x="1471" y="2183"/>
                    <a:pt x="731" y="2154"/>
                    <a:pt x="1" y="2098"/>
                  </a:cubicBezTo>
                  <a:cubicBezTo>
                    <a:pt x="1" y="2280"/>
                    <a:pt x="1" y="2493"/>
                    <a:pt x="1" y="2675"/>
                  </a:cubicBezTo>
                  <a:cubicBezTo>
                    <a:pt x="3056" y="5081"/>
                    <a:pt x="6931" y="5983"/>
                    <a:pt x="10810" y="5983"/>
                  </a:cubicBezTo>
                  <a:cubicBezTo>
                    <a:pt x="11832" y="5983"/>
                    <a:pt x="12854" y="5920"/>
                    <a:pt x="13861" y="5806"/>
                  </a:cubicBezTo>
                  <a:cubicBezTo>
                    <a:pt x="14287" y="5198"/>
                    <a:pt x="14226" y="4499"/>
                    <a:pt x="14044" y="3770"/>
                  </a:cubicBezTo>
                  <a:cubicBezTo>
                    <a:pt x="13831" y="2979"/>
                    <a:pt x="13527" y="1368"/>
                    <a:pt x="13101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8" name="Google Shape;1683;p70"/>
            <p:cNvSpPr/>
            <p:nvPr/>
          </p:nvSpPr>
          <p:spPr>
            <a:xfrm>
              <a:off x="3662771" y="5422973"/>
              <a:ext cx="879998" cy="356199"/>
            </a:xfrm>
            <a:custGeom>
              <a:avLst/>
              <a:gdLst/>
              <a:ahLst/>
              <a:cxnLst/>
              <a:rect l="l" t="t" r="r" b="b"/>
              <a:pathLst>
                <a:path w="13831" h="5578" extrusionOk="0">
                  <a:moveTo>
                    <a:pt x="1" y="1"/>
                  </a:moveTo>
                  <a:cubicBezTo>
                    <a:pt x="1" y="1977"/>
                    <a:pt x="274" y="4408"/>
                    <a:pt x="1764" y="5411"/>
                  </a:cubicBezTo>
                  <a:cubicBezTo>
                    <a:pt x="1929" y="5527"/>
                    <a:pt x="2327" y="5577"/>
                    <a:pt x="2879" y="5577"/>
                  </a:cubicBezTo>
                  <a:cubicBezTo>
                    <a:pt x="5074" y="5577"/>
                    <a:pt x="9700" y="4790"/>
                    <a:pt x="11764" y="4256"/>
                  </a:cubicBezTo>
                  <a:cubicBezTo>
                    <a:pt x="12858" y="3983"/>
                    <a:pt x="13496" y="3587"/>
                    <a:pt x="13831" y="3101"/>
                  </a:cubicBezTo>
                  <a:lnTo>
                    <a:pt x="13831" y="3101"/>
                  </a:lnTo>
                  <a:cubicBezTo>
                    <a:pt x="12813" y="3217"/>
                    <a:pt x="11778" y="3281"/>
                    <a:pt x="10743" y="3281"/>
                  </a:cubicBezTo>
                  <a:cubicBezTo>
                    <a:pt x="6896" y="3281"/>
                    <a:pt x="3043" y="2396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9139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02481" name="Google Shape;1684;p70"/>
            <p:cNvSpPr>
              <a:spLocks/>
            </p:cNvSpPr>
            <p:nvPr/>
          </p:nvSpPr>
          <p:spPr bwMode="auto">
            <a:xfrm>
              <a:off x="3858020" y="4693645"/>
              <a:ext cx="238060" cy="233732"/>
            </a:xfrm>
            <a:custGeom>
              <a:avLst/>
              <a:gdLst/>
              <a:ahLst/>
              <a:cxnLst>
                <a:cxn ang="0">
                  <a:pos x="2201" y="1003"/>
                </a:cxn>
                <a:cxn ang="0">
                  <a:pos x="2493" y="1734"/>
                </a:cxn>
                <a:cxn ang="0">
                  <a:pos x="2372" y="2555"/>
                </a:cxn>
                <a:cxn ang="0">
                  <a:pos x="2068" y="1795"/>
                </a:cxn>
                <a:cxn ang="0">
                  <a:pos x="2189" y="1005"/>
                </a:cxn>
                <a:cxn ang="0">
                  <a:pos x="2201" y="1003"/>
                </a:cxn>
                <a:cxn ang="0">
                  <a:pos x="1277" y="1248"/>
                </a:cxn>
                <a:cxn ang="0">
                  <a:pos x="1581" y="2008"/>
                </a:cxn>
                <a:cxn ang="0">
                  <a:pos x="1460" y="2798"/>
                </a:cxn>
                <a:cxn ang="0">
                  <a:pos x="1444" y="2800"/>
                </a:cxn>
                <a:cxn ang="0">
                  <a:pos x="1156" y="2069"/>
                </a:cxn>
                <a:cxn ang="0">
                  <a:pos x="1277" y="1248"/>
                </a:cxn>
                <a:cxn ang="0">
                  <a:pos x="1588" y="0"/>
                </a:cxn>
                <a:cxn ang="0">
                  <a:pos x="1369" y="93"/>
                </a:cxn>
                <a:cxn ang="0">
                  <a:pos x="61" y="2008"/>
                </a:cxn>
                <a:cxn ang="0">
                  <a:pos x="122" y="2342"/>
                </a:cxn>
                <a:cxn ang="0">
                  <a:pos x="2037" y="3619"/>
                </a:cxn>
                <a:cxn ang="0">
                  <a:pos x="2164" y="3672"/>
                </a:cxn>
                <a:cxn ang="0">
                  <a:pos x="2341" y="3558"/>
                </a:cxn>
                <a:cxn ang="0">
                  <a:pos x="3648" y="1643"/>
                </a:cxn>
                <a:cxn ang="0">
                  <a:pos x="3587" y="1309"/>
                </a:cxn>
                <a:cxn ang="0">
                  <a:pos x="1703" y="32"/>
                </a:cxn>
                <a:cxn ang="0">
                  <a:pos x="1588" y="0"/>
                </a:cxn>
              </a:cxnLst>
              <a:rect l="0" t="0" r="r" b="b"/>
              <a:pathLst>
                <a:path w="3740" h="3672" extrusionOk="0">
                  <a:moveTo>
                    <a:pt x="2201" y="1003"/>
                  </a:moveTo>
                  <a:cubicBezTo>
                    <a:pt x="2293" y="1003"/>
                    <a:pt x="2435" y="1327"/>
                    <a:pt x="2493" y="1734"/>
                  </a:cubicBezTo>
                  <a:cubicBezTo>
                    <a:pt x="2554" y="2160"/>
                    <a:pt x="2493" y="2525"/>
                    <a:pt x="2372" y="2555"/>
                  </a:cubicBezTo>
                  <a:cubicBezTo>
                    <a:pt x="2280" y="2555"/>
                    <a:pt x="2128" y="2221"/>
                    <a:pt x="2068" y="1795"/>
                  </a:cubicBezTo>
                  <a:cubicBezTo>
                    <a:pt x="2037" y="1369"/>
                    <a:pt x="2068" y="1005"/>
                    <a:pt x="2189" y="1005"/>
                  </a:cubicBezTo>
                  <a:cubicBezTo>
                    <a:pt x="2193" y="1003"/>
                    <a:pt x="2197" y="1003"/>
                    <a:pt x="2201" y="1003"/>
                  </a:cubicBezTo>
                  <a:close/>
                  <a:moveTo>
                    <a:pt x="1277" y="1248"/>
                  </a:moveTo>
                  <a:cubicBezTo>
                    <a:pt x="1369" y="1248"/>
                    <a:pt x="1520" y="1582"/>
                    <a:pt x="1581" y="2008"/>
                  </a:cubicBezTo>
                  <a:cubicBezTo>
                    <a:pt x="1642" y="2433"/>
                    <a:pt x="1581" y="2798"/>
                    <a:pt x="1460" y="2798"/>
                  </a:cubicBezTo>
                  <a:cubicBezTo>
                    <a:pt x="1455" y="2799"/>
                    <a:pt x="1449" y="2800"/>
                    <a:pt x="1444" y="2800"/>
                  </a:cubicBezTo>
                  <a:cubicBezTo>
                    <a:pt x="1328" y="2800"/>
                    <a:pt x="1214" y="2476"/>
                    <a:pt x="1156" y="2069"/>
                  </a:cubicBezTo>
                  <a:cubicBezTo>
                    <a:pt x="1095" y="1643"/>
                    <a:pt x="1156" y="1278"/>
                    <a:pt x="1277" y="1248"/>
                  </a:cubicBezTo>
                  <a:close/>
                  <a:moveTo>
                    <a:pt x="1588" y="0"/>
                  </a:moveTo>
                  <a:cubicBezTo>
                    <a:pt x="1512" y="0"/>
                    <a:pt x="1427" y="34"/>
                    <a:pt x="1369" y="93"/>
                  </a:cubicBezTo>
                  <a:lnTo>
                    <a:pt x="61" y="2008"/>
                  </a:lnTo>
                  <a:cubicBezTo>
                    <a:pt x="1" y="2129"/>
                    <a:pt x="31" y="2251"/>
                    <a:pt x="122" y="2342"/>
                  </a:cubicBezTo>
                  <a:lnTo>
                    <a:pt x="2037" y="3619"/>
                  </a:lnTo>
                  <a:cubicBezTo>
                    <a:pt x="2073" y="3655"/>
                    <a:pt x="2119" y="3672"/>
                    <a:pt x="2164" y="3672"/>
                  </a:cubicBezTo>
                  <a:cubicBezTo>
                    <a:pt x="2234" y="3672"/>
                    <a:pt x="2304" y="3632"/>
                    <a:pt x="2341" y="3558"/>
                  </a:cubicBezTo>
                  <a:lnTo>
                    <a:pt x="3648" y="1643"/>
                  </a:lnTo>
                  <a:cubicBezTo>
                    <a:pt x="3739" y="1552"/>
                    <a:pt x="3709" y="1400"/>
                    <a:pt x="3587" y="1309"/>
                  </a:cubicBezTo>
                  <a:lnTo>
                    <a:pt x="1703" y="32"/>
                  </a:lnTo>
                  <a:cubicBezTo>
                    <a:pt x="1671" y="11"/>
                    <a:pt x="1631" y="0"/>
                    <a:pt x="1588" y="0"/>
                  </a:cubicBezTo>
                  <a:close/>
                </a:path>
              </a:pathLst>
            </a:custGeom>
            <a:solidFill>
              <a:srgbClr val="F1583A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2482" name="Google Shape;1685;p70"/>
            <p:cNvSpPr>
              <a:spLocks/>
            </p:cNvSpPr>
            <p:nvPr/>
          </p:nvSpPr>
          <p:spPr bwMode="auto">
            <a:xfrm>
              <a:off x="3863813" y="4683970"/>
              <a:ext cx="238060" cy="233732"/>
            </a:xfrm>
            <a:custGeom>
              <a:avLst/>
              <a:gdLst/>
              <a:ahLst/>
              <a:cxnLst>
                <a:cxn ang="0">
                  <a:pos x="2205" y="1003"/>
                </a:cxn>
                <a:cxn ang="0">
                  <a:pos x="2493" y="1734"/>
                </a:cxn>
                <a:cxn ang="0">
                  <a:pos x="2372" y="2555"/>
                </a:cxn>
                <a:cxn ang="0">
                  <a:pos x="2068" y="1795"/>
                </a:cxn>
                <a:cxn ang="0">
                  <a:pos x="2189" y="1005"/>
                </a:cxn>
                <a:cxn ang="0">
                  <a:pos x="2205" y="1003"/>
                </a:cxn>
                <a:cxn ang="0">
                  <a:pos x="1293" y="1276"/>
                </a:cxn>
                <a:cxn ang="0">
                  <a:pos x="1581" y="2008"/>
                </a:cxn>
                <a:cxn ang="0">
                  <a:pos x="1490" y="2828"/>
                </a:cxn>
                <a:cxn ang="0">
                  <a:pos x="1186" y="2069"/>
                </a:cxn>
                <a:cxn ang="0">
                  <a:pos x="1278" y="1278"/>
                </a:cxn>
                <a:cxn ang="0">
                  <a:pos x="1293" y="1276"/>
                </a:cxn>
                <a:cxn ang="0">
                  <a:pos x="1590" y="0"/>
                </a:cxn>
                <a:cxn ang="0">
                  <a:pos x="1399" y="93"/>
                </a:cxn>
                <a:cxn ang="0">
                  <a:pos x="62" y="2008"/>
                </a:cxn>
                <a:cxn ang="0">
                  <a:pos x="153" y="2342"/>
                </a:cxn>
                <a:cxn ang="0">
                  <a:pos x="2037" y="3619"/>
                </a:cxn>
                <a:cxn ang="0">
                  <a:pos x="2164" y="3672"/>
                </a:cxn>
                <a:cxn ang="0">
                  <a:pos x="2341" y="3558"/>
                </a:cxn>
                <a:cxn ang="0">
                  <a:pos x="3648" y="1643"/>
                </a:cxn>
                <a:cxn ang="0">
                  <a:pos x="3588" y="1309"/>
                </a:cxn>
                <a:cxn ang="0">
                  <a:pos x="1703" y="32"/>
                </a:cxn>
                <a:cxn ang="0">
                  <a:pos x="1590" y="0"/>
                </a:cxn>
              </a:cxnLst>
              <a:rect l="0" t="0" r="r" b="b"/>
              <a:pathLst>
                <a:path w="3740" h="3672" extrusionOk="0">
                  <a:moveTo>
                    <a:pt x="2205" y="1003"/>
                  </a:moveTo>
                  <a:cubicBezTo>
                    <a:pt x="2321" y="1003"/>
                    <a:pt x="2435" y="1327"/>
                    <a:pt x="2493" y="1734"/>
                  </a:cubicBezTo>
                  <a:cubicBezTo>
                    <a:pt x="2554" y="2190"/>
                    <a:pt x="2493" y="2525"/>
                    <a:pt x="2372" y="2555"/>
                  </a:cubicBezTo>
                  <a:cubicBezTo>
                    <a:pt x="2281" y="2555"/>
                    <a:pt x="2129" y="2221"/>
                    <a:pt x="2068" y="1795"/>
                  </a:cubicBezTo>
                  <a:cubicBezTo>
                    <a:pt x="2037" y="1370"/>
                    <a:pt x="2068" y="1005"/>
                    <a:pt x="2189" y="1005"/>
                  </a:cubicBezTo>
                  <a:cubicBezTo>
                    <a:pt x="2195" y="1003"/>
                    <a:pt x="2200" y="1003"/>
                    <a:pt x="2205" y="1003"/>
                  </a:cubicBezTo>
                  <a:close/>
                  <a:moveTo>
                    <a:pt x="1293" y="1276"/>
                  </a:moveTo>
                  <a:cubicBezTo>
                    <a:pt x="1409" y="1276"/>
                    <a:pt x="1523" y="1600"/>
                    <a:pt x="1581" y="2008"/>
                  </a:cubicBezTo>
                  <a:cubicBezTo>
                    <a:pt x="1642" y="2433"/>
                    <a:pt x="1581" y="2798"/>
                    <a:pt x="1490" y="2828"/>
                  </a:cubicBezTo>
                  <a:cubicBezTo>
                    <a:pt x="1369" y="2828"/>
                    <a:pt x="1217" y="2494"/>
                    <a:pt x="1186" y="2069"/>
                  </a:cubicBezTo>
                  <a:cubicBezTo>
                    <a:pt x="1126" y="1643"/>
                    <a:pt x="1156" y="1278"/>
                    <a:pt x="1278" y="1278"/>
                  </a:cubicBezTo>
                  <a:cubicBezTo>
                    <a:pt x="1283" y="1277"/>
                    <a:pt x="1288" y="1276"/>
                    <a:pt x="1293" y="1276"/>
                  </a:cubicBezTo>
                  <a:close/>
                  <a:moveTo>
                    <a:pt x="1590" y="0"/>
                  </a:moveTo>
                  <a:cubicBezTo>
                    <a:pt x="1516" y="0"/>
                    <a:pt x="1438" y="34"/>
                    <a:pt x="1399" y="93"/>
                  </a:cubicBezTo>
                  <a:lnTo>
                    <a:pt x="62" y="2008"/>
                  </a:lnTo>
                  <a:cubicBezTo>
                    <a:pt x="1" y="2129"/>
                    <a:pt x="31" y="2251"/>
                    <a:pt x="153" y="2342"/>
                  </a:cubicBezTo>
                  <a:lnTo>
                    <a:pt x="2037" y="3619"/>
                  </a:lnTo>
                  <a:cubicBezTo>
                    <a:pt x="2073" y="3655"/>
                    <a:pt x="2119" y="3672"/>
                    <a:pt x="2164" y="3672"/>
                  </a:cubicBezTo>
                  <a:cubicBezTo>
                    <a:pt x="2234" y="3672"/>
                    <a:pt x="2305" y="3632"/>
                    <a:pt x="2341" y="3558"/>
                  </a:cubicBezTo>
                  <a:lnTo>
                    <a:pt x="3648" y="1643"/>
                  </a:lnTo>
                  <a:cubicBezTo>
                    <a:pt x="3740" y="1552"/>
                    <a:pt x="3709" y="1400"/>
                    <a:pt x="3588" y="1309"/>
                  </a:cubicBezTo>
                  <a:lnTo>
                    <a:pt x="1703" y="32"/>
                  </a:lnTo>
                  <a:cubicBezTo>
                    <a:pt x="1671" y="11"/>
                    <a:pt x="1631" y="0"/>
                    <a:pt x="1590" y="0"/>
                  </a:cubicBezTo>
                  <a:close/>
                </a:path>
              </a:pathLst>
            </a:custGeom>
            <a:solidFill>
              <a:srgbClr val="FFCC7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2483" name="Google Shape;1686;p70"/>
            <p:cNvSpPr>
              <a:spLocks/>
            </p:cNvSpPr>
            <p:nvPr/>
          </p:nvSpPr>
          <p:spPr bwMode="auto">
            <a:xfrm>
              <a:off x="2956460" y="3608004"/>
              <a:ext cx="332839" cy="25525"/>
            </a:xfrm>
            <a:custGeom>
              <a:avLst/>
              <a:gdLst/>
              <a:ahLst/>
              <a:cxnLst>
                <a:cxn ang="0">
                  <a:pos x="1428" y="0"/>
                </a:cxn>
                <a:cxn ang="0">
                  <a:pos x="91" y="36"/>
                </a:cxn>
                <a:cxn ang="0">
                  <a:pos x="61" y="158"/>
                </a:cxn>
                <a:cxn ang="0">
                  <a:pos x="5107" y="401"/>
                </a:cxn>
                <a:cxn ang="0">
                  <a:pos x="5137" y="219"/>
                </a:cxn>
                <a:cxn ang="0">
                  <a:pos x="1428" y="0"/>
                </a:cxn>
              </a:cxnLst>
              <a:rect l="0" t="0" r="r" b="b"/>
              <a:pathLst>
                <a:path w="5229" h="401" extrusionOk="0">
                  <a:moveTo>
                    <a:pt x="1428" y="0"/>
                  </a:moveTo>
                  <a:cubicBezTo>
                    <a:pt x="978" y="0"/>
                    <a:pt x="531" y="12"/>
                    <a:pt x="91" y="36"/>
                  </a:cubicBezTo>
                  <a:cubicBezTo>
                    <a:pt x="0" y="36"/>
                    <a:pt x="0" y="158"/>
                    <a:pt x="61" y="158"/>
                  </a:cubicBezTo>
                  <a:cubicBezTo>
                    <a:pt x="1763" y="158"/>
                    <a:pt x="3435" y="310"/>
                    <a:pt x="5107" y="401"/>
                  </a:cubicBezTo>
                  <a:cubicBezTo>
                    <a:pt x="5198" y="401"/>
                    <a:pt x="5228" y="219"/>
                    <a:pt x="5137" y="219"/>
                  </a:cubicBezTo>
                  <a:cubicBezTo>
                    <a:pt x="3913" y="85"/>
                    <a:pt x="2657" y="0"/>
                    <a:pt x="1428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2" name="Google Shape;1687;p70"/>
            <p:cNvSpPr/>
            <p:nvPr/>
          </p:nvSpPr>
          <p:spPr>
            <a:xfrm>
              <a:off x="2817336" y="3439501"/>
              <a:ext cx="148882" cy="7499"/>
            </a:xfrm>
            <a:custGeom>
              <a:avLst/>
              <a:gdLst/>
              <a:ahLst/>
              <a:cxnLst/>
              <a:rect l="l" t="t" r="r" b="b"/>
              <a:pathLst>
                <a:path w="2342" h="121" extrusionOk="0">
                  <a:moveTo>
                    <a:pt x="2341" y="0"/>
                  </a:moveTo>
                  <a:lnTo>
                    <a:pt x="1" y="61"/>
                  </a:lnTo>
                  <a:cubicBezTo>
                    <a:pt x="106" y="105"/>
                    <a:pt x="311" y="121"/>
                    <a:pt x="559" y="121"/>
                  </a:cubicBezTo>
                  <a:cubicBezTo>
                    <a:pt x="1176" y="121"/>
                    <a:pt x="2060" y="22"/>
                    <a:pt x="23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9139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23" name="Google Shape;1688;p70"/>
            <p:cNvSpPr/>
            <p:nvPr/>
          </p:nvSpPr>
          <p:spPr>
            <a:xfrm>
              <a:off x="2812019" y="3432002"/>
              <a:ext cx="156858" cy="26247"/>
            </a:xfrm>
            <a:custGeom>
              <a:avLst/>
              <a:gdLst/>
              <a:ahLst/>
              <a:cxnLst/>
              <a:rect l="l" t="t" r="r" b="b"/>
              <a:pathLst>
                <a:path w="2494" h="380" extrusionOk="0">
                  <a:moveTo>
                    <a:pt x="2164" y="0"/>
                  </a:moveTo>
                  <a:cubicBezTo>
                    <a:pt x="1891" y="0"/>
                    <a:pt x="1562" y="91"/>
                    <a:pt x="1368" y="91"/>
                  </a:cubicBezTo>
                  <a:cubicBezTo>
                    <a:pt x="1068" y="112"/>
                    <a:pt x="767" y="134"/>
                    <a:pt x="466" y="134"/>
                  </a:cubicBezTo>
                  <a:cubicBezTo>
                    <a:pt x="341" y="134"/>
                    <a:pt x="216" y="130"/>
                    <a:pt x="92" y="121"/>
                  </a:cubicBezTo>
                  <a:cubicBezTo>
                    <a:pt x="31" y="121"/>
                    <a:pt x="1" y="213"/>
                    <a:pt x="61" y="243"/>
                  </a:cubicBezTo>
                  <a:cubicBezTo>
                    <a:pt x="213" y="349"/>
                    <a:pt x="426" y="380"/>
                    <a:pt x="643" y="380"/>
                  </a:cubicBezTo>
                  <a:cubicBezTo>
                    <a:pt x="859" y="380"/>
                    <a:pt x="1080" y="349"/>
                    <a:pt x="1247" y="334"/>
                  </a:cubicBezTo>
                  <a:cubicBezTo>
                    <a:pt x="1551" y="304"/>
                    <a:pt x="2189" y="365"/>
                    <a:pt x="2463" y="182"/>
                  </a:cubicBezTo>
                  <a:cubicBezTo>
                    <a:pt x="2493" y="152"/>
                    <a:pt x="2493" y="91"/>
                    <a:pt x="2463" y="61"/>
                  </a:cubicBezTo>
                  <a:cubicBezTo>
                    <a:pt x="2382" y="16"/>
                    <a:pt x="2278" y="0"/>
                    <a:pt x="21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9139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24" name="Google Shape;1689;p70"/>
            <p:cNvSpPr/>
            <p:nvPr/>
          </p:nvSpPr>
          <p:spPr>
            <a:xfrm>
              <a:off x="3245372" y="3439501"/>
              <a:ext cx="148882" cy="7499"/>
            </a:xfrm>
            <a:custGeom>
              <a:avLst/>
              <a:gdLst/>
              <a:ahLst/>
              <a:cxnLst/>
              <a:rect l="l" t="t" r="r" b="b"/>
              <a:pathLst>
                <a:path w="2341" h="121" extrusionOk="0">
                  <a:moveTo>
                    <a:pt x="2341" y="0"/>
                  </a:moveTo>
                  <a:lnTo>
                    <a:pt x="0" y="61"/>
                  </a:lnTo>
                  <a:cubicBezTo>
                    <a:pt x="105" y="105"/>
                    <a:pt x="310" y="121"/>
                    <a:pt x="559" y="121"/>
                  </a:cubicBezTo>
                  <a:cubicBezTo>
                    <a:pt x="1175" y="121"/>
                    <a:pt x="2059" y="22"/>
                    <a:pt x="23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9139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25" name="Google Shape;1690;p70"/>
            <p:cNvSpPr/>
            <p:nvPr/>
          </p:nvSpPr>
          <p:spPr>
            <a:xfrm>
              <a:off x="3240055" y="3432002"/>
              <a:ext cx="159516" cy="26247"/>
            </a:xfrm>
            <a:custGeom>
              <a:avLst/>
              <a:gdLst/>
              <a:ahLst/>
              <a:cxnLst/>
              <a:rect l="l" t="t" r="r" b="b"/>
              <a:pathLst>
                <a:path w="2493" h="380" extrusionOk="0">
                  <a:moveTo>
                    <a:pt x="2139" y="0"/>
                  </a:moveTo>
                  <a:cubicBezTo>
                    <a:pt x="1873" y="0"/>
                    <a:pt x="1552" y="91"/>
                    <a:pt x="1338" y="91"/>
                  </a:cubicBezTo>
                  <a:cubicBezTo>
                    <a:pt x="1037" y="112"/>
                    <a:pt x="736" y="134"/>
                    <a:pt x="435" y="134"/>
                  </a:cubicBezTo>
                  <a:cubicBezTo>
                    <a:pt x="311" y="134"/>
                    <a:pt x="186" y="130"/>
                    <a:pt x="61" y="121"/>
                  </a:cubicBezTo>
                  <a:cubicBezTo>
                    <a:pt x="0" y="121"/>
                    <a:pt x="0" y="213"/>
                    <a:pt x="31" y="243"/>
                  </a:cubicBezTo>
                  <a:cubicBezTo>
                    <a:pt x="183" y="349"/>
                    <a:pt x="396" y="380"/>
                    <a:pt x="612" y="380"/>
                  </a:cubicBezTo>
                  <a:cubicBezTo>
                    <a:pt x="829" y="380"/>
                    <a:pt x="1049" y="349"/>
                    <a:pt x="1216" y="334"/>
                  </a:cubicBezTo>
                  <a:cubicBezTo>
                    <a:pt x="1551" y="304"/>
                    <a:pt x="2189" y="365"/>
                    <a:pt x="2432" y="182"/>
                  </a:cubicBezTo>
                  <a:cubicBezTo>
                    <a:pt x="2493" y="152"/>
                    <a:pt x="2493" y="91"/>
                    <a:pt x="2432" y="61"/>
                  </a:cubicBezTo>
                  <a:cubicBezTo>
                    <a:pt x="2352" y="16"/>
                    <a:pt x="2250" y="0"/>
                    <a:pt x="21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9139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26" name="Google Shape;1691;p70"/>
            <p:cNvSpPr/>
            <p:nvPr/>
          </p:nvSpPr>
          <p:spPr>
            <a:xfrm>
              <a:off x="2851899" y="3476996"/>
              <a:ext cx="82416" cy="78740"/>
            </a:xfrm>
            <a:custGeom>
              <a:avLst/>
              <a:gdLst/>
              <a:ahLst/>
              <a:cxnLst/>
              <a:rect l="l" t="t" r="r" b="b"/>
              <a:pathLst>
                <a:path w="1278" h="1217" extrusionOk="0">
                  <a:moveTo>
                    <a:pt x="639" y="1"/>
                  </a:moveTo>
                  <a:cubicBezTo>
                    <a:pt x="274" y="1"/>
                    <a:pt x="1" y="274"/>
                    <a:pt x="1" y="609"/>
                  </a:cubicBezTo>
                  <a:cubicBezTo>
                    <a:pt x="1" y="943"/>
                    <a:pt x="274" y="1217"/>
                    <a:pt x="639" y="1217"/>
                  </a:cubicBezTo>
                  <a:cubicBezTo>
                    <a:pt x="974" y="1217"/>
                    <a:pt x="1278" y="943"/>
                    <a:pt x="1278" y="609"/>
                  </a:cubicBezTo>
                  <a:cubicBezTo>
                    <a:pt x="1278" y="274"/>
                    <a:pt x="974" y="1"/>
                    <a:pt x="6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9139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27" name="Google Shape;1692;p70"/>
            <p:cNvSpPr/>
            <p:nvPr/>
          </p:nvSpPr>
          <p:spPr>
            <a:xfrm>
              <a:off x="3279933" y="3476996"/>
              <a:ext cx="79758" cy="78740"/>
            </a:xfrm>
            <a:custGeom>
              <a:avLst/>
              <a:gdLst/>
              <a:ahLst/>
              <a:cxnLst/>
              <a:rect l="l" t="t" r="r" b="b"/>
              <a:pathLst>
                <a:path w="1277" h="1217" extrusionOk="0">
                  <a:moveTo>
                    <a:pt x="639" y="1"/>
                  </a:moveTo>
                  <a:cubicBezTo>
                    <a:pt x="274" y="1"/>
                    <a:pt x="0" y="274"/>
                    <a:pt x="0" y="609"/>
                  </a:cubicBezTo>
                  <a:cubicBezTo>
                    <a:pt x="0" y="943"/>
                    <a:pt x="274" y="1217"/>
                    <a:pt x="639" y="1217"/>
                  </a:cubicBezTo>
                  <a:cubicBezTo>
                    <a:pt x="973" y="1217"/>
                    <a:pt x="1277" y="943"/>
                    <a:pt x="1277" y="609"/>
                  </a:cubicBezTo>
                  <a:cubicBezTo>
                    <a:pt x="1277" y="274"/>
                    <a:pt x="973" y="1"/>
                    <a:pt x="6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9139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</p:grpSp>
      <p:sp>
        <p:nvSpPr>
          <p:cNvPr id="130" name="Rectangle 129"/>
          <p:cNvSpPr>
            <a:spLocks noChangeArrowheads="1"/>
          </p:cNvSpPr>
          <p:nvPr/>
        </p:nvSpPr>
        <p:spPr bwMode="auto">
          <a:xfrm>
            <a:off x="1684338" y="1128713"/>
            <a:ext cx="7854950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 defTabSz="685800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2: </a:t>
            </a:r>
            <a:r>
              <a:rPr lang="vi-VN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 sao tác giả có cảm giác thuyền lướt trên mây, trên núi? Chọn ý đúng: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2082800" y="2700338"/>
            <a:ext cx="6715125" cy="2640012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/>
            <a:r>
              <a:rPr lang="nl-NL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a) Vì thuyền lướt trên mặt hồ có in bóng mây, núi.</a:t>
            </a:r>
          </a:p>
          <a:p>
            <a:pPr algn="just"/>
            <a:r>
              <a:rPr lang="vi-VN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b) Vì mái chèo khua làm bóng núi rung rinh.</a:t>
            </a:r>
          </a:p>
          <a:p>
            <a:pPr algn="just"/>
            <a:r>
              <a:rPr lang="vi-VN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c) Vì xung quanh hồ có núi dựng cheo leo. </a:t>
            </a:r>
          </a:p>
          <a:p>
            <a:endParaRPr lang="vi-VN" sz="2700" b="1">
              <a:solidFill>
                <a:srgbClr val="FF0000"/>
              </a:solidFill>
              <a:latin typeface="UTM Avo"/>
              <a:cs typeface="Times New Roman" pitchFamily="18" charset="0"/>
            </a:endParaRPr>
          </a:p>
        </p:txBody>
      </p:sp>
      <p:sp>
        <p:nvSpPr>
          <p:cNvPr id="2" name="Flowchart: Connector 1"/>
          <p:cNvSpPr/>
          <p:nvPr/>
        </p:nvSpPr>
        <p:spPr>
          <a:xfrm>
            <a:off x="2195513" y="2792413"/>
            <a:ext cx="360362" cy="427037"/>
          </a:xfrm>
          <a:prstGeom prst="flowChartConnector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905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/>
      <p:bldP spid="131" grpId="0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1184;p63"/>
          <p:cNvGrpSpPr>
            <a:grpSpLocks/>
          </p:cNvGrpSpPr>
          <p:nvPr/>
        </p:nvGrpSpPr>
        <p:grpSpPr bwMode="auto">
          <a:xfrm rot="-406829">
            <a:off x="212725" y="522288"/>
            <a:ext cx="1152525" cy="1509712"/>
            <a:chOff x="2039108" y="678179"/>
            <a:chExt cx="1846062" cy="2319889"/>
          </a:xfrm>
        </p:grpSpPr>
        <p:grpSp>
          <p:nvGrpSpPr>
            <p:cNvPr id="103513" name="Google Shape;1185;p63"/>
            <p:cNvGrpSpPr>
              <a:grpSpLocks/>
            </p:cNvGrpSpPr>
            <p:nvPr/>
          </p:nvGrpSpPr>
          <p:grpSpPr bwMode="auto">
            <a:xfrm>
              <a:off x="2039108" y="678179"/>
              <a:ext cx="1846062" cy="2319889"/>
              <a:chOff x="-1122992" y="804804"/>
              <a:chExt cx="1846062" cy="2319889"/>
            </a:xfrm>
          </p:grpSpPr>
          <p:sp>
            <p:nvSpPr>
              <p:cNvPr id="103515" name="Google Shape;1186;p63"/>
              <p:cNvSpPr>
                <a:spLocks/>
              </p:cNvSpPr>
              <p:nvPr/>
            </p:nvSpPr>
            <p:spPr bwMode="auto">
              <a:xfrm>
                <a:off x="-901238" y="2245689"/>
                <a:ext cx="1402621" cy="655824"/>
              </a:xfrm>
              <a:custGeom>
                <a:avLst/>
                <a:gdLst/>
                <a:ahLst/>
                <a:cxnLst>
                  <a:cxn ang="0">
                    <a:pos x="15508" y="0"/>
                  </a:cxn>
                  <a:cxn ang="0">
                    <a:pos x="14408" y="90"/>
                  </a:cxn>
                  <a:cxn ang="0">
                    <a:pos x="14073" y="1123"/>
                  </a:cxn>
                  <a:cxn ang="0">
                    <a:pos x="11763" y="1518"/>
                  </a:cxn>
                  <a:cxn ang="0">
                    <a:pos x="11733" y="1518"/>
                  </a:cxn>
                  <a:cxn ang="0">
                    <a:pos x="9392" y="1123"/>
                  </a:cxn>
                  <a:cxn ang="0">
                    <a:pos x="9362" y="211"/>
                  </a:cxn>
                  <a:cxn ang="0">
                    <a:pos x="8060" y="99"/>
                  </a:cxn>
                  <a:cxn ang="0">
                    <a:pos x="0" y="5895"/>
                  </a:cxn>
                  <a:cxn ang="0">
                    <a:pos x="4590" y="8509"/>
                  </a:cxn>
                  <a:cxn ang="0">
                    <a:pos x="4833" y="10698"/>
                  </a:cxn>
                  <a:cxn ang="0">
                    <a:pos x="11398" y="10819"/>
                  </a:cxn>
                  <a:cxn ang="0">
                    <a:pos x="12098" y="10819"/>
                  </a:cxn>
                  <a:cxn ang="0">
                    <a:pos x="18693" y="10971"/>
                  </a:cxn>
                  <a:cxn ang="0">
                    <a:pos x="18876" y="8509"/>
                  </a:cxn>
                  <a:cxn ang="0">
                    <a:pos x="23466" y="5895"/>
                  </a:cxn>
                  <a:cxn ang="0">
                    <a:pos x="15508" y="0"/>
                  </a:cxn>
                </a:cxnLst>
                <a:rect l="0" t="0" r="r" b="b"/>
                <a:pathLst>
                  <a:path w="23466" h="10972" extrusionOk="0">
                    <a:moveTo>
                      <a:pt x="15508" y="0"/>
                    </a:moveTo>
                    <a:cubicBezTo>
                      <a:pt x="14830" y="0"/>
                      <a:pt x="14408" y="90"/>
                      <a:pt x="14408" y="90"/>
                    </a:cubicBezTo>
                    <a:lnTo>
                      <a:pt x="14073" y="1123"/>
                    </a:lnTo>
                    <a:cubicBezTo>
                      <a:pt x="13344" y="1458"/>
                      <a:pt x="12158" y="1488"/>
                      <a:pt x="11763" y="1518"/>
                    </a:cubicBezTo>
                    <a:lnTo>
                      <a:pt x="11733" y="1518"/>
                    </a:lnTo>
                    <a:cubicBezTo>
                      <a:pt x="11307" y="1488"/>
                      <a:pt x="10122" y="1458"/>
                      <a:pt x="9392" y="1123"/>
                    </a:cubicBezTo>
                    <a:lnTo>
                      <a:pt x="9362" y="211"/>
                    </a:lnTo>
                    <a:cubicBezTo>
                      <a:pt x="9362" y="211"/>
                      <a:pt x="8855" y="99"/>
                      <a:pt x="8060" y="99"/>
                    </a:cubicBezTo>
                    <a:cubicBezTo>
                      <a:pt x="6046" y="99"/>
                      <a:pt x="2179" y="818"/>
                      <a:pt x="0" y="5895"/>
                    </a:cubicBezTo>
                    <a:cubicBezTo>
                      <a:pt x="0" y="5895"/>
                      <a:pt x="3526" y="8327"/>
                      <a:pt x="4590" y="8509"/>
                    </a:cubicBezTo>
                    <a:lnTo>
                      <a:pt x="4833" y="10698"/>
                    </a:lnTo>
                    <a:lnTo>
                      <a:pt x="11398" y="10819"/>
                    </a:lnTo>
                    <a:lnTo>
                      <a:pt x="12098" y="10819"/>
                    </a:lnTo>
                    <a:lnTo>
                      <a:pt x="18693" y="10971"/>
                    </a:lnTo>
                    <a:lnTo>
                      <a:pt x="18876" y="8509"/>
                    </a:lnTo>
                    <a:cubicBezTo>
                      <a:pt x="19970" y="8327"/>
                      <a:pt x="23466" y="5895"/>
                      <a:pt x="23466" y="5895"/>
                    </a:cubicBezTo>
                    <a:cubicBezTo>
                      <a:pt x="21231" y="690"/>
                      <a:pt x="17388" y="0"/>
                      <a:pt x="155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8" name="Google Shape;1187;p63"/>
              <p:cNvSpPr/>
              <p:nvPr/>
            </p:nvSpPr>
            <p:spPr>
              <a:xfrm>
                <a:off x="-375268" y="2082092"/>
                <a:ext cx="389047" cy="261017"/>
              </a:xfrm>
              <a:custGeom>
                <a:avLst/>
                <a:gdLst/>
                <a:ahLst/>
                <a:cxnLst/>
                <a:rect l="l" t="t" r="r" b="b"/>
                <a:pathLst>
                  <a:path w="6505" h="4390" extrusionOk="0">
                    <a:moveTo>
                      <a:pt x="6505" y="1"/>
                    </a:moveTo>
                    <a:lnTo>
                      <a:pt x="0" y="639"/>
                    </a:lnTo>
                    <a:cubicBezTo>
                      <a:pt x="0" y="639"/>
                      <a:pt x="578" y="2007"/>
                      <a:pt x="608" y="4074"/>
                    </a:cubicBezTo>
                    <a:cubicBezTo>
                      <a:pt x="608" y="4074"/>
                      <a:pt x="1725" y="4389"/>
                      <a:pt x="3052" y="4389"/>
                    </a:cubicBezTo>
                    <a:cubicBezTo>
                      <a:pt x="3743" y="4389"/>
                      <a:pt x="4491" y="4304"/>
                      <a:pt x="5167" y="4044"/>
                    </a:cubicBezTo>
                    <a:lnTo>
                      <a:pt x="6505" y="1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defTabSz="91390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lt"/>
                  <a:cs typeface="+mn-cs"/>
                </a:endParaRPr>
              </a:p>
            </p:txBody>
          </p:sp>
          <p:sp>
            <p:nvSpPr>
              <p:cNvPr id="103517" name="Google Shape;1188;p63"/>
              <p:cNvSpPr>
                <a:spLocks/>
              </p:cNvSpPr>
              <p:nvPr/>
            </p:nvSpPr>
            <p:spPr bwMode="auto">
              <a:xfrm>
                <a:off x="-1061128" y="1684786"/>
                <a:ext cx="270769" cy="167662"/>
              </a:xfrm>
              <a:custGeom>
                <a:avLst/>
                <a:gdLst/>
                <a:ahLst/>
                <a:cxnLst>
                  <a:cxn ang="0">
                    <a:pos x="2592" y="0"/>
                  </a:cxn>
                  <a:cxn ang="0">
                    <a:pos x="0" y="865"/>
                  </a:cxn>
                  <a:cxn ang="0">
                    <a:pos x="2558" y="2804"/>
                  </a:cxn>
                  <a:cxn ang="0">
                    <a:pos x="4529" y="2354"/>
                  </a:cxn>
                  <a:cxn ang="0">
                    <a:pos x="4438" y="409"/>
                  </a:cxn>
                  <a:cxn ang="0">
                    <a:pos x="2592" y="0"/>
                  </a:cxn>
                </a:cxnLst>
                <a:rect l="0" t="0" r="r" b="b"/>
                <a:pathLst>
                  <a:path w="4530" h="2805" extrusionOk="0">
                    <a:moveTo>
                      <a:pt x="2592" y="0"/>
                    </a:moveTo>
                    <a:cubicBezTo>
                      <a:pt x="1673" y="0"/>
                      <a:pt x="757" y="289"/>
                      <a:pt x="0" y="865"/>
                    </a:cubicBezTo>
                    <a:cubicBezTo>
                      <a:pt x="199" y="1859"/>
                      <a:pt x="1055" y="2804"/>
                      <a:pt x="2558" y="2804"/>
                    </a:cubicBezTo>
                    <a:cubicBezTo>
                      <a:pt x="3124" y="2804"/>
                      <a:pt x="3781" y="2670"/>
                      <a:pt x="4529" y="2354"/>
                    </a:cubicBezTo>
                    <a:lnTo>
                      <a:pt x="4438" y="409"/>
                    </a:lnTo>
                    <a:cubicBezTo>
                      <a:pt x="3856" y="137"/>
                      <a:pt x="3224" y="0"/>
                      <a:pt x="2592" y="0"/>
                    </a:cubicBezTo>
                    <a:close/>
                  </a:path>
                </a:pathLst>
              </a:custGeom>
              <a:solidFill>
                <a:srgbClr val="FDE1C8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3518" name="Google Shape;1189;p63"/>
              <p:cNvSpPr>
                <a:spLocks/>
              </p:cNvSpPr>
              <p:nvPr/>
            </p:nvSpPr>
            <p:spPr bwMode="auto">
              <a:xfrm>
                <a:off x="-1070213" y="1590284"/>
                <a:ext cx="274356" cy="146861"/>
              </a:xfrm>
              <a:custGeom>
                <a:avLst/>
                <a:gdLst/>
                <a:ahLst/>
                <a:cxnLst>
                  <a:cxn ang="0">
                    <a:pos x="2427" y="1"/>
                  </a:cxn>
                  <a:cxn ang="0">
                    <a:pos x="882" y="451"/>
                  </a:cxn>
                  <a:cxn ang="0">
                    <a:pos x="152" y="2457"/>
                  </a:cxn>
                  <a:cxn ang="0">
                    <a:pos x="2744" y="1592"/>
                  </a:cxn>
                  <a:cxn ang="0">
                    <a:pos x="4590" y="2001"/>
                  </a:cxn>
                  <a:cxn ang="0">
                    <a:pos x="4529" y="664"/>
                  </a:cxn>
                  <a:cxn ang="0">
                    <a:pos x="2427" y="1"/>
                  </a:cxn>
                </a:cxnLst>
                <a:rect l="0" t="0" r="r" b="b"/>
                <a:pathLst>
                  <a:path w="4590" h="2457" extrusionOk="0">
                    <a:moveTo>
                      <a:pt x="2427" y="1"/>
                    </a:moveTo>
                    <a:cubicBezTo>
                      <a:pt x="1936" y="1"/>
                      <a:pt x="1404" y="118"/>
                      <a:pt x="882" y="451"/>
                    </a:cubicBezTo>
                    <a:cubicBezTo>
                      <a:pt x="243" y="876"/>
                      <a:pt x="0" y="1697"/>
                      <a:pt x="152" y="2457"/>
                    </a:cubicBezTo>
                    <a:cubicBezTo>
                      <a:pt x="909" y="1881"/>
                      <a:pt x="1825" y="1592"/>
                      <a:pt x="2744" y="1592"/>
                    </a:cubicBezTo>
                    <a:cubicBezTo>
                      <a:pt x="3376" y="1592"/>
                      <a:pt x="4008" y="1729"/>
                      <a:pt x="4590" y="2001"/>
                    </a:cubicBezTo>
                    <a:lnTo>
                      <a:pt x="4529" y="664"/>
                    </a:lnTo>
                    <a:cubicBezTo>
                      <a:pt x="4529" y="664"/>
                      <a:pt x="3595" y="1"/>
                      <a:pt x="2427" y="1"/>
                    </a:cubicBezTo>
                    <a:close/>
                  </a:path>
                </a:pathLst>
              </a:custGeom>
              <a:solidFill>
                <a:srgbClr val="FDE1C8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3519" name="Google Shape;1190;p63"/>
              <p:cNvSpPr>
                <a:spLocks/>
              </p:cNvSpPr>
              <p:nvPr/>
            </p:nvSpPr>
            <p:spPr bwMode="auto">
              <a:xfrm>
                <a:off x="-983006" y="1697293"/>
                <a:ext cx="170830" cy="135923"/>
              </a:xfrm>
              <a:custGeom>
                <a:avLst/>
                <a:gdLst/>
                <a:ahLst/>
                <a:cxnLst>
                  <a:cxn ang="0">
                    <a:pos x="1290" y="0"/>
                  </a:cxn>
                  <a:cxn ang="0">
                    <a:pos x="31" y="237"/>
                  </a:cxn>
                  <a:cxn ang="0">
                    <a:pos x="31" y="298"/>
                  </a:cxn>
                  <a:cxn ang="0">
                    <a:pos x="1327" y="134"/>
                  </a:cxn>
                  <a:cxn ang="0">
                    <a:pos x="2250" y="480"/>
                  </a:cxn>
                  <a:cxn ang="0">
                    <a:pos x="2675" y="2183"/>
                  </a:cxn>
                  <a:cxn ang="0">
                    <a:pos x="2778" y="2274"/>
                  </a:cxn>
                  <a:cxn ang="0">
                    <a:pos x="2857" y="2183"/>
                  </a:cxn>
                  <a:cxn ang="0">
                    <a:pos x="2280" y="359"/>
                  </a:cxn>
                  <a:cxn ang="0">
                    <a:pos x="1290" y="0"/>
                  </a:cxn>
                </a:cxnLst>
                <a:rect l="0" t="0" r="r" b="b"/>
                <a:pathLst>
                  <a:path w="2858" h="2274" extrusionOk="0">
                    <a:moveTo>
                      <a:pt x="1290" y="0"/>
                    </a:moveTo>
                    <a:cubicBezTo>
                      <a:pt x="860" y="0"/>
                      <a:pt x="406" y="123"/>
                      <a:pt x="31" y="237"/>
                    </a:cubicBezTo>
                    <a:cubicBezTo>
                      <a:pt x="0" y="237"/>
                      <a:pt x="0" y="298"/>
                      <a:pt x="31" y="298"/>
                    </a:cubicBezTo>
                    <a:cubicBezTo>
                      <a:pt x="440" y="264"/>
                      <a:pt x="897" y="134"/>
                      <a:pt x="1327" y="134"/>
                    </a:cubicBezTo>
                    <a:cubicBezTo>
                      <a:pt x="1663" y="134"/>
                      <a:pt x="1983" y="214"/>
                      <a:pt x="2250" y="480"/>
                    </a:cubicBezTo>
                    <a:cubicBezTo>
                      <a:pt x="2645" y="906"/>
                      <a:pt x="2645" y="1635"/>
                      <a:pt x="2675" y="2183"/>
                    </a:cubicBezTo>
                    <a:cubicBezTo>
                      <a:pt x="2690" y="2243"/>
                      <a:pt x="2736" y="2274"/>
                      <a:pt x="2778" y="2274"/>
                    </a:cubicBezTo>
                    <a:cubicBezTo>
                      <a:pt x="2819" y="2274"/>
                      <a:pt x="2857" y="2243"/>
                      <a:pt x="2857" y="2183"/>
                    </a:cubicBezTo>
                    <a:cubicBezTo>
                      <a:pt x="2827" y="1575"/>
                      <a:pt x="2797" y="784"/>
                      <a:pt x="2280" y="359"/>
                    </a:cubicBezTo>
                    <a:cubicBezTo>
                      <a:pt x="2013" y="91"/>
                      <a:pt x="1660" y="0"/>
                      <a:pt x="12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3520" name="Google Shape;1191;p63"/>
              <p:cNvSpPr>
                <a:spLocks/>
              </p:cNvSpPr>
              <p:nvPr/>
            </p:nvSpPr>
            <p:spPr bwMode="auto">
              <a:xfrm>
                <a:off x="-911698" y="1733763"/>
                <a:ext cx="98445" cy="54991"/>
              </a:xfrm>
              <a:custGeom>
                <a:avLst/>
                <a:gdLst/>
                <a:ahLst/>
                <a:cxnLst>
                  <a:cxn ang="0">
                    <a:pos x="580" y="1"/>
                  </a:cxn>
                  <a:cxn ang="0">
                    <a:pos x="53" y="213"/>
                  </a:cxn>
                  <a:cxn ang="0">
                    <a:pos x="119" y="341"/>
                  </a:cxn>
                  <a:cxn ang="0">
                    <a:pos x="145" y="335"/>
                  </a:cxn>
                  <a:cxn ang="0">
                    <a:pos x="585" y="190"/>
                  </a:cxn>
                  <a:cxn ang="0">
                    <a:pos x="1026" y="365"/>
                  </a:cxn>
                  <a:cxn ang="0">
                    <a:pos x="1482" y="882"/>
                  </a:cxn>
                  <a:cxn ang="0">
                    <a:pos x="1545" y="920"/>
                  </a:cxn>
                  <a:cxn ang="0">
                    <a:pos x="1604" y="791"/>
                  </a:cxn>
                  <a:cxn ang="0">
                    <a:pos x="580" y="1"/>
                  </a:cxn>
                </a:cxnLst>
                <a:rect l="0" t="0" r="r" b="b"/>
                <a:pathLst>
                  <a:path w="1647" h="920" extrusionOk="0">
                    <a:moveTo>
                      <a:pt x="580" y="1"/>
                    </a:moveTo>
                    <a:cubicBezTo>
                      <a:pt x="408" y="1"/>
                      <a:pt x="229" y="64"/>
                      <a:pt x="53" y="213"/>
                    </a:cubicBezTo>
                    <a:cubicBezTo>
                      <a:pt x="1" y="266"/>
                      <a:pt x="62" y="341"/>
                      <a:pt x="119" y="341"/>
                    </a:cubicBezTo>
                    <a:cubicBezTo>
                      <a:pt x="127" y="341"/>
                      <a:pt x="136" y="339"/>
                      <a:pt x="145" y="335"/>
                    </a:cubicBezTo>
                    <a:cubicBezTo>
                      <a:pt x="297" y="244"/>
                      <a:pt x="441" y="190"/>
                      <a:pt x="585" y="190"/>
                    </a:cubicBezTo>
                    <a:cubicBezTo>
                      <a:pt x="730" y="190"/>
                      <a:pt x="874" y="244"/>
                      <a:pt x="1026" y="365"/>
                    </a:cubicBezTo>
                    <a:cubicBezTo>
                      <a:pt x="1209" y="517"/>
                      <a:pt x="1330" y="730"/>
                      <a:pt x="1482" y="882"/>
                    </a:cubicBezTo>
                    <a:cubicBezTo>
                      <a:pt x="1500" y="909"/>
                      <a:pt x="1523" y="920"/>
                      <a:pt x="1545" y="920"/>
                    </a:cubicBezTo>
                    <a:cubicBezTo>
                      <a:pt x="1598" y="920"/>
                      <a:pt x="1647" y="855"/>
                      <a:pt x="1604" y="791"/>
                    </a:cubicBezTo>
                    <a:cubicBezTo>
                      <a:pt x="1388" y="380"/>
                      <a:pt x="1003" y="1"/>
                      <a:pt x="580" y="1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3521" name="Google Shape;1192;p63"/>
              <p:cNvSpPr>
                <a:spLocks/>
              </p:cNvSpPr>
              <p:nvPr/>
            </p:nvSpPr>
            <p:spPr bwMode="auto">
              <a:xfrm>
                <a:off x="408664" y="1616687"/>
                <a:ext cx="265330" cy="168678"/>
              </a:xfrm>
              <a:custGeom>
                <a:avLst/>
                <a:gdLst/>
                <a:ahLst/>
                <a:cxnLst>
                  <a:cxn ang="0">
                    <a:pos x="2197" y="0"/>
                  </a:cxn>
                  <a:cxn ang="0">
                    <a:pos x="0" y="589"/>
                  </a:cxn>
                  <a:cxn ang="0">
                    <a:pos x="92" y="2534"/>
                  </a:cxn>
                  <a:cxn ang="0">
                    <a:pos x="1746" y="2822"/>
                  </a:cxn>
                  <a:cxn ang="0">
                    <a:pos x="4438" y="619"/>
                  </a:cxn>
                  <a:cxn ang="0">
                    <a:pos x="2197" y="0"/>
                  </a:cxn>
                </a:cxnLst>
                <a:rect l="0" t="0" r="r" b="b"/>
                <a:pathLst>
                  <a:path w="4439" h="2822" extrusionOk="0">
                    <a:moveTo>
                      <a:pt x="2197" y="0"/>
                    </a:moveTo>
                    <a:cubicBezTo>
                      <a:pt x="1430" y="0"/>
                      <a:pt x="663" y="198"/>
                      <a:pt x="0" y="589"/>
                    </a:cubicBezTo>
                    <a:lnTo>
                      <a:pt x="92" y="2534"/>
                    </a:lnTo>
                    <a:cubicBezTo>
                      <a:pt x="711" y="2734"/>
                      <a:pt x="1262" y="2822"/>
                      <a:pt x="1746" y="2822"/>
                    </a:cubicBezTo>
                    <a:cubicBezTo>
                      <a:pt x="3470" y="2822"/>
                      <a:pt x="4343" y="1711"/>
                      <a:pt x="4438" y="619"/>
                    </a:cubicBezTo>
                    <a:cubicBezTo>
                      <a:pt x="3763" y="205"/>
                      <a:pt x="2980" y="0"/>
                      <a:pt x="2197" y="0"/>
                    </a:cubicBezTo>
                    <a:close/>
                  </a:path>
                </a:pathLst>
              </a:custGeom>
              <a:solidFill>
                <a:srgbClr val="FDE1C8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3522" name="Google Shape;1193;p63"/>
              <p:cNvSpPr>
                <a:spLocks/>
              </p:cNvSpPr>
              <p:nvPr/>
            </p:nvSpPr>
            <p:spPr bwMode="auto">
              <a:xfrm>
                <a:off x="403225" y="1521229"/>
                <a:ext cx="276209" cy="133173"/>
              </a:xfrm>
              <a:custGeom>
                <a:avLst/>
                <a:gdLst/>
                <a:ahLst/>
                <a:cxnLst>
                  <a:cxn ang="0">
                    <a:pos x="2320" y="0"/>
                  </a:cxn>
                  <a:cxn ang="0">
                    <a:pos x="0" y="860"/>
                  </a:cxn>
                  <a:cxn ang="0">
                    <a:pos x="91" y="2197"/>
                  </a:cxn>
                  <a:cxn ang="0">
                    <a:pos x="2288" y="1608"/>
                  </a:cxn>
                  <a:cxn ang="0">
                    <a:pos x="4529" y="2227"/>
                  </a:cxn>
                  <a:cxn ang="0">
                    <a:pos x="3617" y="313"/>
                  </a:cxn>
                  <a:cxn ang="0">
                    <a:pos x="2320" y="0"/>
                  </a:cxn>
                </a:cxnLst>
                <a:rect l="0" t="0" r="r" b="b"/>
                <a:pathLst>
                  <a:path w="4621" h="2228" extrusionOk="0">
                    <a:moveTo>
                      <a:pt x="2320" y="0"/>
                    </a:moveTo>
                    <a:cubicBezTo>
                      <a:pt x="1018" y="0"/>
                      <a:pt x="0" y="860"/>
                      <a:pt x="0" y="860"/>
                    </a:cubicBezTo>
                    <a:lnTo>
                      <a:pt x="91" y="2197"/>
                    </a:lnTo>
                    <a:cubicBezTo>
                      <a:pt x="754" y="1806"/>
                      <a:pt x="1521" y="1608"/>
                      <a:pt x="2288" y="1608"/>
                    </a:cubicBezTo>
                    <a:cubicBezTo>
                      <a:pt x="3071" y="1608"/>
                      <a:pt x="3854" y="1813"/>
                      <a:pt x="4529" y="2227"/>
                    </a:cubicBezTo>
                    <a:cubicBezTo>
                      <a:pt x="4620" y="1437"/>
                      <a:pt x="4286" y="677"/>
                      <a:pt x="3617" y="313"/>
                    </a:cubicBezTo>
                    <a:cubicBezTo>
                      <a:pt x="3172" y="86"/>
                      <a:pt x="2731" y="0"/>
                      <a:pt x="2320" y="0"/>
                    </a:cubicBezTo>
                    <a:close/>
                  </a:path>
                </a:pathLst>
              </a:custGeom>
              <a:solidFill>
                <a:srgbClr val="FDE1C8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3523" name="Google Shape;1194;p63"/>
              <p:cNvSpPr>
                <a:spLocks/>
              </p:cNvSpPr>
              <p:nvPr/>
            </p:nvSpPr>
            <p:spPr bwMode="auto">
              <a:xfrm>
                <a:off x="430481" y="1626823"/>
                <a:ext cx="163538" cy="144649"/>
              </a:xfrm>
              <a:custGeom>
                <a:avLst/>
                <a:gdLst/>
                <a:ahLst/>
                <a:cxnLst>
                  <a:cxn ang="0">
                    <a:pos x="1698" y="1"/>
                  </a:cxn>
                  <a:cxn ang="0">
                    <a:pos x="456" y="474"/>
                  </a:cxn>
                  <a:cxn ang="0">
                    <a:pos x="91" y="2328"/>
                  </a:cxn>
                  <a:cxn ang="0">
                    <a:pos x="167" y="2419"/>
                  </a:cxn>
                  <a:cxn ang="0">
                    <a:pos x="243" y="2328"/>
                  </a:cxn>
                  <a:cxn ang="0">
                    <a:pos x="456" y="687"/>
                  </a:cxn>
                  <a:cxn ang="0">
                    <a:pos x="1683" y="137"/>
                  </a:cxn>
                  <a:cxn ang="0">
                    <a:pos x="2587" y="172"/>
                  </a:cxn>
                  <a:cxn ang="0">
                    <a:pos x="2705" y="170"/>
                  </a:cxn>
                  <a:cxn ang="0">
                    <a:pos x="2705" y="109"/>
                  </a:cxn>
                  <a:cxn ang="0">
                    <a:pos x="1698" y="1"/>
                  </a:cxn>
                </a:cxnLst>
                <a:rect l="0" t="0" r="r" b="b"/>
                <a:pathLst>
                  <a:path w="2736" h="2420" extrusionOk="0">
                    <a:moveTo>
                      <a:pt x="1698" y="1"/>
                    </a:moveTo>
                    <a:cubicBezTo>
                      <a:pt x="1228" y="1"/>
                      <a:pt x="771" y="106"/>
                      <a:pt x="456" y="474"/>
                    </a:cubicBezTo>
                    <a:cubicBezTo>
                      <a:pt x="0" y="960"/>
                      <a:pt x="31" y="1720"/>
                      <a:pt x="91" y="2328"/>
                    </a:cubicBezTo>
                    <a:cubicBezTo>
                      <a:pt x="91" y="2389"/>
                      <a:pt x="129" y="2419"/>
                      <a:pt x="167" y="2419"/>
                    </a:cubicBezTo>
                    <a:cubicBezTo>
                      <a:pt x="205" y="2419"/>
                      <a:pt x="243" y="2389"/>
                      <a:pt x="243" y="2328"/>
                    </a:cubicBezTo>
                    <a:cubicBezTo>
                      <a:pt x="243" y="1811"/>
                      <a:pt x="152" y="1173"/>
                      <a:pt x="456" y="687"/>
                    </a:cubicBezTo>
                    <a:cubicBezTo>
                      <a:pt x="740" y="226"/>
                      <a:pt x="1199" y="137"/>
                      <a:pt x="1683" y="137"/>
                    </a:cubicBezTo>
                    <a:cubicBezTo>
                      <a:pt x="1987" y="137"/>
                      <a:pt x="2301" y="172"/>
                      <a:pt x="2587" y="172"/>
                    </a:cubicBezTo>
                    <a:cubicBezTo>
                      <a:pt x="2627" y="172"/>
                      <a:pt x="2667" y="172"/>
                      <a:pt x="2705" y="170"/>
                    </a:cubicBezTo>
                    <a:cubicBezTo>
                      <a:pt x="2736" y="170"/>
                      <a:pt x="2736" y="140"/>
                      <a:pt x="2705" y="109"/>
                    </a:cubicBezTo>
                    <a:cubicBezTo>
                      <a:pt x="2396" y="58"/>
                      <a:pt x="2043" y="1"/>
                      <a:pt x="1698" y="1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3524" name="Google Shape;1195;p63"/>
              <p:cNvSpPr>
                <a:spLocks/>
              </p:cNvSpPr>
              <p:nvPr/>
            </p:nvSpPr>
            <p:spPr bwMode="auto">
              <a:xfrm>
                <a:off x="431736" y="1665276"/>
                <a:ext cx="93006" cy="60071"/>
              </a:xfrm>
              <a:custGeom>
                <a:avLst/>
                <a:gdLst/>
                <a:ahLst/>
                <a:cxnLst>
                  <a:cxn ang="0">
                    <a:pos x="1029" y="1"/>
                  </a:cxn>
                  <a:cxn ang="0">
                    <a:pos x="40" y="912"/>
                  </a:cxn>
                  <a:cxn ang="0">
                    <a:pos x="106" y="1004"/>
                  </a:cxn>
                  <a:cxn ang="0">
                    <a:pos x="192" y="972"/>
                  </a:cxn>
                  <a:cxn ang="0">
                    <a:pos x="648" y="334"/>
                  </a:cxn>
                  <a:cxn ang="0">
                    <a:pos x="1054" y="178"/>
                  </a:cxn>
                  <a:cxn ang="0">
                    <a:pos x="1469" y="273"/>
                  </a:cxn>
                  <a:cxn ang="0">
                    <a:pos x="1492" y="279"/>
                  </a:cxn>
                  <a:cxn ang="0">
                    <a:pos x="1529" y="182"/>
                  </a:cxn>
                  <a:cxn ang="0">
                    <a:pos x="1029" y="1"/>
                  </a:cxn>
                </a:cxnLst>
                <a:rect l="0" t="0" r="r" b="b"/>
                <a:pathLst>
                  <a:path w="1556" h="1005" extrusionOk="0">
                    <a:moveTo>
                      <a:pt x="1029" y="1"/>
                    </a:moveTo>
                    <a:cubicBezTo>
                      <a:pt x="582" y="1"/>
                      <a:pt x="220" y="440"/>
                      <a:pt x="40" y="912"/>
                    </a:cubicBezTo>
                    <a:cubicBezTo>
                      <a:pt x="1" y="971"/>
                      <a:pt x="50" y="1004"/>
                      <a:pt x="106" y="1004"/>
                    </a:cubicBezTo>
                    <a:cubicBezTo>
                      <a:pt x="137" y="1004"/>
                      <a:pt x="170" y="994"/>
                      <a:pt x="192" y="972"/>
                    </a:cubicBezTo>
                    <a:cubicBezTo>
                      <a:pt x="344" y="760"/>
                      <a:pt x="435" y="517"/>
                      <a:pt x="648" y="334"/>
                    </a:cubicBezTo>
                    <a:cubicBezTo>
                      <a:pt x="775" y="223"/>
                      <a:pt x="910" y="178"/>
                      <a:pt x="1054" y="178"/>
                    </a:cubicBezTo>
                    <a:cubicBezTo>
                      <a:pt x="1185" y="178"/>
                      <a:pt x="1324" y="215"/>
                      <a:pt x="1469" y="273"/>
                    </a:cubicBezTo>
                    <a:cubicBezTo>
                      <a:pt x="1477" y="278"/>
                      <a:pt x="1485" y="279"/>
                      <a:pt x="1492" y="279"/>
                    </a:cubicBezTo>
                    <a:cubicBezTo>
                      <a:pt x="1537" y="279"/>
                      <a:pt x="1555" y="208"/>
                      <a:pt x="1529" y="182"/>
                    </a:cubicBezTo>
                    <a:cubicBezTo>
                      <a:pt x="1355" y="55"/>
                      <a:pt x="1187" y="1"/>
                      <a:pt x="1029" y="1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3525" name="Google Shape;1196;p63"/>
              <p:cNvSpPr>
                <a:spLocks/>
              </p:cNvSpPr>
              <p:nvPr/>
            </p:nvSpPr>
            <p:spPr bwMode="auto">
              <a:xfrm>
                <a:off x="-859930" y="960743"/>
                <a:ext cx="1321054" cy="1205850"/>
              </a:xfrm>
              <a:custGeom>
                <a:avLst/>
                <a:gdLst/>
                <a:ahLst/>
                <a:cxnLst>
                  <a:cxn ang="0">
                    <a:pos x="8671" y="0"/>
                  </a:cxn>
                  <a:cxn ang="0">
                    <a:pos x="622" y="10585"/>
                  </a:cxn>
                  <a:cxn ang="0">
                    <a:pos x="1716" y="16208"/>
                  </a:cxn>
                  <a:cxn ang="0">
                    <a:pos x="9984" y="20159"/>
                  </a:cxn>
                  <a:cxn ang="0">
                    <a:pos x="10618" y="20173"/>
                  </a:cxn>
                  <a:cxn ang="0">
                    <a:pos x="20501" y="15721"/>
                  </a:cxn>
                  <a:cxn ang="0">
                    <a:pos x="21473" y="7667"/>
                  </a:cxn>
                  <a:cxn ang="0">
                    <a:pos x="17856" y="2135"/>
                  </a:cxn>
                  <a:cxn ang="0">
                    <a:pos x="8671" y="0"/>
                  </a:cxn>
                </a:cxnLst>
                <a:rect l="0" t="0" r="r" b="b"/>
                <a:pathLst>
                  <a:path w="21991" h="20174" extrusionOk="0">
                    <a:moveTo>
                      <a:pt x="8671" y="0"/>
                    </a:moveTo>
                    <a:cubicBezTo>
                      <a:pt x="4207" y="0"/>
                      <a:pt x="1" y="2149"/>
                      <a:pt x="622" y="10585"/>
                    </a:cubicBezTo>
                    <a:cubicBezTo>
                      <a:pt x="622" y="10585"/>
                      <a:pt x="713" y="14384"/>
                      <a:pt x="1716" y="16208"/>
                    </a:cubicBezTo>
                    <a:cubicBezTo>
                      <a:pt x="2719" y="18062"/>
                      <a:pt x="5880" y="20007"/>
                      <a:pt x="9984" y="20159"/>
                    </a:cubicBezTo>
                    <a:cubicBezTo>
                      <a:pt x="10192" y="20169"/>
                      <a:pt x="10404" y="20173"/>
                      <a:pt x="10618" y="20173"/>
                    </a:cubicBezTo>
                    <a:cubicBezTo>
                      <a:pt x="14596" y="20173"/>
                      <a:pt x="19491" y="18577"/>
                      <a:pt x="20501" y="15721"/>
                    </a:cubicBezTo>
                    <a:cubicBezTo>
                      <a:pt x="21595" y="12712"/>
                      <a:pt x="21990" y="10645"/>
                      <a:pt x="21473" y="7667"/>
                    </a:cubicBezTo>
                    <a:cubicBezTo>
                      <a:pt x="20926" y="4688"/>
                      <a:pt x="20713" y="3350"/>
                      <a:pt x="17856" y="2135"/>
                    </a:cubicBezTo>
                    <a:cubicBezTo>
                      <a:pt x="16536" y="1587"/>
                      <a:pt x="12508" y="0"/>
                      <a:pt x="8671" y="0"/>
                    </a:cubicBezTo>
                    <a:close/>
                  </a:path>
                </a:pathLst>
              </a:custGeom>
              <a:solidFill>
                <a:srgbClr val="FDE1C8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3526" name="Google Shape;1197;p63"/>
              <p:cNvSpPr>
                <a:spLocks/>
              </p:cNvSpPr>
              <p:nvPr/>
            </p:nvSpPr>
            <p:spPr bwMode="auto">
              <a:xfrm>
                <a:off x="-238128" y="1562929"/>
                <a:ext cx="92707" cy="152958"/>
              </a:xfrm>
              <a:custGeom>
                <a:avLst/>
                <a:gdLst/>
                <a:ahLst/>
                <a:cxnLst>
                  <a:cxn ang="0">
                    <a:pos x="259" y="0"/>
                  </a:cxn>
                  <a:cxn ang="0">
                    <a:pos x="213" y="23"/>
                  </a:cxn>
                  <a:cxn ang="0">
                    <a:pos x="61" y="1117"/>
                  </a:cxn>
                  <a:cxn ang="0">
                    <a:pos x="152" y="1817"/>
                  </a:cxn>
                  <a:cxn ang="0">
                    <a:pos x="472" y="2007"/>
                  </a:cxn>
                  <a:cxn ang="0">
                    <a:pos x="548" y="1999"/>
                  </a:cxn>
                  <a:cxn ang="0">
                    <a:pos x="791" y="1847"/>
                  </a:cxn>
                  <a:cxn ang="0">
                    <a:pos x="1034" y="1695"/>
                  </a:cxn>
                  <a:cxn ang="0">
                    <a:pos x="1277" y="2151"/>
                  </a:cxn>
                  <a:cxn ang="0">
                    <a:pos x="973" y="2394"/>
                  </a:cxn>
                  <a:cxn ang="0">
                    <a:pos x="1026" y="2558"/>
                  </a:cxn>
                  <a:cxn ang="0">
                    <a:pos x="1064" y="2546"/>
                  </a:cxn>
                  <a:cxn ang="0">
                    <a:pos x="1520" y="1877"/>
                  </a:cxn>
                  <a:cxn ang="0">
                    <a:pos x="1081" y="1530"/>
                  </a:cxn>
                  <a:cxn ang="0">
                    <a:pos x="973" y="1543"/>
                  </a:cxn>
                  <a:cxn ang="0">
                    <a:pos x="700" y="1725"/>
                  </a:cxn>
                  <a:cxn ang="0">
                    <a:pos x="485" y="1773"/>
                  </a:cxn>
                  <a:cxn ang="0">
                    <a:pos x="244" y="1026"/>
                  </a:cxn>
                  <a:cxn ang="0">
                    <a:pos x="304" y="23"/>
                  </a:cxn>
                  <a:cxn ang="0">
                    <a:pos x="259" y="0"/>
                  </a:cxn>
                </a:cxnLst>
                <a:rect l="0" t="0" r="r" b="b"/>
                <a:pathLst>
                  <a:path w="1551" h="2559" extrusionOk="0">
                    <a:moveTo>
                      <a:pt x="259" y="0"/>
                    </a:moveTo>
                    <a:cubicBezTo>
                      <a:pt x="244" y="0"/>
                      <a:pt x="228" y="8"/>
                      <a:pt x="213" y="23"/>
                    </a:cubicBezTo>
                    <a:cubicBezTo>
                      <a:pt x="122" y="388"/>
                      <a:pt x="122" y="783"/>
                      <a:pt x="61" y="1117"/>
                    </a:cubicBezTo>
                    <a:cubicBezTo>
                      <a:pt x="31" y="1361"/>
                      <a:pt x="0" y="1634"/>
                      <a:pt x="152" y="1817"/>
                    </a:cubicBezTo>
                    <a:cubicBezTo>
                      <a:pt x="228" y="1943"/>
                      <a:pt x="347" y="2007"/>
                      <a:pt x="472" y="2007"/>
                    </a:cubicBezTo>
                    <a:cubicBezTo>
                      <a:pt x="497" y="2007"/>
                      <a:pt x="522" y="2004"/>
                      <a:pt x="548" y="1999"/>
                    </a:cubicBezTo>
                    <a:cubicBezTo>
                      <a:pt x="639" y="1969"/>
                      <a:pt x="730" y="1908"/>
                      <a:pt x="791" y="1847"/>
                    </a:cubicBezTo>
                    <a:cubicBezTo>
                      <a:pt x="821" y="1847"/>
                      <a:pt x="973" y="1695"/>
                      <a:pt x="1034" y="1695"/>
                    </a:cubicBezTo>
                    <a:cubicBezTo>
                      <a:pt x="1095" y="1847"/>
                      <a:pt x="1186" y="1999"/>
                      <a:pt x="1277" y="2151"/>
                    </a:cubicBezTo>
                    <a:cubicBezTo>
                      <a:pt x="1186" y="2273"/>
                      <a:pt x="1095" y="2333"/>
                      <a:pt x="973" y="2394"/>
                    </a:cubicBezTo>
                    <a:cubicBezTo>
                      <a:pt x="895" y="2420"/>
                      <a:pt x="951" y="2558"/>
                      <a:pt x="1026" y="2558"/>
                    </a:cubicBezTo>
                    <a:cubicBezTo>
                      <a:pt x="1039" y="2558"/>
                      <a:pt x="1051" y="2555"/>
                      <a:pt x="1064" y="2546"/>
                    </a:cubicBezTo>
                    <a:cubicBezTo>
                      <a:pt x="1338" y="2424"/>
                      <a:pt x="1551" y="2181"/>
                      <a:pt x="1520" y="1877"/>
                    </a:cubicBezTo>
                    <a:cubicBezTo>
                      <a:pt x="1469" y="1670"/>
                      <a:pt x="1285" y="1530"/>
                      <a:pt x="1081" y="1530"/>
                    </a:cubicBezTo>
                    <a:cubicBezTo>
                      <a:pt x="1046" y="1530"/>
                      <a:pt x="1009" y="1534"/>
                      <a:pt x="973" y="1543"/>
                    </a:cubicBezTo>
                    <a:cubicBezTo>
                      <a:pt x="852" y="1573"/>
                      <a:pt x="791" y="1665"/>
                      <a:pt x="700" y="1725"/>
                    </a:cubicBezTo>
                    <a:cubicBezTo>
                      <a:pt x="615" y="1758"/>
                      <a:pt x="544" y="1773"/>
                      <a:pt x="485" y="1773"/>
                    </a:cubicBezTo>
                    <a:cubicBezTo>
                      <a:pt x="163" y="1773"/>
                      <a:pt x="192" y="1335"/>
                      <a:pt x="244" y="1026"/>
                    </a:cubicBezTo>
                    <a:cubicBezTo>
                      <a:pt x="274" y="753"/>
                      <a:pt x="456" y="297"/>
                      <a:pt x="304" y="23"/>
                    </a:cubicBezTo>
                    <a:cubicBezTo>
                      <a:pt x="289" y="8"/>
                      <a:pt x="274" y="0"/>
                      <a:pt x="25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3527" name="Google Shape;1198;p63"/>
              <p:cNvSpPr>
                <a:spLocks/>
              </p:cNvSpPr>
              <p:nvPr/>
            </p:nvSpPr>
            <p:spPr bwMode="auto">
              <a:xfrm>
                <a:off x="-630531" y="1389893"/>
                <a:ext cx="116317" cy="91034"/>
              </a:xfrm>
              <a:custGeom>
                <a:avLst/>
                <a:gdLst/>
                <a:ahLst/>
                <a:cxnLst>
                  <a:cxn ang="0">
                    <a:pos x="1824" y="0"/>
                  </a:cxn>
                  <a:cxn ang="0">
                    <a:pos x="0" y="1459"/>
                  </a:cxn>
                  <a:cxn ang="0">
                    <a:pos x="48" y="1523"/>
                  </a:cxn>
                  <a:cxn ang="0">
                    <a:pos x="91" y="1490"/>
                  </a:cxn>
                  <a:cxn ang="0">
                    <a:pos x="1854" y="183"/>
                  </a:cxn>
                  <a:cxn ang="0">
                    <a:pos x="1824" y="0"/>
                  </a:cxn>
                </a:cxnLst>
                <a:rect l="0" t="0" r="r" b="b"/>
                <a:pathLst>
                  <a:path w="1946" h="1523" extrusionOk="0">
                    <a:moveTo>
                      <a:pt x="1824" y="0"/>
                    </a:moveTo>
                    <a:cubicBezTo>
                      <a:pt x="1125" y="0"/>
                      <a:pt x="122" y="730"/>
                      <a:pt x="0" y="1459"/>
                    </a:cubicBezTo>
                    <a:cubicBezTo>
                      <a:pt x="0" y="1497"/>
                      <a:pt x="23" y="1523"/>
                      <a:pt x="48" y="1523"/>
                    </a:cubicBezTo>
                    <a:cubicBezTo>
                      <a:pt x="64" y="1523"/>
                      <a:pt x="80" y="1513"/>
                      <a:pt x="91" y="1490"/>
                    </a:cubicBezTo>
                    <a:cubicBezTo>
                      <a:pt x="517" y="821"/>
                      <a:pt x="1033" y="395"/>
                      <a:pt x="1854" y="183"/>
                    </a:cubicBezTo>
                    <a:cubicBezTo>
                      <a:pt x="1945" y="152"/>
                      <a:pt x="1915" y="31"/>
                      <a:pt x="1824" y="0"/>
                    </a:cubicBezTo>
                    <a:close/>
                  </a:path>
                </a:pathLst>
              </a:custGeom>
              <a:solidFill>
                <a:srgbClr val="8E4F4F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3528" name="Google Shape;1199;p63"/>
              <p:cNvSpPr>
                <a:spLocks/>
              </p:cNvSpPr>
              <p:nvPr/>
            </p:nvSpPr>
            <p:spPr bwMode="auto">
              <a:xfrm>
                <a:off x="81652" y="1345722"/>
                <a:ext cx="133293" cy="53138"/>
              </a:xfrm>
              <a:custGeom>
                <a:avLst/>
                <a:gdLst/>
                <a:ahLst/>
                <a:cxnLst>
                  <a:cxn ang="0">
                    <a:pos x="435" y="1"/>
                  </a:cxn>
                  <a:cxn ang="0">
                    <a:pos x="61" y="40"/>
                  </a:cxn>
                  <a:cxn ang="0">
                    <a:pos x="61" y="162"/>
                  </a:cxn>
                  <a:cxn ang="0">
                    <a:pos x="1976" y="861"/>
                  </a:cxn>
                  <a:cxn ang="0">
                    <a:pos x="2056" y="889"/>
                  </a:cxn>
                  <a:cxn ang="0">
                    <a:pos x="2158" y="709"/>
                  </a:cxn>
                  <a:cxn ang="0">
                    <a:pos x="435" y="1"/>
                  </a:cxn>
                </a:cxnLst>
                <a:rect l="0" t="0" r="r" b="b"/>
                <a:pathLst>
                  <a:path w="2230" h="889" extrusionOk="0">
                    <a:moveTo>
                      <a:pt x="435" y="1"/>
                    </a:moveTo>
                    <a:cubicBezTo>
                      <a:pt x="304" y="1"/>
                      <a:pt x="178" y="14"/>
                      <a:pt x="61" y="40"/>
                    </a:cubicBezTo>
                    <a:cubicBezTo>
                      <a:pt x="0" y="40"/>
                      <a:pt x="0" y="131"/>
                      <a:pt x="61" y="162"/>
                    </a:cubicBezTo>
                    <a:cubicBezTo>
                      <a:pt x="760" y="283"/>
                      <a:pt x="1429" y="344"/>
                      <a:pt x="1976" y="861"/>
                    </a:cubicBezTo>
                    <a:cubicBezTo>
                      <a:pt x="2002" y="881"/>
                      <a:pt x="2030" y="889"/>
                      <a:pt x="2056" y="889"/>
                    </a:cubicBezTo>
                    <a:cubicBezTo>
                      <a:pt x="2152" y="889"/>
                      <a:pt x="2230" y="780"/>
                      <a:pt x="2158" y="709"/>
                    </a:cubicBezTo>
                    <a:cubicBezTo>
                      <a:pt x="1782" y="282"/>
                      <a:pt x="1054" y="1"/>
                      <a:pt x="435" y="1"/>
                    </a:cubicBezTo>
                    <a:close/>
                  </a:path>
                </a:pathLst>
              </a:custGeom>
              <a:solidFill>
                <a:srgbClr val="8E4F4F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3529" name="Google Shape;1200;p63"/>
              <p:cNvSpPr>
                <a:spLocks/>
              </p:cNvSpPr>
              <p:nvPr/>
            </p:nvSpPr>
            <p:spPr bwMode="auto">
              <a:xfrm>
                <a:off x="-653294" y="1750149"/>
                <a:ext cx="287196" cy="264020"/>
              </a:xfrm>
              <a:custGeom>
                <a:avLst/>
                <a:gdLst/>
                <a:ahLst/>
                <a:cxnLst>
                  <a:cxn ang="0">
                    <a:pos x="2063" y="1"/>
                  </a:cxn>
                  <a:cxn ang="0">
                    <a:pos x="1946" y="4"/>
                  </a:cxn>
                  <a:cxn ang="0">
                    <a:pos x="61" y="1980"/>
                  </a:cxn>
                  <a:cxn ang="0">
                    <a:pos x="2067" y="3774"/>
                  </a:cxn>
                  <a:cxn ang="0">
                    <a:pos x="2128" y="3773"/>
                  </a:cxn>
                  <a:cxn ang="0">
                    <a:pos x="4043" y="1797"/>
                  </a:cxn>
                  <a:cxn ang="0">
                    <a:pos x="2063" y="1"/>
                  </a:cxn>
                </a:cxnLst>
                <a:rect l="0" t="0" r="r" b="b"/>
                <a:pathLst>
                  <a:path w="4105" h="3774" extrusionOk="0">
                    <a:moveTo>
                      <a:pt x="2063" y="1"/>
                    </a:moveTo>
                    <a:cubicBezTo>
                      <a:pt x="2024" y="1"/>
                      <a:pt x="1985" y="2"/>
                      <a:pt x="1946" y="4"/>
                    </a:cubicBezTo>
                    <a:cubicBezTo>
                      <a:pt x="852" y="65"/>
                      <a:pt x="1" y="946"/>
                      <a:pt x="61" y="1980"/>
                    </a:cubicBezTo>
                    <a:cubicBezTo>
                      <a:pt x="91" y="2994"/>
                      <a:pt x="999" y="3774"/>
                      <a:pt x="2067" y="3774"/>
                    </a:cubicBezTo>
                    <a:cubicBezTo>
                      <a:pt x="2088" y="3774"/>
                      <a:pt x="2108" y="3774"/>
                      <a:pt x="2128" y="3773"/>
                    </a:cubicBezTo>
                    <a:cubicBezTo>
                      <a:pt x="3253" y="3712"/>
                      <a:pt x="4104" y="2831"/>
                      <a:pt x="4043" y="1797"/>
                    </a:cubicBezTo>
                    <a:cubicBezTo>
                      <a:pt x="3985" y="800"/>
                      <a:pt x="3133" y="1"/>
                      <a:pt x="2063" y="1"/>
                    </a:cubicBezTo>
                    <a:close/>
                  </a:path>
                </a:pathLst>
              </a:custGeom>
              <a:solidFill>
                <a:srgbClr val="F1C1C7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3530" name="Google Shape;1201;p63"/>
              <p:cNvSpPr>
                <a:spLocks/>
              </p:cNvSpPr>
              <p:nvPr/>
            </p:nvSpPr>
            <p:spPr bwMode="auto">
              <a:xfrm>
                <a:off x="-13510" y="1706137"/>
                <a:ext cx="313902" cy="288697"/>
              </a:xfrm>
              <a:custGeom>
                <a:avLst/>
                <a:gdLst/>
                <a:ahLst/>
                <a:cxnLst>
                  <a:cxn ang="0">
                    <a:pos x="2064" y="1"/>
                  </a:cxn>
                  <a:cxn ang="0">
                    <a:pos x="1945" y="4"/>
                  </a:cxn>
                  <a:cxn ang="0">
                    <a:pos x="30" y="1980"/>
                  </a:cxn>
                  <a:cxn ang="0">
                    <a:pos x="2010" y="3746"/>
                  </a:cxn>
                  <a:cxn ang="0">
                    <a:pos x="2128" y="3743"/>
                  </a:cxn>
                  <a:cxn ang="0">
                    <a:pos x="4043" y="1767"/>
                  </a:cxn>
                  <a:cxn ang="0">
                    <a:pos x="2064" y="1"/>
                  </a:cxn>
                </a:cxnLst>
                <a:rect l="0" t="0" r="r" b="b"/>
                <a:pathLst>
                  <a:path w="4074" h="3747" extrusionOk="0">
                    <a:moveTo>
                      <a:pt x="2064" y="1"/>
                    </a:moveTo>
                    <a:cubicBezTo>
                      <a:pt x="2024" y="1"/>
                      <a:pt x="1985" y="2"/>
                      <a:pt x="1945" y="4"/>
                    </a:cubicBezTo>
                    <a:cubicBezTo>
                      <a:pt x="851" y="35"/>
                      <a:pt x="0" y="916"/>
                      <a:pt x="30" y="1980"/>
                    </a:cubicBezTo>
                    <a:cubicBezTo>
                      <a:pt x="89" y="2976"/>
                      <a:pt x="967" y="3746"/>
                      <a:pt x="2010" y="3746"/>
                    </a:cubicBezTo>
                    <a:cubicBezTo>
                      <a:pt x="2049" y="3746"/>
                      <a:pt x="2088" y="3745"/>
                      <a:pt x="2128" y="3743"/>
                    </a:cubicBezTo>
                    <a:cubicBezTo>
                      <a:pt x="3222" y="3682"/>
                      <a:pt x="4073" y="2801"/>
                      <a:pt x="4043" y="1767"/>
                    </a:cubicBezTo>
                    <a:cubicBezTo>
                      <a:pt x="3984" y="771"/>
                      <a:pt x="3107" y="1"/>
                      <a:pt x="2064" y="1"/>
                    </a:cubicBezTo>
                    <a:close/>
                  </a:path>
                </a:pathLst>
              </a:custGeom>
              <a:solidFill>
                <a:srgbClr val="F1C1C7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3531" name="Google Shape;1202;p63"/>
              <p:cNvSpPr>
                <a:spLocks/>
              </p:cNvSpPr>
              <p:nvPr/>
            </p:nvSpPr>
            <p:spPr bwMode="auto">
              <a:xfrm>
                <a:off x="-516127" y="1598671"/>
                <a:ext cx="67304" cy="78302"/>
              </a:xfrm>
              <a:custGeom>
                <a:avLst/>
                <a:gdLst/>
                <a:ahLst/>
                <a:cxnLst>
                  <a:cxn ang="0">
                    <a:pos x="564" y="0"/>
                  </a:cxn>
                  <a:cxn ang="0">
                    <a:pos x="518" y="3"/>
                  </a:cxn>
                  <a:cxn ang="0">
                    <a:pos x="1" y="702"/>
                  </a:cxn>
                  <a:cxn ang="0">
                    <a:pos x="609" y="1310"/>
                  </a:cxn>
                  <a:cxn ang="0">
                    <a:pos x="1095" y="611"/>
                  </a:cxn>
                  <a:cxn ang="0">
                    <a:pos x="564" y="0"/>
                  </a:cxn>
                </a:cxnLst>
                <a:rect l="0" t="0" r="r" b="b"/>
                <a:pathLst>
                  <a:path w="1126" h="1310" extrusionOk="0">
                    <a:moveTo>
                      <a:pt x="564" y="0"/>
                    </a:moveTo>
                    <a:cubicBezTo>
                      <a:pt x="548" y="0"/>
                      <a:pt x="533" y="1"/>
                      <a:pt x="518" y="3"/>
                    </a:cubicBezTo>
                    <a:cubicBezTo>
                      <a:pt x="214" y="33"/>
                      <a:pt x="1" y="337"/>
                      <a:pt x="1" y="702"/>
                    </a:cubicBezTo>
                    <a:cubicBezTo>
                      <a:pt x="31" y="1036"/>
                      <a:pt x="305" y="1310"/>
                      <a:pt x="609" y="1310"/>
                    </a:cubicBezTo>
                    <a:cubicBezTo>
                      <a:pt x="913" y="1279"/>
                      <a:pt x="1126" y="975"/>
                      <a:pt x="1095" y="611"/>
                    </a:cubicBezTo>
                    <a:cubicBezTo>
                      <a:pt x="1066" y="264"/>
                      <a:pt x="846" y="0"/>
                      <a:pt x="564" y="0"/>
                    </a:cubicBezTo>
                    <a:close/>
                  </a:path>
                </a:pathLst>
              </a:custGeom>
              <a:solidFill>
                <a:srgbClr val="111111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3532" name="Google Shape;1203;p63"/>
              <p:cNvSpPr>
                <a:spLocks/>
              </p:cNvSpPr>
              <p:nvPr/>
            </p:nvSpPr>
            <p:spPr bwMode="auto">
              <a:xfrm>
                <a:off x="16201" y="1562331"/>
                <a:ext cx="67304" cy="78302"/>
              </a:xfrm>
              <a:custGeom>
                <a:avLst/>
                <a:gdLst/>
                <a:ahLst/>
                <a:cxnLst>
                  <a:cxn ang="0">
                    <a:pos x="559" y="1"/>
                  </a:cxn>
                  <a:cxn ang="0">
                    <a:pos x="518" y="3"/>
                  </a:cxn>
                  <a:cxn ang="0">
                    <a:pos x="1" y="702"/>
                  </a:cxn>
                  <a:cxn ang="0">
                    <a:pos x="609" y="1310"/>
                  </a:cxn>
                  <a:cxn ang="0">
                    <a:pos x="1095" y="611"/>
                  </a:cxn>
                  <a:cxn ang="0">
                    <a:pos x="559" y="1"/>
                  </a:cxn>
                </a:cxnLst>
                <a:rect l="0" t="0" r="r" b="b"/>
                <a:pathLst>
                  <a:path w="1126" h="1310" extrusionOk="0">
                    <a:moveTo>
                      <a:pt x="559" y="1"/>
                    </a:moveTo>
                    <a:cubicBezTo>
                      <a:pt x="545" y="1"/>
                      <a:pt x="532" y="1"/>
                      <a:pt x="518" y="3"/>
                    </a:cubicBezTo>
                    <a:cubicBezTo>
                      <a:pt x="214" y="33"/>
                      <a:pt x="1" y="337"/>
                      <a:pt x="1" y="702"/>
                    </a:cubicBezTo>
                    <a:cubicBezTo>
                      <a:pt x="31" y="1036"/>
                      <a:pt x="305" y="1310"/>
                      <a:pt x="609" y="1310"/>
                    </a:cubicBezTo>
                    <a:cubicBezTo>
                      <a:pt x="882" y="1279"/>
                      <a:pt x="1126" y="976"/>
                      <a:pt x="1095" y="611"/>
                    </a:cubicBezTo>
                    <a:cubicBezTo>
                      <a:pt x="1066" y="265"/>
                      <a:pt x="818" y="1"/>
                      <a:pt x="559" y="1"/>
                    </a:cubicBezTo>
                    <a:close/>
                  </a:path>
                </a:pathLst>
              </a:custGeom>
              <a:solidFill>
                <a:srgbClr val="111111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3533" name="Google Shape;1204;p63"/>
              <p:cNvSpPr>
                <a:spLocks/>
              </p:cNvSpPr>
              <p:nvPr/>
            </p:nvSpPr>
            <p:spPr bwMode="auto">
              <a:xfrm>
                <a:off x="-944705" y="978696"/>
                <a:ext cx="316197" cy="640621"/>
              </a:xfrm>
              <a:custGeom>
                <a:avLst/>
                <a:gdLst/>
                <a:ahLst/>
                <a:cxnLst>
                  <a:cxn ang="0">
                    <a:pos x="5289" y="1"/>
                  </a:cxn>
                  <a:cxn ang="0">
                    <a:pos x="5289" y="1"/>
                  </a:cxn>
                  <a:cxn ang="0">
                    <a:pos x="973" y="4165"/>
                  </a:cxn>
                  <a:cxn ang="0">
                    <a:pos x="547" y="10244"/>
                  </a:cxn>
                  <a:cxn ang="0">
                    <a:pos x="2158" y="10700"/>
                  </a:cxn>
                  <a:cxn ang="0">
                    <a:pos x="2209" y="10718"/>
                  </a:cxn>
                  <a:cxn ang="0">
                    <a:pos x="2189" y="9514"/>
                  </a:cxn>
                  <a:cxn ang="0">
                    <a:pos x="4195" y="8998"/>
                  </a:cxn>
                  <a:cxn ang="0">
                    <a:pos x="4894" y="1460"/>
                  </a:cxn>
                  <a:cxn ang="0">
                    <a:pos x="5289" y="1"/>
                  </a:cxn>
                </a:cxnLst>
                <a:rect l="0" t="0" r="r" b="b"/>
                <a:pathLst>
                  <a:path w="5290" h="10719" extrusionOk="0">
                    <a:moveTo>
                      <a:pt x="5289" y="1"/>
                    </a:moveTo>
                    <a:lnTo>
                      <a:pt x="5289" y="1"/>
                    </a:lnTo>
                    <a:cubicBezTo>
                      <a:pt x="3192" y="882"/>
                      <a:pt x="1520" y="2554"/>
                      <a:pt x="973" y="4165"/>
                    </a:cubicBezTo>
                    <a:cubicBezTo>
                      <a:pt x="0" y="7022"/>
                      <a:pt x="547" y="10244"/>
                      <a:pt x="547" y="10244"/>
                    </a:cubicBezTo>
                    <a:cubicBezTo>
                      <a:pt x="912" y="10305"/>
                      <a:pt x="1976" y="10639"/>
                      <a:pt x="2158" y="10700"/>
                    </a:cubicBezTo>
                    <a:cubicBezTo>
                      <a:pt x="2179" y="10712"/>
                      <a:pt x="2196" y="10718"/>
                      <a:pt x="2209" y="10718"/>
                    </a:cubicBezTo>
                    <a:cubicBezTo>
                      <a:pt x="2388" y="10718"/>
                      <a:pt x="1905" y="9628"/>
                      <a:pt x="2189" y="9514"/>
                    </a:cubicBezTo>
                    <a:cubicBezTo>
                      <a:pt x="2857" y="9302"/>
                      <a:pt x="3526" y="9119"/>
                      <a:pt x="4195" y="8998"/>
                    </a:cubicBezTo>
                    <a:cubicBezTo>
                      <a:pt x="3830" y="6414"/>
                      <a:pt x="4134" y="3831"/>
                      <a:pt x="4894" y="1460"/>
                    </a:cubicBezTo>
                    <a:cubicBezTo>
                      <a:pt x="5046" y="973"/>
                      <a:pt x="5167" y="487"/>
                      <a:pt x="5289" y="1"/>
                    </a:cubicBezTo>
                    <a:close/>
                  </a:path>
                </a:pathLst>
              </a:custGeom>
              <a:solidFill>
                <a:srgbClr val="3D1926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3534" name="Google Shape;1205;p63"/>
              <p:cNvSpPr>
                <a:spLocks/>
              </p:cNvSpPr>
              <p:nvPr/>
            </p:nvSpPr>
            <p:spPr bwMode="auto">
              <a:xfrm>
                <a:off x="-724621" y="949286"/>
                <a:ext cx="206611" cy="570154"/>
              </a:xfrm>
              <a:custGeom>
                <a:avLst/>
                <a:gdLst/>
                <a:ahLst/>
                <a:cxnLst>
                  <a:cxn ang="0">
                    <a:pos x="3040" y="0"/>
                  </a:cxn>
                  <a:cxn ang="0">
                    <a:pos x="1489" y="487"/>
                  </a:cxn>
                  <a:cxn ang="0">
                    <a:pos x="1094" y="1946"/>
                  </a:cxn>
                  <a:cxn ang="0">
                    <a:pos x="365" y="9484"/>
                  </a:cxn>
                  <a:cxn ang="0">
                    <a:pos x="3222" y="8997"/>
                  </a:cxn>
                  <a:cxn ang="0">
                    <a:pos x="3040" y="0"/>
                  </a:cxn>
                </a:cxnLst>
                <a:rect l="0" t="0" r="r" b="b"/>
                <a:pathLst>
                  <a:path w="3222" h="9484" extrusionOk="0">
                    <a:moveTo>
                      <a:pt x="3040" y="0"/>
                    </a:moveTo>
                    <a:cubicBezTo>
                      <a:pt x="2492" y="92"/>
                      <a:pt x="1976" y="274"/>
                      <a:pt x="1489" y="487"/>
                    </a:cubicBezTo>
                    <a:cubicBezTo>
                      <a:pt x="1337" y="973"/>
                      <a:pt x="1216" y="1459"/>
                      <a:pt x="1094" y="1946"/>
                    </a:cubicBezTo>
                    <a:cubicBezTo>
                      <a:pt x="334" y="4317"/>
                      <a:pt x="0" y="6900"/>
                      <a:pt x="365" y="9484"/>
                    </a:cubicBezTo>
                    <a:cubicBezTo>
                      <a:pt x="1337" y="9271"/>
                      <a:pt x="2280" y="9119"/>
                      <a:pt x="3222" y="8997"/>
                    </a:cubicBezTo>
                    <a:cubicBezTo>
                      <a:pt x="2553" y="6019"/>
                      <a:pt x="2523" y="2979"/>
                      <a:pt x="3040" y="0"/>
                    </a:cubicBezTo>
                    <a:close/>
                  </a:path>
                </a:pathLst>
              </a:custGeom>
              <a:solidFill>
                <a:srgbClr val="582938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3535" name="Google Shape;1206;p63"/>
              <p:cNvSpPr>
                <a:spLocks/>
              </p:cNvSpPr>
              <p:nvPr/>
            </p:nvSpPr>
            <p:spPr bwMode="auto">
              <a:xfrm>
                <a:off x="-576698" y="804804"/>
                <a:ext cx="831620" cy="695991"/>
              </a:xfrm>
              <a:custGeom>
                <a:avLst/>
                <a:gdLst/>
                <a:ahLst/>
                <a:cxnLst>
                  <a:cxn ang="0">
                    <a:pos x="6538" y="1"/>
                  </a:cxn>
                  <a:cxn ang="0">
                    <a:pos x="6506" y="2"/>
                  </a:cxn>
                  <a:cxn ang="0">
                    <a:pos x="5138" y="2525"/>
                  </a:cxn>
                  <a:cxn ang="0">
                    <a:pos x="3954" y="839"/>
                  </a:cxn>
                  <a:cxn ang="0">
                    <a:pos x="3709" y="883"/>
                  </a:cxn>
                  <a:cxn ang="0">
                    <a:pos x="4135" y="2616"/>
                  </a:cxn>
                  <a:cxn ang="0">
                    <a:pos x="2083" y="2297"/>
                  </a:cxn>
                  <a:cxn ang="0">
                    <a:pos x="518" y="2464"/>
                  </a:cxn>
                  <a:cxn ang="0">
                    <a:pos x="700" y="11491"/>
                  </a:cxn>
                  <a:cxn ang="0">
                    <a:pos x="5490" y="11237"/>
                  </a:cxn>
                  <a:cxn ang="0">
                    <a:pos x="7326" y="11279"/>
                  </a:cxn>
                  <a:cxn ang="0">
                    <a:pos x="7396" y="8376"/>
                  </a:cxn>
                  <a:cxn ang="0">
                    <a:pos x="7509" y="8482"/>
                  </a:cxn>
                  <a:cxn ang="0">
                    <a:pos x="8208" y="11339"/>
                  </a:cxn>
                  <a:cxn ang="0">
                    <a:pos x="11035" y="11309"/>
                  </a:cxn>
                  <a:cxn ang="0">
                    <a:pos x="10852" y="7449"/>
                  </a:cxn>
                  <a:cxn ang="0">
                    <a:pos x="10852" y="7449"/>
                  </a:cxn>
                  <a:cxn ang="0">
                    <a:pos x="12220" y="11431"/>
                  </a:cxn>
                  <a:cxn ang="0">
                    <a:pos x="13588" y="11643"/>
                  </a:cxn>
                  <a:cxn ang="0">
                    <a:pos x="9180" y="2008"/>
                  </a:cxn>
                  <a:cxn ang="0">
                    <a:pos x="5928" y="2494"/>
                  </a:cxn>
                  <a:cxn ang="0">
                    <a:pos x="6538" y="1"/>
                  </a:cxn>
                </a:cxnLst>
                <a:rect l="0" t="0" r="r" b="b"/>
                <a:pathLst>
                  <a:path w="13588" h="11644" extrusionOk="0">
                    <a:moveTo>
                      <a:pt x="6538" y="1"/>
                    </a:moveTo>
                    <a:cubicBezTo>
                      <a:pt x="6527" y="1"/>
                      <a:pt x="6517" y="1"/>
                      <a:pt x="6506" y="2"/>
                    </a:cubicBezTo>
                    <a:cubicBezTo>
                      <a:pt x="5563" y="32"/>
                      <a:pt x="5138" y="2525"/>
                      <a:pt x="5138" y="2525"/>
                    </a:cubicBezTo>
                    <a:cubicBezTo>
                      <a:pt x="5138" y="2525"/>
                      <a:pt x="4806" y="839"/>
                      <a:pt x="3954" y="839"/>
                    </a:cubicBezTo>
                    <a:cubicBezTo>
                      <a:pt x="3877" y="839"/>
                      <a:pt x="3795" y="853"/>
                      <a:pt x="3709" y="883"/>
                    </a:cubicBezTo>
                    <a:cubicBezTo>
                      <a:pt x="2676" y="1248"/>
                      <a:pt x="4135" y="2616"/>
                      <a:pt x="4135" y="2616"/>
                    </a:cubicBezTo>
                    <a:cubicBezTo>
                      <a:pt x="3453" y="2394"/>
                      <a:pt x="2762" y="2297"/>
                      <a:pt x="2083" y="2297"/>
                    </a:cubicBezTo>
                    <a:cubicBezTo>
                      <a:pt x="1551" y="2297"/>
                      <a:pt x="1025" y="2357"/>
                      <a:pt x="518" y="2464"/>
                    </a:cubicBezTo>
                    <a:cubicBezTo>
                      <a:pt x="1" y="5473"/>
                      <a:pt x="31" y="8513"/>
                      <a:pt x="700" y="11491"/>
                    </a:cubicBezTo>
                    <a:cubicBezTo>
                      <a:pt x="2549" y="11286"/>
                      <a:pt x="4267" y="11237"/>
                      <a:pt x="5490" y="11237"/>
                    </a:cubicBezTo>
                    <a:cubicBezTo>
                      <a:pt x="6619" y="11237"/>
                      <a:pt x="7326" y="11279"/>
                      <a:pt x="7326" y="11279"/>
                    </a:cubicBezTo>
                    <a:cubicBezTo>
                      <a:pt x="7326" y="11279"/>
                      <a:pt x="7103" y="8376"/>
                      <a:pt x="7396" y="8376"/>
                    </a:cubicBezTo>
                    <a:cubicBezTo>
                      <a:pt x="7427" y="8376"/>
                      <a:pt x="7465" y="8409"/>
                      <a:pt x="7509" y="8482"/>
                    </a:cubicBezTo>
                    <a:cubicBezTo>
                      <a:pt x="7965" y="9242"/>
                      <a:pt x="8208" y="11339"/>
                      <a:pt x="8208" y="11339"/>
                    </a:cubicBezTo>
                    <a:lnTo>
                      <a:pt x="11035" y="11309"/>
                    </a:lnTo>
                    <a:cubicBezTo>
                      <a:pt x="11156" y="10610"/>
                      <a:pt x="10852" y="7449"/>
                      <a:pt x="10852" y="7449"/>
                    </a:cubicBezTo>
                    <a:cubicBezTo>
                      <a:pt x="11521" y="8482"/>
                      <a:pt x="12220" y="11431"/>
                      <a:pt x="12220" y="11431"/>
                    </a:cubicBezTo>
                    <a:cubicBezTo>
                      <a:pt x="12585" y="11491"/>
                      <a:pt x="13071" y="11583"/>
                      <a:pt x="13588" y="11643"/>
                    </a:cubicBezTo>
                    <a:cubicBezTo>
                      <a:pt x="12858" y="8269"/>
                      <a:pt x="11095" y="4987"/>
                      <a:pt x="9180" y="2008"/>
                    </a:cubicBezTo>
                    <a:cubicBezTo>
                      <a:pt x="7387" y="2099"/>
                      <a:pt x="5928" y="2494"/>
                      <a:pt x="5928" y="2494"/>
                    </a:cubicBezTo>
                    <a:cubicBezTo>
                      <a:pt x="5928" y="2494"/>
                      <a:pt x="7412" y="1"/>
                      <a:pt x="6538" y="1"/>
                    </a:cubicBezTo>
                    <a:close/>
                  </a:path>
                </a:pathLst>
              </a:custGeom>
              <a:solidFill>
                <a:srgbClr val="3D1926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3536" name="Google Shape;1207;p63"/>
              <p:cNvSpPr>
                <a:spLocks/>
              </p:cNvSpPr>
              <p:nvPr/>
            </p:nvSpPr>
            <p:spPr bwMode="auto">
              <a:xfrm>
                <a:off x="-27600" y="924907"/>
                <a:ext cx="438386" cy="594543"/>
              </a:xfrm>
              <a:custGeom>
                <a:avLst/>
                <a:gdLst/>
                <a:ahLst/>
                <a:cxnLst>
                  <a:cxn ang="0">
                    <a:pos x="617" y="1"/>
                  </a:cxn>
                  <a:cxn ang="0">
                    <a:pos x="0" y="11"/>
                  </a:cxn>
                  <a:cxn ang="0">
                    <a:pos x="4408" y="9646"/>
                  </a:cxn>
                  <a:cxn ang="0">
                    <a:pos x="6961" y="9981"/>
                  </a:cxn>
                  <a:cxn ang="0">
                    <a:pos x="2949" y="193"/>
                  </a:cxn>
                  <a:cxn ang="0">
                    <a:pos x="617" y="1"/>
                  </a:cxn>
                </a:cxnLst>
                <a:rect l="0" t="0" r="r" b="b"/>
                <a:pathLst>
                  <a:path w="6961" h="9981" extrusionOk="0">
                    <a:moveTo>
                      <a:pt x="617" y="1"/>
                    </a:moveTo>
                    <a:cubicBezTo>
                      <a:pt x="409" y="1"/>
                      <a:pt x="203" y="4"/>
                      <a:pt x="0" y="11"/>
                    </a:cubicBezTo>
                    <a:cubicBezTo>
                      <a:pt x="1915" y="3020"/>
                      <a:pt x="3678" y="6303"/>
                      <a:pt x="4408" y="9646"/>
                    </a:cubicBezTo>
                    <a:cubicBezTo>
                      <a:pt x="5259" y="9768"/>
                      <a:pt x="6201" y="9890"/>
                      <a:pt x="6961" y="9981"/>
                    </a:cubicBezTo>
                    <a:cubicBezTo>
                      <a:pt x="6566" y="6455"/>
                      <a:pt x="5168" y="2959"/>
                      <a:pt x="2949" y="193"/>
                    </a:cubicBezTo>
                    <a:cubicBezTo>
                      <a:pt x="2162" y="50"/>
                      <a:pt x="1374" y="1"/>
                      <a:pt x="617" y="1"/>
                    </a:cubicBezTo>
                    <a:close/>
                  </a:path>
                </a:pathLst>
              </a:custGeom>
              <a:solidFill>
                <a:srgbClr val="582938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3537" name="Google Shape;1208;p63"/>
              <p:cNvSpPr>
                <a:spLocks/>
              </p:cNvSpPr>
              <p:nvPr/>
            </p:nvSpPr>
            <p:spPr bwMode="auto">
              <a:xfrm>
                <a:off x="157272" y="935691"/>
                <a:ext cx="336161" cy="61438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4013" y="9788"/>
                  </a:cxn>
                  <a:cxn ang="0">
                    <a:pos x="4560" y="9849"/>
                  </a:cxn>
                  <a:cxn ang="0">
                    <a:pos x="4712" y="10304"/>
                  </a:cxn>
                  <a:cxn ang="0">
                    <a:pos x="5594" y="9940"/>
                  </a:cxn>
                  <a:cxn ang="0">
                    <a:pos x="3739" y="2797"/>
                  </a:cxn>
                  <a:cxn ang="0">
                    <a:pos x="1" y="0"/>
                  </a:cxn>
                </a:cxnLst>
                <a:rect l="0" t="0" r="r" b="b"/>
                <a:pathLst>
                  <a:path w="5624" h="10305" extrusionOk="0">
                    <a:moveTo>
                      <a:pt x="1" y="0"/>
                    </a:moveTo>
                    <a:cubicBezTo>
                      <a:pt x="2220" y="2766"/>
                      <a:pt x="3618" y="6262"/>
                      <a:pt x="4013" y="9788"/>
                    </a:cubicBezTo>
                    <a:cubicBezTo>
                      <a:pt x="4195" y="9818"/>
                      <a:pt x="4378" y="9818"/>
                      <a:pt x="4560" y="9849"/>
                    </a:cubicBezTo>
                    <a:cubicBezTo>
                      <a:pt x="5046" y="9909"/>
                      <a:pt x="4469" y="10274"/>
                      <a:pt x="4712" y="10304"/>
                    </a:cubicBezTo>
                    <a:cubicBezTo>
                      <a:pt x="4955" y="10304"/>
                      <a:pt x="5594" y="9940"/>
                      <a:pt x="5594" y="9940"/>
                    </a:cubicBezTo>
                    <a:cubicBezTo>
                      <a:pt x="5594" y="9940"/>
                      <a:pt x="5624" y="7478"/>
                      <a:pt x="3739" y="2797"/>
                    </a:cubicBezTo>
                    <a:cubicBezTo>
                      <a:pt x="3040" y="1125"/>
                      <a:pt x="1581" y="335"/>
                      <a:pt x="1" y="0"/>
                    </a:cubicBezTo>
                    <a:close/>
                  </a:path>
                </a:pathLst>
              </a:custGeom>
              <a:solidFill>
                <a:srgbClr val="3D1926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3538" name="Google Shape;1209;p63"/>
              <p:cNvSpPr>
                <a:spLocks/>
              </p:cNvSpPr>
              <p:nvPr/>
            </p:nvSpPr>
            <p:spPr bwMode="auto">
              <a:xfrm>
                <a:off x="-1108407" y="2605269"/>
                <a:ext cx="394319" cy="383620"/>
              </a:xfrm>
              <a:custGeom>
                <a:avLst/>
                <a:gdLst/>
                <a:ahLst/>
                <a:cxnLst>
                  <a:cxn ang="0">
                    <a:pos x="3648" y="1"/>
                  </a:cxn>
                  <a:cxn ang="0">
                    <a:pos x="31" y="5624"/>
                  </a:cxn>
                  <a:cxn ang="0">
                    <a:pos x="1379" y="6418"/>
                  </a:cxn>
                  <a:cxn ang="0">
                    <a:pos x="3648" y="6050"/>
                  </a:cxn>
                  <a:cxn ang="0">
                    <a:pos x="6597" y="1551"/>
                  </a:cxn>
                  <a:cxn ang="0">
                    <a:pos x="3648" y="1"/>
                  </a:cxn>
                </a:cxnLst>
                <a:rect l="0" t="0" r="r" b="b"/>
                <a:pathLst>
                  <a:path w="6597" h="6418" extrusionOk="0">
                    <a:moveTo>
                      <a:pt x="3648" y="1"/>
                    </a:moveTo>
                    <a:cubicBezTo>
                      <a:pt x="3648" y="1"/>
                      <a:pt x="1" y="4165"/>
                      <a:pt x="31" y="5624"/>
                    </a:cubicBezTo>
                    <a:cubicBezTo>
                      <a:pt x="44" y="6237"/>
                      <a:pt x="659" y="6418"/>
                      <a:pt x="1379" y="6418"/>
                    </a:cubicBezTo>
                    <a:cubicBezTo>
                      <a:pt x="2407" y="6418"/>
                      <a:pt x="3648" y="6050"/>
                      <a:pt x="3648" y="6050"/>
                    </a:cubicBezTo>
                    <a:lnTo>
                      <a:pt x="6597" y="1551"/>
                    </a:lnTo>
                    <a:lnTo>
                      <a:pt x="3648" y="1"/>
                    </a:lnTo>
                    <a:close/>
                  </a:path>
                </a:pathLst>
              </a:custGeom>
              <a:solidFill>
                <a:srgbClr val="FDE1C8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3539" name="Google Shape;1210;p63"/>
              <p:cNvSpPr>
                <a:spLocks/>
              </p:cNvSpPr>
              <p:nvPr/>
            </p:nvSpPr>
            <p:spPr bwMode="auto">
              <a:xfrm>
                <a:off x="-681456" y="2174741"/>
                <a:ext cx="461563" cy="804896"/>
              </a:xfrm>
              <a:custGeom>
                <a:avLst/>
                <a:gdLst/>
                <a:ahLst/>
                <a:cxnLst>
                  <a:cxn ang="0">
                    <a:pos x="1278" y="0"/>
                  </a:cxn>
                  <a:cxn ang="0">
                    <a:pos x="882" y="2067"/>
                  </a:cxn>
                  <a:cxn ang="0">
                    <a:pos x="1" y="10031"/>
                  </a:cxn>
                  <a:cxn ang="0">
                    <a:pos x="7721" y="13465"/>
                  </a:cxn>
                  <a:cxn ang="0">
                    <a:pos x="7721" y="4073"/>
                  </a:cxn>
                  <a:cxn ang="0">
                    <a:pos x="1278" y="0"/>
                  </a:cxn>
                </a:cxnLst>
                <a:rect l="0" t="0" r="r" b="b"/>
                <a:pathLst>
                  <a:path w="7722" h="13466" extrusionOk="0">
                    <a:moveTo>
                      <a:pt x="1278" y="0"/>
                    </a:moveTo>
                    <a:lnTo>
                      <a:pt x="882" y="2067"/>
                    </a:lnTo>
                    <a:lnTo>
                      <a:pt x="1" y="10031"/>
                    </a:lnTo>
                    <a:lnTo>
                      <a:pt x="7721" y="13465"/>
                    </a:lnTo>
                    <a:lnTo>
                      <a:pt x="7721" y="4073"/>
                    </a:lnTo>
                    <a:cubicBezTo>
                      <a:pt x="6202" y="1945"/>
                      <a:pt x="1278" y="0"/>
                      <a:pt x="1278" y="0"/>
                    </a:cubicBezTo>
                    <a:close/>
                  </a:path>
                </a:pathLst>
              </a:custGeom>
              <a:solidFill>
                <a:srgbClr val="EBE9F4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3540" name="Google Shape;1211;p63"/>
              <p:cNvSpPr>
                <a:spLocks/>
              </p:cNvSpPr>
              <p:nvPr/>
            </p:nvSpPr>
            <p:spPr bwMode="auto">
              <a:xfrm>
                <a:off x="-570580" y="2154718"/>
                <a:ext cx="370649" cy="804956"/>
              </a:xfrm>
              <a:custGeom>
                <a:avLst/>
                <a:gdLst/>
                <a:ahLst/>
                <a:cxnLst>
                  <a:cxn ang="0">
                    <a:pos x="1034" y="1"/>
                  </a:cxn>
                  <a:cxn ang="0">
                    <a:pos x="699" y="2068"/>
                  </a:cxn>
                  <a:cxn ang="0">
                    <a:pos x="0" y="10031"/>
                  </a:cxn>
                  <a:cxn ang="0">
                    <a:pos x="6201" y="13466"/>
                  </a:cxn>
                  <a:cxn ang="0">
                    <a:pos x="6201" y="4074"/>
                  </a:cxn>
                  <a:cxn ang="0">
                    <a:pos x="1034" y="1"/>
                  </a:cxn>
                </a:cxnLst>
                <a:rect l="0" t="0" r="r" b="b"/>
                <a:pathLst>
                  <a:path w="6201" h="13467" extrusionOk="0">
                    <a:moveTo>
                      <a:pt x="1034" y="1"/>
                    </a:moveTo>
                    <a:lnTo>
                      <a:pt x="699" y="2068"/>
                    </a:lnTo>
                    <a:lnTo>
                      <a:pt x="0" y="10031"/>
                    </a:lnTo>
                    <a:lnTo>
                      <a:pt x="6201" y="13466"/>
                    </a:lnTo>
                    <a:lnTo>
                      <a:pt x="6201" y="4074"/>
                    </a:lnTo>
                    <a:cubicBezTo>
                      <a:pt x="4985" y="1977"/>
                      <a:pt x="1034" y="1"/>
                      <a:pt x="1034" y="1"/>
                    </a:cubicBezTo>
                    <a:close/>
                  </a:path>
                </a:pathLst>
              </a:custGeom>
              <a:solidFill>
                <a:srgbClr val="EBE9F4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3541" name="Google Shape;1212;p63"/>
              <p:cNvSpPr>
                <a:spLocks/>
              </p:cNvSpPr>
              <p:nvPr/>
            </p:nvSpPr>
            <p:spPr bwMode="auto">
              <a:xfrm>
                <a:off x="-450677" y="2140194"/>
                <a:ext cx="252599" cy="804896"/>
              </a:xfrm>
              <a:custGeom>
                <a:avLst/>
                <a:gdLst/>
                <a:ahLst/>
                <a:cxnLst>
                  <a:cxn ang="0">
                    <a:pos x="699" y="1"/>
                  </a:cxn>
                  <a:cxn ang="0">
                    <a:pos x="456" y="2068"/>
                  </a:cxn>
                  <a:cxn ang="0">
                    <a:pos x="0" y="10031"/>
                  </a:cxn>
                  <a:cxn ang="0">
                    <a:pos x="4225" y="13466"/>
                  </a:cxn>
                  <a:cxn ang="0">
                    <a:pos x="4225" y="4074"/>
                  </a:cxn>
                  <a:cxn ang="0">
                    <a:pos x="699" y="1"/>
                  </a:cxn>
                </a:cxnLst>
                <a:rect l="0" t="0" r="r" b="b"/>
                <a:pathLst>
                  <a:path w="4226" h="13466" extrusionOk="0">
                    <a:moveTo>
                      <a:pt x="699" y="1"/>
                    </a:moveTo>
                    <a:lnTo>
                      <a:pt x="456" y="2068"/>
                    </a:lnTo>
                    <a:lnTo>
                      <a:pt x="0" y="10031"/>
                    </a:lnTo>
                    <a:lnTo>
                      <a:pt x="4225" y="13466"/>
                    </a:lnTo>
                    <a:lnTo>
                      <a:pt x="4225" y="4074"/>
                    </a:lnTo>
                    <a:cubicBezTo>
                      <a:pt x="3405" y="1976"/>
                      <a:pt x="699" y="1"/>
                      <a:pt x="699" y="1"/>
                    </a:cubicBezTo>
                    <a:close/>
                  </a:path>
                </a:pathLst>
              </a:custGeom>
              <a:solidFill>
                <a:srgbClr val="EBE9F4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3542" name="Google Shape;1213;p63"/>
              <p:cNvSpPr>
                <a:spLocks/>
              </p:cNvSpPr>
              <p:nvPr/>
            </p:nvSpPr>
            <p:spPr bwMode="auto">
              <a:xfrm>
                <a:off x="-196348" y="2171095"/>
                <a:ext cx="461563" cy="804896"/>
              </a:xfrm>
              <a:custGeom>
                <a:avLst/>
                <a:gdLst/>
                <a:ahLst/>
                <a:cxnLst>
                  <a:cxn ang="0">
                    <a:pos x="6444" y="0"/>
                  </a:cxn>
                  <a:cxn ang="0">
                    <a:pos x="1" y="4104"/>
                  </a:cxn>
                  <a:cxn ang="0">
                    <a:pos x="1" y="13466"/>
                  </a:cxn>
                  <a:cxn ang="0">
                    <a:pos x="7721" y="10061"/>
                  </a:cxn>
                  <a:cxn ang="0">
                    <a:pos x="6870" y="2067"/>
                  </a:cxn>
                  <a:cxn ang="0">
                    <a:pos x="6444" y="0"/>
                  </a:cxn>
                </a:cxnLst>
                <a:rect l="0" t="0" r="r" b="b"/>
                <a:pathLst>
                  <a:path w="7722" h="13466" extrusionOk="0">
                    <a:moveTo>
                      <a:pt x="6444" y="0"/>
                    </a:moveTo>
                    <a:cubicBezTo>
                      <a:pt x="6444" y="0"/>
                      <a:pt x="1520" y="1976"/>
                      <a:pt x="1" y="4104"/>
                    </a:cubicBezTo>
                    <a:lnTo>
                      <a:pt x="1" y="13466"/>
                    </a:lnTo>
                    <a:lnTo>
                      <a:pt x="7721" y="10061"/>
                    </a:lnTo>
                    <a:lnTo>
                      <a:pt x="6870" y="2067"/>
                    </a:lnTo>
                    <a:lnTo>
                      <a:pt x="6444" y="0"/>
                    </a:lnTo>
                    <a:close/>
                  </a:path>
                </a:pathLst>
              </a:custGeom>
              <a:solidFill>
                <a:srgbClr val="EBE9F4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3543" name="Google Shape;1214;p63"/>
              <p:cNvSpPr>
                <a:spLocks/>
              </p:cNvSpPr>
              <p:nvPr/>
            </p:nvSpPr>
            <p:spPr bwMode="auto">
              <a:xfrm>
                <a:off x="-216311" y="2151132"/>
                <a:ext cx="370649" cy="804896"/>
              </a:xfrm>
              <a:custGeom>
                <a:avLst/>
                <a:gdLst/>
                <a:ahLst/>
                <a:cxnLst>
                  <a:cxn ang="0">
                    <a:pos x="5168" y="0"/>
                  </a:cxn>
                  <a:cxn ang="0">
                    <a:pos x="0" y="4103"/>
                  </a:cxn>
                  <a:cxn ang="0">
                    <a:pos x="0" y="13465"/>
                  </a:cxn>
                  <a:cxn ang="0">
                    <a:pos x="6201" y="10061"/>
                  </a:cxn>
                  <a:cxn ang="0">
                    <a:pos x="5502" y="2067"/>
                  </a:cxn>
                  <a:cxn ang="0">
                    <a:pos x="5168" y="0"/>
                  </a:cxn>
                </a:cxnLst>
                <a:rect l="0" t="0" r="r" b="b"/>
                <a:pathLst>
                  <a:path w="6201" h="13466" extrusionOk="0">
                    <a:moveTo>
                      <a:pt x="5168" y="0"/>
                    </a:moveTo>
                    <a:cubicBezTo>
                      <a:pt x="5168" y="0"/>
                      <a:pt x="1216" y="1976"/>
                      <a:pt x="0" y="4103"/>
                    </a:cubicBezTo>
                    <a:lnTo>
                      <a:pt x="0" y="13465"/>
                    </a:lnTo>
                    <a:lnTo>
                      <a:pt x="6201" y="10061"/>
                    </a:lnTo>
                    <a:lnTo>
                      <a:pt x="5502" y="2067"/>
                    </a:lnTo>
                    <a:lnTo>
                      <a:pt x="5168" y="0"/>
                    </a:lnTo>
                    <a:close/>
                  </a:path>
                </a:pathLst>
              </a:custGeom>
              <a:solidFill>
                <a:srgbClr val="EBE9F4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3544" name="Google Shape;1215;p63"/>
              <p:cNvSpPr>
                <a:spLocks/>
              </p:cNvSpPr>
              <p:nvPr/>
            </p:nvSpPr>
            <p:spPr bwMode="auto">
              <a:xfrm>
                <a:off x="-218164" y="2138400"/>
                <a:ext cx="254452" cy="803103"/>
              </a:xfrm>
              <a:custGeom>
                <a:avLst/>
                <a:gdLst/>
                <a:ahLst/>
                <a:cxnLst>
                  <a:cxn ang="0">
                    <a:pos x="3557" y="0"/>
                  </a:cxn>
                  <a:cxn ang="0">
                    <a:pos x="1" y="4073"/>
                  </a:cxn>
                  <a:cxn ang="0">
                    <a:pos x="1" y="13435"/>
                  </a:cxn>
                  <a:cxn ang="0">
                    <a:pos x="4256" y="10031"/>
                  </a:cxn>
                  <a:cxn ang="0">
                    <a:pos x="3770" y="2037"/>
                  </a:cxn>
                  <a:cxn ang="0">
                    <a:pos x="3557" y="0"/>
                  </a:cxn>
                </a:cxnLst>
                <a:rect l="0" t="0" r="r" b="b"/>
                <a:pathLst>
                  <a:path w="4257" h="13436" extrusionOk="0">
                    <a:moveTo>
                      <a:pt x="3557" y="0"/>
                    </a:moveTo>
                    <a:cubicBezTo>
                      <a:pt x="3557" y="0"/>
                      <a:pt x="852" y="1946"/>
                      <a:pt x="1" y="4073"/>
                    </a:cubicBezTo>
                    <a:lnTo>
                      <a:pt x="1" y="13435"/>
                    </a:lnTo>
                    <a:lnTo>
                      <a:pt x="4256" y="10031"/>
                    </a:lnTo>
                    <a:lnTo>
                      <a:pt x="3770" y="2037"/>
                    </a:lnTo>
                    <a:lnTo>
                      <a:pt x="3557" y="0"/>
                    </a:lnTo>
                    <a:close/>
                  </a:path>
                </a:pathLst>
              </a:custGeom>
              <a:solidFill>
                <a:srgbClr val="EBE9F4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3545" name="Google Shape;1216;p63"/>
              <p:cNvSpPr>
                <a:spLocks/>
              </p:cNvSpPr>
              <p:nvPr/>
            </p:nvSpPr>
            <p:spPr bwMode="auto">
              <a:xfrm>
                <a:off x="-746608" y="2223335"/>
                <a:ext cx="499459" cy="778118"/>
              </a:xfrm>
              <a:custGeom>
                <a:avLst/>
                <a:gdLst/>
                <a:ahLst/>
                <a:cxnLst>
                  <a:cxn ang="0">
                    <a:pos x="1182" y="1"/>
                  </a:cxn>
                  <a:cxn ang="0">
                    <a:pos x="179" y="1376"/>
                  </a:cxn>
                  <a:cxn ang="0">
                    <a:pos x="453" y="9704"/>
                  </a:cxn>
                  <a:cxn ang="0">
                    <a:pos x="8356" y="13017"/>
                  </a:cxn>
                  <a:cxn ang="0">
                    <a:pos x="8356" y="3199"/>
                  </a:cxn>
                  <a:cxn ang="0">
                    <a:pos x="1547" y="38"/>
                  </a:cxn>
                  <a:cxn ang="0">
                    <a:pos x="1182" y="1"/>
                  </a:cxn>
                </a:cxnLst>
                <a:rect l="0" t="0" r="r" b="b"/>
                <a:pathLst>
                  <a:path w="8356" h="13018" extrusionOk="0">
                    <a:moveTo>
                      <a:pt x="1182" y="1"/>
                    </a:moveTo>
                    <a:cubicBezTo>
                      <a:pt x="1" y="1"/>
                      <a:pt x="179" y="1376"/>
                      <a:pt x="179" y="1376"/>
                    </a:cubicBezTo>
                    <a:lnTo>
                      <a:pt x="453" y="9704"/>
                    </a:lnTo>
                    <a:cubicBezTo>
                      <a:pt x="2276" y="10069"/>
                      <a:pt x="8356" y="13017"/>
                      <a:pt x="8356" y="13017"/>
                    </a:cubicBezTo>
                    <a:lnTo>
                      <a:pt x="8356" y="3199"/>
                    </a:lnTo>
                    <a:cubicBezTo>
                      <a:pt x="7869" y="2835"/>
                      <a:pt x="3097" y="342"/>
                      <a:pt x="1547" y="38"/>
                    </a:cubicBezTo>
                    <a:cubicBezTo>
                      <a:pt x="1413" y="12"/>
                      <a:pt x="1292" y="1"/>
                      <a:pt x="1182" y="1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3546" name="Google Shape;1217;p63"/>
              <p:cNvSpPr>
                <a:spLocks/>
              </p:cNvSpPr>
              <p:nvPr/>
            </p:nvSpPr>
            <p:spPr bwMode="auto">
              <a:xfrm>
                <a:off x="-149128" y="2212456"/>
                <a:ext cx="499459" cy="778059"/>
              </a:xfrm>
              <a:custGeom>
                <a:avLst/>
                <a:gdLst/>
                <a:ahLst/>
                <a:cxnLst>
                  <a:cxn ang="0">
                    <a:pos x="7174" y="0"/>
                  </a:cxn>
                  <a:cxn ang="0">
                    <a:pos x="6810" y="38"/>
                  </a:cxn>
                  <a:cxn ang="0">
                    <a:pos x="1" y="3321"/>
                  </a:cxn>
                  <a:cxn ang="0">
                    <a:pos x="1" y="13017"/>
                  </a:cxn>
                  <a:cxn ang="0">
                    <a:pos x="7904" y="9673"/>
                  </a:cxn>
                  <a:cxn ang="0">
                    <a:pos x="8177" y="1375"/>
                  </a:cxn>
                  <a:cxn ang="0">
                    <a:pos x="7174" y="0"/>
                  </a:cxn>
                </a:cxnLst>
                <a:rect l="0" t="0" r="r" b="b"/>
                <a:pathLst>
                  <a:path w="8356" h="13017" extrusionOk="0">
                    <a:moveTo>
                      <a:pt x="7174" y="0"/>
                    </a:moveTo>
                    <a:cubicBezTo>
                      <a:pt x="7065" y="0"/>
                      <a:pt x="6943" y="12"/>
                      <a:pt x="6810" y="38"/>
                    </a:cubicBezTo>
                    <a:cubicBezTo>
                      <a:pt x="5259" y="311"/>
                      <a:pt x="487" y="2956"/>
                      <a:pt x="1" y="3321"/>
                    </a:cubicBezTo>
                    <a:lnTo>
                      <a:pt x="1" y="13017"/>
                    </a:lnTo>
                    <a:cubicBezTo>
                      <a:pt x="1" y="13017"/>
                      <a:pt x="6080" y="10068"/>
                      <a:pt x="7904" y="9673"/>
                    </a:cubicBezTo>
                    <a:lnTo>
                      <a:pt x="8177" y="1375"/>
                    </a:lnTo>
                    <a:cubicBezTo>
                      <a:pt x="8177" y="1375"/>
                      <a:pt x="8356" y="0"/>
                      <a:pt x="7174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3547" name="Google Shape;1218;p63"/>
              <p:cNvSpPr>
                <a:spLocks/>
              </p:cNvSpPr>
              <p:nvPr/>
            </p:nvSpPr>
            <p:spPr bwMode="auto">
              <a:xfrm>
                <a:off x="-247213" y="2396430"/>
                <a:ext cx="98146" cy="611712"/>
              </a:xfrm>
              <a:custGeom>
                <a:avLst/>
                <a:gdLst/>
                <a:ahLst/>
                <a:cxnLst>
                  <a:cxn ang="0">
                    <a:pos x="1008" y="1"/>
                  </a:cxn>
                  <a:cxn ang="0">
                    <a:pos x="1" y="303"/>
                  </a:cxn>
                  <a:cxn ang="0">
                    <a:pos x="1" y="10121"/>
                  </a:cxn>
                  <a:cxn ang="0">
                    <a:pos x="832" y="10234"/>
                  </a:cxn>
                  <a:cxn ang="0">
                    <a:pos x="1642" y="9939"/>
                  </a:cxn>
                  <a:cxn ang="0">
                    <a:pos x="1642" y="243"/>
                  </a:cxn>
                  <a:cxn ang="0">
                    <a:pos x="1008" y="1"/>
                  </a:cxn>
                </a:cxnLst>
                <a:rect l="0" t="0" r="r" b="b"/>
                <a:pathLst>
                  <a:path w="1642" h="10234" extrusionOk="0">
                    <a:moveTo>
                      <a:pt x="1008" y="1"/>
                    </a:moveTo>
                    <a:cubicBezTo>
                      <a:pt x="505" y="1"/>
                      <a:pt x="1" y="303"/>
                      <a:pt x="1" y="303"/>
                    </a:cubicBezTo>
                    <a:lnTo>
                      <a:pt x="1" y="10121"/>
                    </a:lnTo>
                    <a:cubicBezTo>
                      <a:pt x="342" y="10203"/>
                      <a:pt x="615" y="10234"/>
                      <a:pt x="832" y="10234"/>
                    </a:cubicBezTo>
                    <a:cubicBezTo>
                      <a:pt x="1503" y="10234"/>
                      <a:pt x="1642" y="9939"/>
                      <a:pt x="1642" y="9939"/>
                    </a:cubicBezTo>
                    <a:lnTo>
                      <a:pt x="1642" y="243"/>
                    </a:lnTo>
                    <a:cubicBezTo>
                      <a:pt x="1462" y="63"/>
                      <a:pt x="1235" y="1"/>
                      <a:pt x="1008" y="1"/>
                    </a:cubicBezTo>
                    <a:close/>
                  </a:path>
                </a:pathLst>
              </a:custGeom>
              <a:solidFill>
                <a:srgbClr val="62CFEE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3548" name="Google Shape;1219;p63"/>
              <p:cNvSpPr>
                <a:spLocks/>
              </p:cNvSpPr>
              <p:nvPr/>
            </p:nvSpPr>
            <p:spPr bwMode="auto">
              <a:xfrm>
                <a:off x="-1122992" y="2570961"/>
                <a:ext cx="632393" cy="553732"/>
              </a:xfrm>
              <a:custGeom>
                <a:avLst/>
                <a:gdLst/>
                <a:ahLst/>
                <a:cxnLst>
                  <a:cxn ang="0">
                    <a:pos x="8803" y="1"/>
                  </a:cxn>
                  <a:cxn ang="0">
                    <a:pos x="6962" y="1639"/>
                  </a:cxn>
                  <a:cxn ang="0">
                    <a:pos x="5975" y="31"/>
                  </a:cxn>
                  <a:cxn ang="0">
                    <a:pos x="5807" y="58"/>
                  </a:cxn>
                  <a:cxn ang="0">
                    <a:pos x="5807" y="2642"/>
                  </a:cxn>
                  <a:cxn ang="0">
                    <a:pos x="1400" y="5134"/>
                  </a:cxn>
                  <a:cxn ang="0">
                    <a:pos x="245" y="6198"/>
                  </a:cxn>
                  <a:cxn ang="0">
                    <a:pos x="3832" y="9264"/>
                  </a:cxn>
                  <a:cxn ang="0">
                    <a:pos x="5017" y="8903"/>
                  </a:cxn>
                  <a:cxn ang="0">
                    <a:pos x="10549" y="2368"/>
                  </a:cxn>
                  <a:cxn ang="0">
                    <a:pos x="10222" y="2019"/>
                  </a:cxn>
                  <a:cxn ang="0">
                    <a:pos x="9283" y="2360"/>
                  </a:cxn>
                  <a:cxn ang="0">
                    <a:pos x="9283" y="2360"/>
                  </a:cxn>
                  <a:cxn ang="0">
                    <a:pos x="10002" y="1152"/>
                  </a:cxn>
                  <a:cxn ang="0">
                    <a:pos x="9700" y="1069"/>
                  </a:cxn>
                  <a:cxn ang="0">
                    <a:pos x="8548" y="1773"/>
                  </a:cxn>
                  <a:cxn ang="0">
                    <a:pos x="8548" y="1773"/>
                  </a:cxn>
                  <a:cxn ang="0">
                    <a:pos x="8969" y="28"/>
                  </a:cxn>
                  <a:cxn ang="0">
                    <a:pos x="8803" y="1"/>
                  </a:cxn>
                </a:cxnLst>
                <a:rect l="0" t="0" r="r" b="b"/>
                <a:pathLst>
                  <a:path w="10580" h="9264" extrusionOk="0">
                    <a:moveTo>
                      <a:pt x="8803" y="1"/>
                    </a:moveTo>
                    <a:cubicBezTo>
                      <a:pt x="8019" y="1"/>
                      <a:pt x="6962" y="1639"/>
                      <a:pt x="6962" y="1639"/>
                    </a:cubicBezTo>
                    <a:cubicBezTo>
                      <a:pt x="6962" y="1639"/>
                      <a:pt x="6699" y="31"/>
                      <a:pt x="5975" y="31"/>
                    </a:cubicBezTo>
                    <a:cubicBezTo>
                      <a:pt x="5922" y="31"/>
                      <a:pt x="5866" y="39"/>
                      <a:pt x="5807" y="58"/>
                    </a:cubicBezTo>
                    <a:cubicBezTo>
                      <a:pt x="4926" y="301"/>
                      <a:pt x="5807" y="2642"/>
                      <a:pt x="5807" y="2642"/>
                    </a:cubicBezTo>
                    <a:lnTo>
                      <a:pt x="1400" y="5134"/>
                    </a:lnTo>
                    <a:cubicBezTo>
                      <a:pt x="1400" y="5134"/>
                      <a:pt x="397" y="5621"/>
                      <a:pt x="245" y="6198"/>
                    </a:cubicBezTo>
                    <a:cubicBezTo>
                      <a:pt x="1" y="7467"/>
                      <a:pt x="2087" y="9264"/>
                      <a:pt x="3832" y="9264"/>
                    </a:cubicBezTo>
                    <a:cubicBezTo>
                      <a:pt x="4261" y="9264"/>
                      <a:pt x="4669" y="9155"/>
                      <a:pt x="5017" y="8903"/>
                    </a:cubicBezTo>
                    <a:cubicBezTo>
                      <a:pt x="6810" y="7657"/>
                      <a:pt x="10579" y="2824"/>
                      <a:pt x="10549" y="2368"/>
                    </a:cubicBezTo>
                    <a:cubicBezTo>
                      <a:pt x="10549" y="2110"/>
                      <a:pt x="10413" y="2019"/>
                      <a:pt x="10222" y="2019"/>
                    </a:cubicBezTo>
                    <a:cubicBezTo>
                      <a:pt x="9946" y="2019"/>
                      <a:pt x="9554" y="2207"/>
                      <a:pt x="9283" y="2360"/>
                    </a:cubicBezTo>
                    <a:cubicBezTo>
                      <a:pt x="9753" y="2055"/>
                      <a:pt x="10530" y="1460"/>
                      <a:pt x="10002" y="1152"/>
                    </a:cubicBezTo>
                    <a:cubicBezTo>
                      <a:pt x="9906" y="1094"/>
                      <a:pt x="9804" y="1069"/>
                      <a:pt x="9700" y="1069"/>
                    </a:cubicBezTo>
                    <a:cubicBezTo>
                      <a:pt x="9281" y="1069"/>
                      <a:pt x="8823" y="1479"/>
                      <a:pt x="8548" y="1773"/>
                    </a:cubicBezTo>
                    <a:cubicBezTo>
                      <a:pt x="8921" y="1266"/>
                      <a:pt x="9557" y="234"/>
                      <a:pt x="8969" y="28"/>
                    </a:cubicBezTo>
                    <a:cubicBezTo>
                      <a:pt x="8915" y="9"/>
                      <a:pt x="8860" y="1"/>
                      <a:pt x="8803" y="1"/>
                    </a:cubicBezTo>
                    <a:close/>
                  </a:path>
                </a:pathLst>
              </a:custGeom>
              <a:solidFill>
                <a:srgbClr val="FDE1C8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3549" name="Google Shape;1220;p63"/>
              <p:cNvSpPr>
                <a:spLocks/>
              </p:cNvSpPr>
              <p:nvPr/>
            </p:nvSpPr>
            <p:spPr bwMode="auto">
              <a:xfrm>
                <a:off x="314164" y="2605269"/>
                <a:ext cx="396172" cy="383620"/>
              </a:xfrm>
              <a:custGeom>
                <a:avLst/>
                <a:gdLst/>
                <a:ahLst/>
                <a:cxnLst>
                  <a:cxn ang="0">
                    <a:pos x="2980" y="1"/>
                  </a:cxn>
                  <a:cxn ang="0">
                    <a:pos x="1" y="1551"/>
                  </a:cxn>
                  <a:cxn ang="0">
                    <a:pos x="2980" y="6050"/>
                  </a:cxn>
                  <a:cxn ang="0">
                    <a:pos x="5249" y="6418"/>
                  </a:cxn>
                  <a:cxn ang="0">
                    <a:pos x="6597" y="5624"/>
                  </a:cxn>
                  <a:cxn ang="0">
                    <a:pos x="2980" y="1"/>
                  </a:cxn>
                </a:cxnLst>
                <a:rect l="0" t="0" r="r" b="b"/>
                <a:pathLst>
                  <a:path w="6628" h="6418" extrusionOk="0">
                    <a:moveTo>
                      <a:pt x="2980" y="1"/>
                    </a:moveTo>
                    <a:lnTo>
                      <a:pt x="1" y="1551"/>
                    </a:lnTo>
                    <a:lnTo>
                      <a:pt x="2980" y="6050"/>
                    </a:lnTo>
                    <a:cubicBezTo>
                      <a:pt x="2980" y="6050"/>
                      <a:pt x="4221" y="6418"/>
                      <a:pt x="5249" y="6418"/>
                    </a:cubicBezTo>
                    <a:cubicBezTo>
                      <a:pt x="5969" y="6418"/>
                      <a:pt x="6584" y="6237"/>
                      <a:pt x="6597" y="5624"/>
                    </a:cubicBezTo>
                    <a:cubicBezTo>
                      <a:pt x="6627" y="4165"/>
                      <a:pt x="2980" y="1"/>
                      <a:pt x="2980" y="1"/>
                    </a:cubicBezTo>
                    <a:close/>
                  </a:path>
                </a:pathLst>
              </a:custGeom>
              <a:solidFill>
                <a:srgbClr val="FDE1C8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3550" name="Google Shape;1221;p63"/>
              <p:cNvSpPr>
                <a:spLocks/>
              </p:cNvSpPr>
              <p:nvPr/>
            </p:nvSpPr>
            <p:spPr bwMode="auto">
              <a:xfrm>
                <a:off x="92530" y="2570961"/>
                <a:ext cx="630540" cy="553732"/>
              </a:xfrm>
              <a:custGeom>
                <a:avLst/>
                <a:gdLst/>
                <a:ahLst/>
                <a:cxnLst>
                  <a:cxn ang="0">
                    <a:pos x="1777" y="1"/>
                  </a:cxn>
                  <a:cxn ang="0">
                    <a:pos x="1611" y="28"/>
                  </a:cxn>
                  <a:cxn ang="0">
                    <a:pos x="2067" y="1821"/>
                  </a:cxn>
                  <a:cxn ang="0">
                    <a:pos x="2250" y="2064"/>
                  </a:cxn>
                  <a:cxn ang="0">
                    <a:pos x="878" y="1069"/>
                  </a:cxn>
                  <a:cxn ang="0">
                    <a:pos x="578" y="1152"/>
                  </a:cxn>
                  <a:cxn ang="0">
                    <a:pos x="1302" y="2363"/>
                  </a:cxn>
                  <a:cxn ang="0">
                    <a:pos x="1302" y="2363"/>
                  </a:cxn>
                  <a:cxn ang="0">
                    <a:pos x="348" y="2019"/>
                  </a:cxn>
                  <a:cxn ang="0">
                    <a:pos x="1" y="2368"/>
                  </a:cxn>
                  <a:cxn ang="0">
                    <a:pos x="5563" y="8903"/>
                  </a:cxn>
                  <a:cxn ang="0">
                    <a:pos x="6745" y="9264"/>
                  </a:cxn>
                  <a:cxn ang="0">
                    <a:pos x="10305" y="6198"/>
                  </a:cxn>
                  <a:cxn ang="0">
                    <a:pos x="9150" y="5134"/>
                  </a:cxn>
                  <a:cxn ang="0">
                    <a:pos x="4773" y="2642"/>
                  </a:cxn>
                  <a:cxn ang="0">
                    <a:pos x="4773" y="58"/>
                  </a:cxn>
                  <a:cxn ang="0">
                    <a:pos x="4599" y="31"/>
                  </a:cxn>
                  <a:cxn ang="0">
                    <a:pos x="3587" y="1639"/>
                  </a:cxn>
                  <a:cxn ang="0">
                    <a:pos x="1777" y="1"/>
                  </a:cxn>
                </a:cxnLst>
                <a:rect l="0" t="0" r="r" b="b"/>
                <a:pathLst>
                  <a:path w="10549" h="9264" extrusionOk="0">
                    <a:moveTo>
                      <a:pt x="1777" y="1"/>
                    </a:moveTo>
                    <a:cubicBezTo>
                      <a:pt x="1720" y="1"/>
                      <a:pt x="1665" y="9"/>
                      <a:pt x="1611" y="28"/>
                    </a:cubicBezTo>
                    <a:cubicBezTo>
                      <a:pt x="973" y="241"/>
                      <a:pt x="1703" y="1335"/>
                      <a:pt x="2067" y="1821"/>
                    </a:cubicBezTo>
                    <a:cubicBezTo>
                      <a:pt x="2189" y="1973"/>
                      <a:pt x="2250" y="2064"/>
                      <a:pt x="2250" y="2064"/>
                    </a:cubicBezTo>
                    <a:cubicBezTo>
                      <a:pt x="2250" y="2064"/>
                      <a:pt x="1526" y="1069"/>
                      <a:pt x="878" y="1069"/>
                    </a:cubicBezTo>
                    <a:cubicBezTo>
                      <a:pt x="775" y="1069"/>
                      <a:pt x="674" y="1094"/>
                      <a:pt x="578" y="1152"/>
                    </a:cubicBezTo>
                    <a:cubicBezTo>
                      <a:pt x="48" y="1461"/>
                      <a:pt x="832" y="2059"/>
                      <a:pt x="1302" y="2363"/>
                    </a:cubicBezTo>
                    <a:cubicBezTo>
                      <a:pt x="1029" y="2210"/>
                      <a:pt x="631" y="2019"/>
                      <a:pt x="348" y="2019"/>
                    </a:cubicBezTo>
                    <a:cubicBezTo>
                      <a:pt x="151" y="2019"/>
                      <a:pt x="9" y="2110"/>
                      <a:pt x="1" y="2368"/>
                    </a:cubicBezTo>
                    <a:cubicBezTo>
                      <a:pt x="1" y="2824"/>
                      <a:pt x="3770" y="7657"/>
                      <a:pt x="5563" y="8903"/>
                    </a:cubicBezTo>
                    <a:cubicBezTo>
                      <a:pt x="5911" y="9155"/>
                      <a:pt x="6318" y="9264"/>
                      <a:pt x="6745" y="9264"/>
                    </a:cubicBezTo>
                    <a:cubicBezTo>
                      <a:pt x="8482" y="9264"/>
                      <a:pt x="10549" y="7467"/>
                      <a:pt x="10305" y="6198"/>
                    </a:cubicBezTo>
                    <a:cubicBezTo>
                      <a:pt x="10183" y="5621"/>
                      <a:pt x="9150" y="5134"/>
                      <a:pt x="9150" y="5134"/>
                    </a:cubicBezTo>
                    <a:lnTo>
                      <a:pt x="4773" y="2642"/>
                    </a:lnTo>
                    <a:cubicBezTo>
                      <a:pt x="4773" y="2642"/>
                      <a:pt x="5624" y="301"/>
                      <a:pt x="4773" y="58"/>
                    </a:cubicBezTo>
                    <a:cubicBezTo>
                      <a:pt x="4712" y="39"/>
                      <a:pt x="4654" y="31"/>
                      <a:pt x="4599" y="31"/>
                    </a:cubicBezTo>
                    <a:cubicBezTo>
                      <a:pt x="3851" y="31"/>
                      <a:pt x="3587" y="1639"/>
                      <a:pt x="3587" y="1639"/>
                    </a:cubicBezTo>
                    <a:cubicBezTo>
                      <a:pt x="3587" y="1639"/>
                      <a:pt x="2557" y="1"/>
                      <a:pt x="1777" y="1"/>
                    </a:cubicBezTo>
                    <a:close/>
                  </a:path>
                </a:pathLst>
              </a:custGeom>
              <a:solidFill>
                <a:srgbClr val="FDE1C8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  <p:sp>
          <p:nvSpPr>
            <p:cNvPr id="103514" name="Google Shape;1222;p63"/>
            <p:cNvSpPr>
              <a:spLocks/>
            </p:cNvSpPr>
            <p:nvPr/>
          </p:nvSpPr>
          <p:spPr bwMode="auto">
            <a:xfrm>
              <a:off x="2888352" y="1644281"/>
              <a:ext cx="152775" cy="140503"/>
            </a:xfrm>
            <a:custGeom>
              <a:avLst/>
              <a:gdLst/>
              <a:ahLst/>
              <a:cxnLst>
                <a:cxn ang="0">
                  <a:pos x="2064" y="1"/>
                </a:cxn>
                <a:cxn ang="0">
                  <a:pos x="1945" y="4"/>
                </a:cxn>
                <a:cxn ang="0">
                  <a:pos x="30" y="1980"/>
                </a:cxn>
                <a:cxn ang="0">
                  <a:pos x="2010" y="3746"/>
                </a:cxn>
                <a:cxn ang="0">
                  <a:pos x="2128" y="3743"/>
                </a:cxn>
                <a:cxn ang="0">
                  <a:pos x="4043" y="1767"/>
                </a:cxn>
                <a:cxn ang="0">
                  <a:pos x="2064" y="1"/>
                </a:cxn>
              </a:cxnLst>
              <a:rect l="0" t="0" r="r" b="b"/>
              <a:pathLst>
                <a:path w="4074" h="3747" extrusionOk="0">
                  <a:moveTo>
                    <a:pt x="2064" y="1"/>
                  </a:moveTo>
                  <a:cubicBezTo>
                    <a:pt x="2024" y="1"/>
                    <a:pt x="1985" y="2"/>
                    <a:pt x="1945" y="4"/>
                  </a:cubicBezTo>
                  <a:cubicBezTo>
                    <a:pt x="851" y="35"/>
                    <a:pt x="0" y="916"/>
                    <a:pt x="30" y="1980"/>
                  </a:cubicBezTo>
                  <a:cubicBezTo>
                    <a:pt x="89" y="2976"/>
                    <a:pt x="967" y="3746"/>
                    <a:pt x="2010" y="3746"/>
                  </a:cubicBezTo>
                  <a:cubicBezTo>
                    <a:pt x="2049" y="3746"/>
                    <a:pt x="2088" y="3745"/>
                    <a:pt x="2128" y="3743"/>
                  </a:cubicBezTo>
                  <a:cubicBezTo>
                    <a:pt x="3222" y="3682"/>
                    <a:pt x="4073" y="2801"/>
                    <a:pt x="4043" y="1767"/>
                  </a:cubicBezTo>
                  <a:cubicBezTo>
                    <a:pt x="3984" y="771"/>
                    <a:pt x="3107" y="1"/>
                    <a:pt x="2064" y="1"/>
                  </a:cubicBezTo>
                  <a:close/>
                </a:path>
              </a:pathLst>
            </a:custGeom>
            <a:solidFill>
              <a:schemeClr val="tx1"/>
            </a:solidFill>
            <a:ln w="19050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43" name="Google Shape;1608;p70"/>
          <p:cNvGrpSpPr>
            <a:grpSpLocks/>
          </p:cNvGrpSpPr>
          <p:nvPr/>
        </p:nvGrpSpPr>
        <p:grpSpPr bwMode="auto">
          <a:xfrm flipH="1">
            <a:off x="122238" y="2628900"/>
            <a:ext cx="1617662" cy="1944688"/>
            <a:chOff x="1862899" y="1669750"/>
            <a:chExt cx="2709114" cy="4593105"/>
          </a:xfrm>
        </p:grpSpPr>
        <p:sp>
          <p:nvSpPr>
            <p:cNvPr id="103429" name="Google Shape;1609;p70"/>
            <p:cNvSpPr>
              <a:spLocks/>
            </p:cNvSpPr>
            <p:nvPr/>
          </p:nvSpPr>
          <p:spPr bwMode="auto">
            <a:xfrm>
              <a:off x="1894306" y="5659175"/>
              <a:ext cx="2598422" cy="603680"/>
            </a:xfrm>
            <a:custGeom>
              <a:avLst/>
              <a:gdLst/>
              <a:ahLst/>
              <a:cxnLst>
                <a:cxn ang="0">
                  <a:pos x="20426" y="0"/>
                </a:cxn>
                <a:cxn ang="0">
                  <a:pos x="0" y="4742"/>
                </a:cxn>
                <a:cxn ang="0">
                  <a:pos x="20426" y="9483"/>
                </a:cxn>
                <a:cxn ang="0">
                  <a:pos x="40821" y="4742"/>
                </a:cxn>
                <a:cxn ang="0">
                  <a:pos x="20426" y="0"/>
                </a:cxn>
              </a:cxnLst>
              <a:rect l="0" t="0" r="r" b="b"/>
              <a:pathLst>
                <a:path w="40822" h="9484" extrusionOk="0">
                  <a:moveTo>
                    <a:pt x="20426" y="0"/>
                  </a:moveTo>
                  <a:cubicBezTo>
                    <a:pt x="9149" y="0"/>
                    <a:pt x="0" y="2128"/>
                    <a:pt x="0" y="4742"/>
                  </a:cubicBezTo>
                  <a:cubicBezTo>
                    <a:pt x="0" y="7386"/>
                    <a:pt x="9149" y="9483"/>
                    <a:pt x="20426" y="9483"/>
                  </a:cubicBezTo>
                  <a:cubicBezTo>
                    <a:pt x="31703" y="9483"/>
                    <a:pt x="40821" y="7386"/>
                    <a:pt x="40821" y="4742"/>
                  </a:cubicBezTo>
                  <a:cubicBezTo>
                    <a:pt x="40821" y="2128"/>
                    <a:pt x="31703" y="0"/>
                    <a:pt x="20426" y="0"/>
                  </a:cubicBezTo>
                  <a:close/>
                </a:path>
              </a:pathLst>
            </a:custGeom>
            <a:solidFill>
              <a:srgbClr val="BCBCBC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430" name="Google Shape;1610;p70"/>
            <p:cNvSpPr>
              <a:spLocks/>
            </p:cNvSpPr>
            <p:nvPr/>
          </p:nvSpPr>
          <p:spPr bwMode="auto">
            <a:xfrm>
              <a:off x="2103210" y="3029857"/>
              <a:ext cx="416033" cy="48375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6110" y="7599"/>
                </a:cxn>
                <a:cxn ang="0">
                  <a:pos x="6536" y="791"/>
                </a:cxn>
                <a:cxn ang="0">
                  <a:pos x="6536" y="791"/>
                </a:cxn>
                <a:cxn ang="0">
                  <a:pos x="4401" y="1059"/>
                </a:cxn>
                <a:cxn ang="0">
                  <a:pos x="1" y="0"/>
                </a:cxn>
              </a:cxnLst>
              <a:rect l="0" t="0" r="r" b="b"/>
              <a:pathLst>
                <a:path w="6536" h="7600" extrusionOk="0">
                  <a:moveTo>
                    <a:pt x="1" y="0"/>
                  </a:moveTo>
                  <a:cubicBezTo>
                    <a:pt x="1946" y="3405"/>
                    <a:pt x="4439" y="6475"/>
                    <a:pt x="6110" y="7599"/>
                  </a:cubicBezTo>
                  <a:lnTo>
                    <a:pt x="6536" y="791"/>
                  </a:lnTo>
                  <a:cubicBezTo>
                    <a:pt x="5822" y="974"/>
                    <a:pt x="5108" y="1059"/>
                    <a:pt x="4401" y="1059"/>
                  </a:cubicBezTo>
                  <a:cubicBezTo>
                    <a:pt x="2880" y="1059"/>
                    <a:pt x="1391" y="664"/>
                    <a:pt x="1" y="0"/>
                  </a:cubicBezTo>
                  <a:close/>
                </a:path>
              </a:pathLst>
            </a:custGeom>
            <a:solidFill>
              <a:srgbClr val="FDE1C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431" name="Google Shape;1611;p70"/>
            <p:cNvSpPr>
              <a:spLocks/>
            </p:cNvSpPr>
            <p:nvPr/>
          </p:nvSpPr>
          <p:spPr bwMode="auto">
            <a:xfrm>
              <a:off x="1862899" y="2185683"/>
              <a:ext cx="663705" cy="915132"/>
            </a:xfrm>
            <a:custGeom>
              <a:avLst/>
              <a:gdLst/>
              <a:ahLst/>
              <a:cxnLst>
                <a:cxn ang="0">
                  <a:pos x="3233" y="0"/>
                </a:cxn>
                <a:cxn ang="0">
                  <a:pos x="3192" y="4"/>
                </a:cxn>
                <a:cxn ang="0">
                  <a:pos x="3192" y="2375"/>
                </a:cxn>
                <a:cxn ang="0">
                  <a:pos x="1953" y="146"/>
                </a:cxn>
                <a:cxn ang="0">
                  <a:pos x="1885" y="156"/>
                </a:cxn>
                <a:cxn ang="0">
                  <a:pos x="1977" y="2770"/>
                </a:cxn>
                <a:cxn ang="0">
                  <a:pos x="887" y="670"/>
                </a:cxn>
                <a:cxn ang="0">
                  <a:pos x="852" y="673"/>
                </a:cxn>
                <a:cxn ang="0">
                  <a:pos x="1855" y="9244"/>
                </a:cxn>
                <a:cxn ang="0">
                  <a:pos x="3831" y="13317"/>
                </a:cxn>
                <a:cxn ang="0">
                  <a:pos x="8247" y="14376"/>
                </a:cxn>
                <a:cxn ang="0">
                  <a:pos x="10396" y="14108"/>
                </a:cxn>
                <a:cxn ang="0">
                  <a:pos x="10427" y="13591"/>
                </a:cxn>
                <a:cxn ang="0">
                  <a:pos x="5472" y="6934"/>
                </a:cxn>
                <a:cxn ang="0">
                  <a:pos x="4591" y="4533"/>
                </a:cxn>
                <a:cxn ang="0">
                  <a:pos x="4955" y="1767"/>
                </a:cxn>
                <a:cxn ang="0">
                  <a:pos x="4676" y="1677"/>
                </a:cxn>
                <a:cxn ang="0">
                  <a:pos x="4226" y="2557"/>
                </a:cxn>
                <a:cxn ang="0">
                  <a:pos x="3233" y="0"/>
                </a:cxn>
              </a:cxnLst>
              <a:rect l="0" t="0" r="r" b="b"/>
              <a:pathLst>
                <a:path w="10427" h="14377" extrusionOk="0">
                  <a:moveTo>
                    <a:pt x="3233" y="0"/>
                  </a:moveTo>
                  <a:cubicBezTo>
                    <a:pt x="3219" y="0"/>
                    <a:pt x="3206" y="2"/>
                    <a:pt x="3192" y="4"/>
                  </a:cubicBezTo>
                  <a:cubicBezTo>
                    <a:pt x="2585" y="126"/>
                    <a:pt x="3192" y="2375"/>
                    <a:pt x="3192" y="2375"/>
                  </a:cubicBezTo>
                  <a:cubicBezTo>
                    <a:pt x="3192" y="2375"/>
                    <a:pt x="2544" y="146"/>
                    <a:pt x="1953" y="146"/>
                  </a:cubicBezTo>
                  <a:cubicBezTo>
                    <a:pt x="1930" y="146"/>
                    <a:pt x="1908" y="150"/>
                    <a:pt x="1885" y="156"/>
                  </a:cubicBezTo>
                  <a:cubicBezTo>
                    <a:pt x="1338" y="339"/>
                    <a:pt x="1916" y="2466"/>
                    <a:pt x="1977" y="2770"/>
                  </a:cubicBezTo>
                  <a:cubicBezTo>
                    <a:pt x="1917" y="2473"/>
                    <a:pt x="1365" y="670"/>
                    <a:pt x="887" y="670"/>
                  </a:cubicBezTo>
                  <a:cubicBezTo>
                    <a:pt x="875" y="670"/>
                    <a:pt x="863" y="671"/>
                    <a:pt x="852" y="673"/>
                  </a:cubicBezTo>
                  <a:cubicBezTo>
                    <a:pt x="335" y="764"/>
                    <a:pt x="1" y="4503"/>
                    <a:pt x="1855" y="9244"/>
                  </a:cubicBezTo>
                  <a:cubicBezTo>
                    <a:pt x="2372" y="10582"/>
                    <a:pt x="3071" y="11980"/>
                    <a:pt x="3831" y="13317"/>
                  </a:cubicBezTo>
                  <a:cubicBezTo>
                    <a:pt x="5242" y="13981"/>
                    <a:pt x="6724" y="14376"/>
                    <a:pt x="8247" y="14376"/>
                  </a:cubicBezTo>
                  <a:cubicBezTo>
                    <a:pt x="8956" y="14376"/>
                    <a:pt x="9673" y="14291"/>
                    <a:pt x="10396" y="14108"/>
                  </a:cubicBezTo>
                  <a:lnTo>
                    <a:pt x="10427" y="13591"/>
                  </a:lnTo>
                  <a:cubicBezTo>
                    <a:pt x="10427" y="13591"/>
                    <a:pt x="6323" y="8971"/>
                    <a:pt x="5472" y="6934"/>
                  </a:cubicBezTo>
                  <a:cubicBezTo>
                    <a:pt x="4651" y="4898"/>
                    <a:pt x="4591" y="4533"/>
                    <a:pt x="4591" y="4533"/>
                  </a:cubicBezTo>
                  <a:cubicBezTo>
                    <a:pt x="4591" y="4533"/>
                    <a:pt x="5655" y="2162"/>
                    <a:pt x="4955" y="1767"/>
                  </a:cubicBezTo>
                  <a:cubicBezTo>
                    <a:pt x="4847" y="1704"/>
                    <a:pt x="4754" y="1677"/>
                    <a:pt x="4676" y="1677"/>
                  </a:cubicBezTo>
                  <a:cubicBezTo>
                    <a:pt x="4226" y="1677"/>
                    <a:pt x="4226" y="2557"/>
                    <a:pt x="4226" y="2557"/>
                  </a:cubicBezTo>
                  <a:cubicBezTo>
                    <a:pt x="4226" y="2557"/>
                    <a:pt x="3819" y="0"/>
                    <a:pt x="3233" y="0"/>
                  </a:cubicBezTo>
                  <a:close/>
                </a:path>
              </a:pathLst>
            </a:custGeom>
            <a:solidFill>
              <a:srgbClr val="FDE1C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432" name="Google Shape;1612;p70"/>
            <p:cNvSpPr>
              <a:spLocks/>
            </p:cNvSpPr>
            <p:nvPr/>
          </p:nvSpPr>
          <p:spPr bwMode="auto">
            <a:xfrm>
              <a:off x="2933225" y="3040373"/>
              <a:ext cx="323164" cy="134360"/>
            </a:xfrm>
            <a:custGeom>
              <a:avLst/>
              <a:gdLst/>
              <a:ahLst/>
              <a:cxnLst>
                <a:cxn ang="0">
                  <a:pos x="915" y="1"/>
                </a:cxn>
                <a:cxn ang="0">
                  <a:pos x="1" y="18"/>
                </a:cxn>
                <a:cxn ang="0">
                  <a:pos x="213" y="1781"/>
                </a:cxn>
                <a:cxn ang="0">
                  <a:pos x="2132" y="2080"/>
                </a:cxn>
                <a:cxn ang="0">
                  <a:pos x="5077" y="839"/>
                </a:cxn>
                <a:cxn ang="0">
                  <a:pos x="4833" y="383"/>
                </a:cxn>
                <a:cxn ang="0">
                  <a:pos x="915" y="1"/>
                </a:cxn>
              </a:cxnLst>
              <a:rect l="0" t="0" r="r" b="b"/>
              <a:pathLst>
                <a:path w="5077" h="2081" extrusionOk="0">
                  <a:moveTo>
                    <a:pt x="915" y="1"/>
                  </a:moveTo>
                  <a:cubicBezTo>
                    <a:pt x="610" y="1"/>
                    <a:pt x="305" y="7"/>
                    <a:pt x="1" y="18"/>
                  </a:cubicBezTo>
                  <a:cubicBezTo>
                    <a:pt x="183" y="961"/>
                    <a:pt x="213" y="1781"/>
                    <a:pt x="213" y="1781"/>
                  </a:cubicBezTo>
                  <a:cubicBezTo>
                    <a:pt x="944" y="1995"/>
                    <a:pt x="1581" y="2080"/>
                    <a:pt x="2132" y="2080"/>
                  </a:cubicBezTo>
                  <a:cubicBezTo>
                    <a:pt x="4236" y="2080"/>
                    <a:pt x="5077" y="839"/>
                    <a:pt x="5077" y="839"/>
                  </a:cubicBezTo>
                  <a:cubicBezTo>
                    <a:pt x="4985" y="717"/>
                    <a:pt x="4894" y="565"/>
                    <a:pt x="4833" y="383"/>
                  </a:cubicBezTo>
                  <a:cubicBezTo>
                    <a:pt x="3527" y="112"/>
                    <a:pt x="2221" y="1"/>
                    <a:pt x="915" y="1"/>
                  </a:cubicBezTo>
                  <a:close/>
                </a:path>
              </a:pathLst>
            </a:custGeom>
            <a:solidFill>
              <a:srgbClr val="8E5349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433" name="Google Shape;1613;p70"/>
            <p:cNvSpPr>
              <a:spLocks/>
            </p:cNvSpPr>
            <p:nvPr/>
          </p:nvSpPr>
          <p:spPr bwMode="auto">
            <a:xfrm>
              <a:off x="2896500" y="2917639"/>
              <a:ext cx="344424" cy="149011"/>
            </a:xfrm>
            <a:custGeom>
              <a:avLst/>
              <a:gdLst/>
              <a:ahLst/>
              <a:cxnLst>
                <a:cxn ang="0">
                  <a:pos x="5319" y="1"/>
                </a:cxn>
                <a:cxn ang="0">
                  <a:pos x="0" y="183"/>
                </a:cxn>
                <a:cxn ang="0">
                  <a:pos x="578" y="1976"/>
                </a:cxn>
                <a:cxn ang="0">
                  <a:pos x="1492" y="1959"/>
                </a:cxn>
                <a:cxn ang="0">
                  <a:pos x="5410" y="2341"/>
                </a:cxn>
                <a:cxn ang="0">
                  <a:pos x="5319" y="1"/>
                </a:cxn>
              </a:cxnLst>
              <a:rect l="0" t="0" r="r" b="b"/>
              <a:pathLst>
                <a:path w="5411" h="2341" extrusionOk="0">
                  <a:moveTo>
                    <a:pt x="5319" y="1"/>
                  </a:moveTo>
                  <a:lnTo>
                    <a:pt x="0" y="183"/>
                  </a:lnTo>
                  <a:cubicBezTo>
                    <a:pt x="274" y="730"/>
                    <a:pt x="456" y="1368"/>
                    <a:pt x="578" y="1976"/>
                  </a:cubicBezTo>
                  <a:cubicBezTo>
                    <a:pt x="882" y="1965"/>
                    <a:pt x="1187" y="1959"/>
                    <a:pt x="1492" y="1959"/>
                  </a:cubicBezTo>
                  <a:cubicBezTo>
                    <a:pt x="2798" y="1959"/>
                    <a:pt x="4104" y="2070"/>
                    <a:pt x="5410" y="2341"/>
                  </a:cubicBezTo>
                  <a:cubicBezTo>
                    <a:pt x="5076" y="1368"/>
                    <a:pt x="5319" y="1"/>
                    <a:pt x="5319" y="1"/>
                  </a:cubicBezTo>
                  <a:close/>
                </a:path>
              </a:pathLst>
            </a:custGeom>
            <a:solidFill>
              <a:srgbClr val="FDE1C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434" name="Google Shape;1614;p70"/>
            <p:cNvSpPr>
              <a:spLocks/>
            </p:cNvSpPr>
            <p:nvPr/>
          </p:nvSpPr>
          <p:spPr bwMode="auto">
            <a:xfrm>
              <a:off x="2499823" y="3033739"/>
              <a:ext cx="1298320" cy="489551"/>
            </a:xfrm>
            <a:custGeom>
              <a:avLst/>
              <a:gdLst/>
              <a:ahLst/>
              <a:cxnLst>
                <a:cxn ang="0">
                  <a:pos x="396" y="0"/>
                </a:cxn>
                <a:cxn ang="0">
                  <a:pos x="62" y="2250"/>
                </a:cxn>
                <a:cxn ang="0">
                  <a:pos x="1" y="2827"/>
                </a:cxn>
                <a:cxn ang="0">
                  <a:pos x="19454" y="7690"/>
                </a:cxn>
                <a:cxn ang="0">
                  <a:pos x="20396" y="6991"/>
                </a:cxn>
                <a:cxn ang="0">
                  <a:pos x="19849" y="6079"/>
                </a:cxn>
                <a:cxn ang="0">
                  <a:pos x="18086" y="3800"/>
                </a:cxn>
                <a:cxn ang="0">
                  <a:pos x="16779" y="2462"/>
                </a:cxn>
                <a:cxn ang="0">
                  <a:pos x="15715" y="1672"/>
                </a:cxn>
                <a:cxn ang="0">
                  <a:pos x="12890" y="843"/>
                </a:cxn>
                <a:cxn ang="0">
                  <a:pos x="11886" y="973"/>
                </a:cxn>
                <a:cxn ang="0">
                  <a:pos x="9003" y="2078"/>
                </a:cxn>
                <a:cxn ang="0">
                  <a:pos x="7022" y="1733"/>
                </a:cxn>
                <a:cxn ang="0">
                  <a:pos x="4864" y="1550"/>
                </a:cxn>
                <a:cxn ang="0">
                  <a:pos x="396" y="0"/>
                </a:cxn>
              </a:cxnLst>
              <a:rect l="0" t="0" r="r" b="b"/>
              <a:pathLst>
                <a:path w="20397" h="7691" extrusionOk="0">
                  <a:moveTo>
                    <a:pt x="396" y="0"/>
                  </a:moveTo>
                  <a:cubicBezTo>
                    <a:pt x="396" y="0"/>
                    <a:pt x="214" y="973"/>
                    <a:pt x="62" y="2250"/>
                  </a:cubicBezTo>
                  <a:cubicBezTo>
                    <a:pt x="31" y="2432"/>
                    <a:pt x="31" y="2645"/>
                    <a:pt x="1" y="2827"/>
                  </a:cubicBezTo>
                  <a:cubicBezTo>
                    <a:pt x="6080" y="5623"/>
                    <a:pt x="12828" y="7326"/>
                    <a:pt x="19454" y="7690"/>
                  </a:cubicBezTo>
                  <a:cubicBezTo>
                    <a:pt x="20032" y="7265"/>
                    <a:pt x="20396" y="6991"/>
                    <a:pt x="20396" y="6991"/>
                  </a:cubicBezTo>
                  <a:cubicBezTo>
                    <a:pt x="20244" y="6687"/>
                    <a:pt x="20062" y="6383"/>
                    <a:pt x="19849" y="6079"/>
                  </a:cubicBezTo>
                  <a:cubicBezTo>
                    <a:pt x="19333" y="5350"/>
                    <a:pt x="18725" y="4529"/>
                    <a:pt x="18086" y="3800"/>
                  </a:cubicBezTo>
                  <a:cubicBezTo>
                    <a:pt x="17661" y="3313"/>
                    <a:pt x="17205" y="2857"/>
                    <a:pt x="16779" y="2462"/>
                  </a:cubicBezTo>
                  <a:cubicBezTo>
                    <a:pt x="16415" y="2158"/>
                    <a:pt x="16050" y="1885"/>
                    <a:pt x="15715" y="1672"/>
                  </a:cubicBezTo>
                  <a:cubicBezTo>
                    <a:pt x="14582" y="1002"/>
                    <a:pt x="13584" y="843"/>
                    <a:pt x="12890" y="843"/>
                  </a:cubicBezTo>
                  <a:cubicBezTo>
                    <a:pt x="12263" y="843"/>
                    <a:pt x="11886" y="973"/>
                    <a:pt x="11886" y="973"/>
                  </a:cubicBezTo>
                  <a:cubicBezTo>
                    <a:pt x="11004" y="1841"/>
                    <a:pt x="9922" y="2078"/>
                    <a:pt x="9003" y="2078"/>
                  </a:cubicBezTo>
                  <a:cubicBezTo>
                    <a:pt x="7895" y="2078"/>
                    <a:pt x="7022" y="1733"/>
                    <a:pt x="7022" y="1733"/>
                  </a:cubicBezTo>
                  <a:lnTo>
                    <a:pt x="4864" y="1550"/>
                  </a:lnTo>
                  <a:cubicBezTo>
                    <a:pt x="4317" y="1155"/>
                    <a:pt x="396" y="0"/>
                    <a:pt x="396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" name="Google Shape;1615;p70"/>
            <p:cNvSpPr/>
            <p:nvPr/>
          </p:nvSpPr>
          <p:spPr>
            <a:xfrm>
              <a:off x="2482352" y="3210784"/>
              <a:ext cx="1257519" cy="727398"/>
            </a:xfrm>
            <a:custGeom>
              <a:avLst/>
              <a:gdLst/>
              <a:ahLst/>
              <a:cxnLst/>
              <a:rect l="l" t="t" r="r" b="b"/>
              <a:pathLst>
                <a:path w="19758" h="11415" extrusionOk="0">
                  <a:moveTo>
                    <a:pt x="274" y="0"/>
                  </a:moveTo>
                  <a:cubicBezTo>
                    <a:pt x="213" y="486"/>
                    <a:pt x="183" y="973"/>
                    <a:pt x="122" y="1489"/>
                  </a:cubicBezTo>
                  <a:cubicBezTo>
                    <a:pt x="92" y="1793"/>
                    <a:pt x="92" y="2128"/>
                    <a:pt x="61" y="2432"/>
                  </a:cubicBezTo>
                  <a:cubicBezTo>
                    <a:pt x="0" y="3678"/>
                    <a:pt x="31" y="4742"/>
                    <a:pt x="304" y="5137"/>
                  </a:cubicBezTo>
                  <a:cubicBezTo>
                    <a:pt x="547" y="5471"/>
                    <a:pt x="851" y="5806"/>
                    <a:pt x="1155" y="6110"/>
                  </a:cubicBezTo>
                  <a:cubicBezTo>
                    <a:pt x="1946" y="6900"/>
                    <a:pt x="2827" y="7538"/>
                    <a:pt x="2827" y="7538"/>
                  </a:cubicBezTo>
                  <a:cubicBezTo>
                    <a:pt x="2827" y="7538"/>
                    <a:pt x="3253" y="10031"/>
                    <a:pt x="3830" y="10942"/>
                  </a:cubicBezTo>
                  <a:cubicBezTo>
                    <a:pt x="4040" y="11264"/>
                    <a:pt x="6141" y="11414"/>
                    <a:pt x="8547" y="11414"/>
                  </a:cubicBezTo>
                  <a:cubicBezTo>
                    <a:pt x="12057" y="11414"/>
                    <a:pt x="16218" y="11094"/>
                    <a:pt x="16110" y="10517"/>
                  </a:cubicBezTo>
                  <a:cubicBezTo>
                    <a:pt x="15988" y="9727"/>
                    <a:pt x="15745" y="8602"/>
                    <a:pt x="15593" y="7842"/>
                  </a:cubicBezTo>
                  <a:cubicBezTo>
                    <a:pt x="15502" y="7417"/>
                    <a:pt x="15441" y="7113"/>
                    <a:pt x="15441" y="7113"/>
                  </a:cubicBezTo>
                  <a:cubicBezTo>
                    <a:pt x="16931" y="6748"/>
                    <a:pt x="18694" y="5623"/>
                    <a:pt x="19758" y="4863"/>
                  </a:cubicBezTo>
                  <a:cubicBezTo>
                    <a:pt x="13131" y="4499"/>
                    <a:pt x="6353" y="2827"/>
                    <a:pt x="2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9139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03436" name="Google Shape;1616;p70"/>
            <p:cNvSpPr>
              <a:spLocks/>
            </p:cNvSpPr>
            <p:nvPr/>
          </p:nvSpPr>
          <p:spPr bwMode="auto">
            <a:xfrm>
              <a:off x="2213519" y="2588115"/>
              <a:ext cx="417051" cy="586176"/>
            </a:xfrm>
            <a:custGeom>
              <a:avLst/>
              <a:gdLst/>
              <a:ahLst/>
              <a:cxnLst>
                <a:cxn ang="0">
                  <a:pos x="3403" y="0"/>
                </a:cxn>
                <a:cxn ang="0">
                  <a:pos x="3253" y="10"/>
                </a:cxn>
                <a:cxn ang="0">
                  <a:pos x="4256" y="2746"/>
                </a:cxn>
                <a:cxn ang="0">
                  <a:pos x="0" y="4600"/>
                </a:cxn>
                <a:cxn ang="0">
                  <a:pos x="1551" y="6576"/>
                </a:cxn>
                <a:cxn ang="0">
                  <a:pos x="2523" y="5846"/>
                </a:cxn>
                <a:cxn ang="0">
                  <a:pos x="2609" y="5782"/>
                </a:cxn>
                <a:cxn ang="0">
                  <a:pos x="2219" y="7518"/>
                </a:cxn>
                <a:cxn ang="0">
                  <a:pos x="3952" y="9038"/>
                </a:cxn>
                <a:cxn ang="0">
                  <a:pos x="4721" y="9209"/>
                </a:cxn>
                <a:cxn ang="0">
                  <a:pos x="5776" y="8734"/>
                </a:cxn>
                <a:cxn ang="0">
                  <a:pos x="6171" y="3840"/>
                </a:cxn>
                <a:cxn ang="0">
                  <a:pos x="3403" y="0"/>
                </a:cxn>
              </a:cxnLst>
              <a:rect l="0" t="0" r="r" b="b"/>
              <a:pathLst>
                <a:path w="6552" h="9209" extrusionOk="0">
                  <a:moveTo>
                    <a:pt x="3403" y="0"/>
                  </a:moveTo>
                  <a:cubicBezTo>
                    <a:pt x="3352" y="0"/>
                    <a:pt x="3302" y="4"/>
                    <a:pt x="3253" y="10"/>
                  </a:cubicBezTo>
                  <a:cubicBezTo>
                    <a:pt x="3253" y="10"/>
                    <a:pt x="3982" y="2199"/>
                    <a:pt x="4256" y="2746"/>
                  </a:cubicBezTo>
                  <a:cubicBezTo>
                    <a:pt x="4256" y="2746"/>
                    <a:pt x="1520" y="4326"/>
                    <a:pt x="0" y="4600"/>
                  </a:cubicBezTo>
                  <a:cubicBezTo>
                    <a:pt x="0" y="4600"/>
                    <a:pt x="851" y="5877"/>
                    <a:pt x="1551" y="6576"/>
                  </a:cubicBezTo>
                  <a:cubicBezTo>
                    <a:pt x="1551" y="6576"/>
                    <a:pt x="2158" y="6302"/>
                    <a:pt x="2523" y="5846"/>
                  </a:cubicBezTo>
                  <a:cubicBezTo>
                    <a:pt x="2561" y="5802"/>
                    <a:pt x="2589" y="5782"/>
                    <a:pt x="2609" y="5782"/>
                  </a:cubicBezTo>
                  <a:cubicBezTo>
                    <a:pt x="2790" y="5782"/>
                    <a:pt x="2219" y="7518"/>
                    <a:pt x="2219" y="7518"/>
                  </a:cubicBezTo>
                  <a:cubicBezTo>
                    <a:pt x="2219" y="7518"/>
                    <a:pt x="2736" y="8551"/>
                    <a:pt x="3952" y="9038"/>
                  </a:cubicBezTo>
                  <a:cubicBezTo>
                    <a:pt x="4243" y="9162"/>
                    <a:pt x="4499" y="9209"/>
                    <a:pt x="4721" y="9209"/>
                  </a:cubicBezTo>
                  <a:cubicBezTo>
                    <a:pt x="5424" y="9209"/>
                    <a:pt x="5776" y="8734"/>
                    <a:pt x="5776" y="8734"/>
                  </a:cubicBezTo>
                  <a:cubicBezTo>
                    <a:pt x="5776" y="8734"/>
                    <a:pt x="5776" y="5451"/>
                    <a:pt x="6171" y="3840"/>
                  </a:cubicBezTo>
                  <a:cubicBezTo>
                    <a:pt x="6552" y="2287"/>
                    <a:pt x="4758" y="0"/>
                    <a:pt x="3403" y="0"/>
                  </a:cubicBezTo>
                  <a:close/>
                </a:path>
              </a:pathLst>
            </a:custGeom>
            <a:solidFill>
              <a:srgbClr val="3D1926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437" name="Google Shape;1617;p70"/>
            <p:cNvSpPr>
              <a:spLocks/>
            </p:cNvSpPr>
            <p:nvPr/>
          </p:nvSpPr>
          <p:spPr bwMode="auto">
            <a:xfrm>
              <a:off x="2432162" y="2695177"/>
              <a:ext cx="222529" cy="175172"/>
            </a:xfrm>
            <a:custGeom>
              <a:avLst/>
              <a:gdLst/>
              <a:ahLst/>
              <a:cxnLst>
                <a:cxn ang="0">
                  <a:pos x="882" y="0"/>
                </a:cxn>
                <a:cxn ang="0">
                  <a:pos x="1125" y="1611"/>
                </a:cxn>
                <a:cxn ang="0">
                  <a:pos x="2855" y="2751"/>
                </a:cxn>
                <a:cxn ang="0">
                  <a:pos x="3404" y="2310"/>
                </a:cxn>
                <a:cxn ang="0">
                  <a:pos x="882" y="0"/>
                </a:cxn>
              </a:cxnLst>
              <a:rect l="0" t="0" r="r" b="b"/>
              <a:pathLst>
                <a:path w="3496" h="2752" extrusionOk="0">
                  <a:moveTo>
                    <a:pt x="882" y="0"/>
                  </a:moveTo>
                  <a:cubicBezTo>
                    <a:pt x="881" y="0"/>
                    <a:pt x="0" y="243"/>
                    <a:pt x="1125" y="1611"/>
                  </a:cubicBezTo>
                  <a:cubicBezTo>
                    <a:pt x="1776" y="2408"/>
                    <a:pt x="2417" y="2751"/>
                    <a:pt x="2855" y="2751"/>
                  </a:cubicBezTo>
                  <a:cubicBezTo>
                    <a:pt x="3152" y="2751"/>
                    <a:pt x="3355" y="2593"/>
                    <a:pt x="3404" y="2310"/>
                  </a:cubicBezTo>
                  <a:cubicBezTo>
                    <a:pt x="3496" y="1641"/>
                    <a:pt x="882" y="0"/>
                    <a:pt x="882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438" name="Google Shape;1618;p70"/>
            <p:cNvSpPr>
              <a:spLocks/>
            </p:cNvSpPr>
            <p:nvPr/>
          </p:nvSpPr>
          <p:spPr bwMode="auto">
            <a:xfrm>
              <a:off x="3446768" y="2588115"/>
              <a:ext cx="417115" cy="586176"/>
            </a:xfrm>
            <a:custGeom>
              <a:avLst/>
              <a:gdLst/>
              <a:ahLst/>
              <a:cxnLst>
                <a:cxn ang="0">
                  <a:pos x="3150" y="0"/>
                </a:cxn>
                <a:cxn ang="0">
                  <a:pos x="352" y="3840"/>
                </a:cxn>
                <a:cxn ang="0">
                  <a:pos x="778" y="8734"/>
                </a:cxn>
                <a:cxn ang="0">
                  <a:pos x="1833" y="9209"/>
                </a:cxn>
                <a:cxn ang="0">
                  <a:pos x="2601" y="9038"/>
                </a:cxn>
                <a:cxn ang="0">
                  <a:pos x="4304" y="7518"/>
                </a:cxn>
                <a:cxn ang="0">
                  <a:pos x="3921" y="5782"/>
                </a:cxn>
                <a:cxn ang="0">
                  <a:pos x="4000" y="5846"/>
                </a:cxn>
                <a:cxn ang="0">
                  <a:pos x="5003" y="6576"/>
                </a:cxn>
                <a:cxn ang="0">
                  <a:pos x="6553" y="4600"/>
                </a:cxn>
                <a:cxn ang="0">
                  <a:pos x="2267" y="2746"/>
                </a:cxn>
                <a:cxn ang="0">
                  <a:pos x="3301" y="10"/>
                </a:cxn>
                <a:cxn ang="0">
                  <a:pos x="3150" y="0"/>
                </a:cxn>
              </a:cxnLst>
              <a:rect l="0" t="0" r="r" b="b"/>
              <a:pathLst>
                <a:path w="6553" h="9209" extrusionOk="0">
                  <a:moveTo>
                    <a:pt x="3150" y="0"/>
                  </a:moveTo>
                  <a:cubicBezTo>
                    <a:pt x="1795" y="0"/>
                    <a:pt x="1" y="2287"/>
                    <a:pt x="352" y="3840"/>
                  </a:cubicBezTo>
                  <a:cubicBezTo>
                    <a:pt x="747" y="5451"/>
                    <a:pt x="778" y="8734"/>
                    <a:pt x="778" y="8734"/>
                  </a:cubicBezTo>
                  <a:cubicBezTo>
                    <a:pt x="778" y="8734"/>
                    <a:pt x="1129" y="9209"/>
                    <a:pt x="1833" y="9209"/>
                  </a:cubicBezTo>
                  <a:cubicBezTo>
                    <a:pt x="2054" y="9209"/>
                    <a:pt x="2310" y="9162"/>
                    <a:pt x="2601" y="9038"/>
                  </a:cubicBezTo>
                  <a:cubicBezTo>
                    <a:pt x="3817" y="8551"/>
                    <a:pt x="4304" y="7518"/>
                    <a:pt x="4304" y="7518"/>
                  </a:cubicBezTo>
                  <a:cubicBezTo>
                    <a:pt x="4304" y="7518"/>
                    <a:pt x="3758" y="5782"/>
                    <a:pt x="3921" y="5782"/>
                  </a:cubicBezTo>
                  <a:cubicBezTo>
                    <a:pt x="3939" y="5782"/>
                    <a:pt x="3964" y="5802"/>
                    <a:pt x="4000" y="5846"/>
                  </a:cubicBezTo>
                  <a:cubicBezTo>
                    <a:pt x="4364" y="6302"/>
                    <a:pt x="5003" y="6576"/>
                    <a:pt x="5003" y="6576"/>
                  </a:cubicBezTo>
                  <a:cubicBezTo>
                    <a:pt x="5702" y="5877"/>
                    <a:pt x="6553" y="4600"/>
                    <a:pt x="6553" y="4600"/>
                  </a:cubicBezTo>
                  <a:cubicBezTo>
                    <a:pt x="5003" y="4326"/>
                    <a:pt x="2267" y="2746"/>
                    <a:pt x="2267" y="2746"/>
                  </a:cubicBezTo>
                  <a:cubicBezTo>
                    <a:pt x="2571" y="2199"/>
                    <a:pt x="3301" y="10"/>
                    <a:pt x="3301" y="10"/>
                  </a:cubicBezTo>
                  <a:cubicBezTo>
                    <a:pt x="3251" y="4"/>
                    <a:pt x="3201" y="0"/>
                    <a:pt x="3150" y="0"/>
                  </a:cubicBezTo>
                  <a:close/>
                </a:path>
              </a:pathLst>
            </a:custGeom>
            <a:solidFill>
              <a:srgbClr val="3D1926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439" name="Google Shape;1619;p70"/>
            <p:cNvSpPr>
              <a:spLocks/>
            </p:cNvSpPr>
            <p:nvPr/>
          </p:nvSpPr>
          <p:spPr bwMode="auto">
            <a:xfrm>
              <a:off x="3422707" y="2695177"/>
              <a:ext cx="222593" cy="175172"/>
            </a:xfrm>
            <a:custGeom>
              <a:avLst/>
              <a:gdLst/>
              <a:ahLst/>
              <a:cxnLst>
                <a:cxn ang="0">
                  <a:pos x="2615" y="0"/>
                </a:cxn>
                <a:cxn ang="0">
                  <a:pos x="92" y="2310"/>
                </a:cxn>
                <a:cxn ang="0">
                  <a:pos x="641" y="2751"/>
                </a:cxn>
                <a:cxn ang="0">
                  <a:pos x="2372" y="1611"/>
                </a:cxn>
                <a:cxn ang="0">
                  <a:pos x="2615" y="0"/>
                </a:cxn>
              </a:cxnLst>
              <a:rect l="0" t="0" r="r" b="b"/>
              <a:pathLst>
                <a:path w="3497" h="2752" extrusionOk="0">
                  <a:moveTo>
                    <a:pt x="2615" y="0"/>
                  </a:moveTo>
                  <a:cubicBezTo>
                    <a:pt x="2615" y="0"/>
                    <a:pt x="1" y="1641"/>
                    <a:pt x="92" y="2310"/>
                  </a:cubicBezTo>
                  <a:cubicBezTo>
                    <a:pt x="141" y="2593"/>
                    <a:pt x="344" y="2751"/>
                    <a:pt x="641" y="2751"/>
                  </a:cubicBezTo>
                  <a:cubicBezTo>
                    <a:pt x="1079" y="2751"/>
                    <a:pt x="1720" y="2408"/>
                    <a:pt x="2372" y="1611"/>
                  </a:cubicBezTo>
                  <a:cubicBezTo>
                    <a:pt x="3496" y="243"/>
                    <a:pt x="2615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440" name="Google Shape;1620;p70"/>
            <p:cNvSpPr>
              <a:spLocks/>
            </p:cNvSpPr>
            <p:nvPr/>
          </p:nvSpPr>
          <p:spPr bwMode="auto">
            <a:xfrm>
              <a:off x="2213519" y="2471850"/>
              <a:ext cx="251555" cy="160850"/>
            </a:xfrm>
            <a:custGeom>
              <a:avLst/>
              <a:gdLst/>
              <a:ahLst/>
              <a:cxnLst>
                <a:cxn ang="0">
                  <a:pos x="2186" y="1"/>
                </a:cxn>
                <a:cxn ang="0">
                  <a:pos x="0" y="688"/>
                </a:cxn>
                <a:cxn ang="0">
                  <a:pos x="2342" y="2526"/>
                </a:cxn>
                <a:cxn ang="0">
                  <a:pos x="3952" y="2208"/>
                </a:cxn>
                <a:cxn ang="0">
                  <a:pos x="3952" y="445"/>
                </a:cxn>
                <a:cxn ang="0">
                  <a:pos x="2186" y="1"/>
                </a:cxn>
              </a:cxnLst>
              <a:rect l="0" t="0" r="r" b="b"/>
              <a:pathLst>
                <a:path w="3952" h="2527" extrusionOk="0">
                  <a:moveTo>
                    <a:pt x="2186" y="1"/>
                  </a:moveTo>
                  <a:cubicBezTo>
                    <a:pt x="1416" y="1"/>
                    <a:pt x="643" y="232"/>
                    <a:pt x="0" y="688"/>
                  </a:cubicBezTo>
                  <a:cubicBezTo>
                    <a:pt x="138" y="1607"/>
                    <a:pt x="901" y="2526"/>
                    <a:pt x="2342" y="2526"/>
                  </a:cubicBezTo>
                  <a:cubicBezTo>
                    <a:pt x="2808" y="2526"/>
                    <a:pt x="3343" y="2430"/>
                    <a:pt x="3952" y="2208"/>
                  </a:cubicBezTo>
                  <a:lnTo>
                    <a:pt x="3952" y="445"/>
                  </a:lnTo>
                  <a:cubicBezTo>
                    <a:pt x="3412" y="148"/>
                    <a:pt x="2800" y="1"/>
                    <a:pt x="2186" y="1"/>
                  </a:cubicBezTo>
                  <a:close/>
                </a:path>
              </a:pathLst>
            </a:custGeom>
            <a:solidFill>
              <a:srgbClr val="FDE1C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441" name="Google Shape;1621;p70"/>
            <p:cNvSpPr>
              <a:spLocks/>
            </p:cNvSpPr>
            <p:nvPr/>
          </p:nvSpPr>
          <p:spPr bwMode="auto">
            <a:xfrm>
              <a:off x="2205753" y="2381337"/>
              <a:ext cx="259320" cy="134370"/>
            </a:xfrm>
            <a:custGeom>
              <a:avLst/>
              <a:gdLst/>
              <a:ahLst/>
              <a:cxnLst>
                <a:cxn ang="0">
                  <a:pos x="2123" y="0"/>
                </a:cxn>
                <a:cxn ang="0">
                  <a:pos x="852" y="347"/>
                </a:cxn>
                <a:cxn ang="0">
                  <a:pos x="122" y="2110"/>
                </a:cxn>
                <a:cxn ang="0">
                  <a:pos x="2295" y="1423"/>
                </a:cxn>
                <a:cxn ang="0">
                  <a:pos x="4074" y="1867"/>
                </a:cxn>
                <a:cxn ang="0">
                  <a:pos x="4074" y="681"/>
                </a:cxn>
                <a:cxn ang="0">
                  <a:pos x="2123" y="0"/>
                </a:cxn>
              </a:cxnLst>
              <a:rect l="0" t="0" r="r" b="b"/>
              <a:pathLst>
                <a:path w="4074" h="2111" extrusionOk="0">
                  <a:moveTo>
                    <a:pt x="2123" y="0"/>
                  </a:moveTo>
                  <a:cubicBezTo>
                    <a:pt x="1720" y="0"/>
                    <a:pt x="1286" y="93"/>
                    <a:pt x="852" y="347"/>
                  </a:cubicBezTo>
                  <a:cubicBezTo>
                    <a:pt x="244" y="681"/>
                    <a:pt x="1" y="1411"/>
                    <a:pt x="122" y="2110"/>
                  </a:cubicBezTo>
                  <a:cubicBezTo>
                    <a:pt x="765" y="1654"/>
                    <a:pt x="1529" y="1423"/>
                    <a:pt x="2295" y="1423"/>
                  </a:cubicBezTo>
                  <a:cubicBezTo>
                    <a:pt x="2907" y="1423"/>
                    <a:pt x="3521" y="1570"/>
                    <a:pt x="4074" y="1867"/>
                  </a:cubicBezTo>
                  <a:lnTo>
                    <a:pt x="4074" y="681"/>
                  </a:lnTo>
                  <a:cubicBezTo>
                    <a:pt x="4074" y="681"/>
                    <a:pt x="3214" y="0"/>
                    <a:pt x="2123" y="0"/>
                  </a:cubicBezTo>
                  <a:close/>
                </a:path>
              </a:pathLst>
            </a:custGeom>
            <a:solidFill>
              <a:srgbClr val="FDE1C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442" name="Google Shape;1622;p70"/>
            <p:cNvSpPr>
              <a:spLocks/>
            </p:cNvSpPr>
            <p:nvPr/>
          </p:nvSpPr>
          <p:spPr bwMode="auto">
            <a:xfrm>
              <a:off x="2288946" y="2481817"/>
              <a:ext cx="156776" cy="132652"/>
            </a:xfrm>
            <a:custGeom>
              <a:avLst/>
              <a:gdLst/>
              <a:ahLst/>
              <a:cxnLst>
                <a:cxn ang="0">
                  <a:pos x="1049" y="1"/>
                </a:cxn>
                <a:cxn ang="0">
                  <a:pos x="1" y="161"/>
                </a:cxn>
                <a:cxn ang="0">
                  <a:pos x="31" y="191"/>
                </a:cxn>
                <a:cxn ang="0">
                  <a:pos x="120" y="193"/>
                </a:cxn>
                <a:cxn ang="0">
                  <a:pos x="1065" y="134"/>
                </a:cxn>
                <a:cxn ang="0">
                  <a:pos x="2037" y="556"/>
                </a:cxn>
                <a:cxn ang="0">
                  <a:pos x="2280" y="2015"/>
                </a:cxn>
                <a:cxn ang="0">
                  <a:pos x="2368" y="2083"/>
                </a:cxn>
                <a:cxn ang="0">
                  <a:pos x="2432" y="2015"/>
                </a:cxn>
                <a:cxn ang="0">
                  <a:pos x="2007" y="343"/>
                </a:cxn>
                <a:cxn ang="0">
                  <a:pos x="1049" y="1"/>
                </a:cxn>
              </a:cxnLst>
              <a:rect l="0" t="0" r="r" b="b"/>
              <a:pathLst>
                <a:path w="2463" h="2084" extrusionOk="0">
                  <a:moveTo>
                    <a:pt x="1049" y="1"/>
                  </a:moveTo>
                  <a:cubicBezTo>
                    <a:pt x="692" y="1"/>
                    <a:pt x="320" y="85"/>
                    <a:pt x="1" y="161"/>
                  </a:cubicBezTo>
                  <a:cubicBezTo>
                    <a:pt x="1" y="161"/>
                    <a:pt x="1" y="191"/>
                    <a:pt x="31" y="191"/>
                  </a:cubicBezTo>
                  <a:cubicBezTo>
                    <a:pt x="60" y="192"/>
                    <a:pt x="90" y="193"/>
                    <a:pt x="120" y="193"/>
                  </a:cubicBezTo>
                  <a:cubicBezTo>
                    <a:pt x="411" y="193"/>
                    <a:pt x="745" y="134"/>
                    <a:pt x="1065" y="134"/>
                  </a:cubicBezTo>
                  <a:cubicBezTo>
                    <a:pt x="1435" y="134"/>
                    <a:pt x="1788" y="213"/>
                    <a:pt x="2037" y="556"/>
                  </a:cubicBezTo>
                  <a:cubicBezTo>
                    <a:pt x="2311" y="951"/>
                    <a:pt x="2280" y="1528"/>
                    <a:pt x="2280" y="2015"/>
                  </a:cubicBezTo>
                  <a:cubicBezTo>
                    <a:pt x="2296" y="2060"/>
                    <a:pt x="2334" y="2083"/>
                    <a:pt x="2368" y="2083"/>
                  </a:cubicBezTo>
                  <a:cubicBezTo>
                    <a:pt x="2402" y="2083"/>
                    <a:pt x="2432" y="2060"/>
                    <a:pt x="2432" y="2015"/>
                  </a:cubicBezTo>
                  <a:cubicBezTo>
                    <a:pt x="2463" y="1468"/>
                    <a:pt x="2432" y="768"/>
                    <a:pt x="2007" y="343"/>
                  </a:cubicBezTo>
                  <a:cubicBezTo>
                    <a:pt x="1749" y="85"/>
                    <a:pt x="1407" y="1"/>
                    <a:pt x="1049" y="1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443" name="Google Shape;1623;p70"/>
            <p:cNvSpPr>
              <a:spLocks/>
            </p:cNvSpPr>
            <p:nvPr/>
          </p:nvSpPr>
          <p:spPr bwMode="auto">
            <a:xfrm>
              <a:off x="2355016" y="2520008"/>
              <a:ext cx="90259" cy="54550"/>
            </a:xfrm>
            <a:custGeom>
              <a:avLst/>
              <a:gdLst/>
              <a:ahLst/>
              <a:cxnLst>
                <a:cxn ang="0">
                  <a:pos x="481" y="0"/>
                </a:cxn>
                <a:cxn ang="0">
                  <a:pos x="27" y="168"/>
                </a:cxn>
                <a:cxn ang="0">
                  <a:pos x="73" y="266"/>
                </a:cxn>
                <a:cxn ang="0">
                  <a:pos x="87" y="260"/>
                </a:cxn>
                <a:cxn ang="0">
                  <a:pos x="473" y="152"/>
                </a:cxn>
                <a:cxn ang="0">
                  <a:pos x="878" y="320"/>
                </a:cxn>
                <a:cxn ang="0">
                  <a:pos x="1273" y="837"/>
                </a:cxn>
                <a:cxn ang="0">
                  <a:pos x="1317" y="857"/>
                </a:cxn>
                <a:cxn ang="0">
                  <a:pos x="1394" y="716"/>
                </a:cxn>
                <a:cxn ang="0">
                  <a:pos x="481" y="0"/>
                </a:cxn>
              </a:cxnLst>
              <a:rect l="0" t="0" r="r" b="b"/>
              <a:pathLst>
                <a:path w="1418" h="857" extrusionOk="0">
                  <a:moveTo>
                    <a:pt x="481" y="0"/>
                  </a:moveTo>
                  <a:cubicBezTo>
                    <a:pt x="332" y="0"/>
                    <a:pt x="178" y="50"/>
                    <a:pt x="27" y="168"/>
                  </a:cubicBezTo>
                  <a:cubicBezTo>
                    <a:pt x="0" y="195"/>
                    <a:pt x="42" y="266"/>
                    <a:pt x="73" y="266"/>
                  </a:cubicBezTo>
                  <a:cubicBezTo>
                    <a:pt x="78" y="266"/>
                    <a:pt x="83" y="264"/>
                    <a:pt x="87" y="260"/>
                  </a:cubicBezTo>
                  <a:cubicBezTo>
                    <a:pt x="227" y="190"/>
                    <a:pt x="353" y="152"/>
                    <a:pt x="473" y="152"/>
                  </a:cubicBezTo>
                  <a:cubicBezTo>
                    <a:pt x="614" y="152"/>
                    <a:pt x="746" y="205"/>
                    <a:pt x="878" y="320"/>
                  </a:cubicBezTo>
                  <a:cubicBezTo>
                    <a:pt x="1030" y="472"/>
                    <a:pt x="1151" y="655"/>
                    <a:pt x="1273" y="837"/>
                  </a:cubicBezTo>
                  <a:cubicBezTo>
                    <a:pt x="1287" y="851"/>
                    <a:pt x="1302" y="857"/>
                    <a:pt x="1317" y="857"/>
                  </a:cubicBezTo>
                  <a:cubicBezTo>
                    <a:pt x="1369" y="857"/>
                    <a:pt x="1418" y="786"/>
                    <a:pt x="1394" y="716"/>
                  </a:cubicBezTo>
                  <a:cubicBezTo>
                    <a:pt x="1219" y="342"/>
                    <a:pt x="868" y="0"/>
                    <a:pt x="481" y="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444" name="Google Shape;1624;p70"/>
            <p:cNvSpPr>
              <a:spLocks/>
            </p:cNvSpPr>
            <p:nvPr/>
          </p:nvSpPr>
          <p:spPr bwMode="auto">
            <a:xfrm>
              <a:off x="3610416" y="2475324"/>
              <a:ext cx="253464" cy="160850"/>
            </a:xfrm>
            <a:custGeom>
              <a:avLst/>
              <a:gdLst/>
              <a:ahLst/>
              <a:cxnLst>
                <a:cxn ang="0">
                  <a:pos x="1781" y="1"/>
                </a:cxn>
                <a:cxn ang="0">
                  <a:pos x="0" y="445"/>
                </a:cxn>
                <a:cxn ang="0">
                  <a:pos x="0" y="2208"/>
                </a:cxn>
                <a:cxn ang="0">
                  <a:pos x="1614" y="2526"/>
                </a:cxn>
                <a:cxn ang="0">
                  <a:pos x="3982" y="688"/>
                </a:cxn>
                <a:cxn ang="0">
                  <a:pos x="1781" y="1"/>
                </a:cxn>
              </a:cxnLst>
              <a:rect l="0" t="0" r="r" b="b"/>
              <a:pathLst>
                <a:path w="3982" h="2527" extrusionOk="0">
                  <a:moveTo>
                    <a:pt x="1781" y="1"/>
                  </a:moveTo>
                  <a:cubicBezTo>
                    <a:pt x="1166" y="1"/>
                    <a:pt x="553" y="148"/>
                    <a:pt x="0" y="445"/>
                  </a:cubicBezTo>
                  <a:lnTo>
                    <a:pt x="0" y="2208"/>
                  </a:lnTo>
                  <a:cubicBezTo>
                    <a:pt x="608" y="2430"/>
                    <a:pt x="1146" y="2526"/>
                    <a:pt x="1614" y="2526"/>
                  </a:cubicBezTo>
                  <a:cubicBezTo>
                    <a:pt x="3064" y="2526"/>
                    <a:pt x="3844" y="1607"/>
                    <a:pt x="3982" y="688"/>
                  </a:cubicBezTo>
                  <a:cubicBezTo>
                    <a:pt x="3323" y="232"/>
                    <a:pt x="2551" y="1"/>
                    <a:pt x="1781" y="1"/>
                  </a:cubicBezTo>
                  <a:close/>
                </a:path>
              </a:pathLst>
            </a:custGeom>
            <a:solidFill>
              <a:srgbClr val="FDE1C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445" name="Google Shape;1625;p70"/>
            <p:cNvSpPr>
              <a:spLocks/>
            </p:cNvSpPr>
            <p:nvPr/>
          </p:nvSpPr>
          <p:spPr bwMode="auto">
            <a:xfrm>
              <a:off x="3610416" y="2384812"/>
              <a:ext cx="259320" cy="134370"/>
            </a:xfrm>
            <a:custGeom>
              <a:avLst/>
              <a:gdLst/>
              <a:ahLst/>
              <a:cxnLst>
                <a:cxn ang="0">
                  <a:pos x="1963" y="0"/>
                </a:cxn>
                <a:cxn ang="0">
                  <a:pos x="0" y="681"/>
                </a:cxn>
                <a:cxn ang="0">
                  <a:pos x="0" y="1867"/>
                </a:cxn>
                <a:cxn ang="0">
                  <a:pos x="1781" y="1423"/>
                </a:cxn>
                <a:cxn ang="0">
                  <a:pos x="3982" y="2110"/>
                </a:cxn>
                <a:cxn ang="0">
                  <a:pos x="3252" y="347"/>
                </a:cxn>
                <a:cxn ang="0">
                  <a:pos x="1963" y="0"/>
                </a:cxn>
              </a:cxnLst>
              <a:rect l="0" t="0" r="r" b="b"/>
              <a:pathLst>
                <a:path w="4074" h="2111" extrusionOk="0">
                  <a:moveTo>
                    <a:pt x="1963" y="0"/>
                  </a:moveTo>
                  <a:cubicBezTo>
                    <a:pt x="860" y="0"/>
                    <a:pt x="0" y="681"/>
                    <a:pt x="0" y="681"/>
                  </a:cubicBezTo>
                  <a:lnTo>
                    <a:pt x="0" y="1867"/>
                  </a:lnTo>
                  <a:cubicBezTo>
                    <a:pt x="553" y="1570"/>
                    <a:pt x="1166" y="1423"/>
                    <a:pt x="1781" y="1423"/>
                  </a:cubicBezTo>
                  <a:cubicBezTo>
                    <a:pt x="2551" y="1423"/>
                    <a:pt x="3323" y="1654"/>
                    <a:pt x="3982" y="2110"/>
                  </a:cubicBezTo>
                  <a:cubicBezTo>
                    <a:pt x="4073" y="1411"/>
                    <a:pt x="3830" y="681"/>
                    <a:pt x="3252" y="347"/>
                  </a:cubicBezTo>
                  <a:cubicBezTo>
                    <a:pt x="2810" y="93"/>
                    <a:pt x="2370" y="0"/>
                    <a:pt x="1963" y="0"/>
                  </a:cubicBezTo>
                  <a:close/>
                </a:path>
              </a:pathLst>
            </a:custGeom>
            <a:solidFill>
              <a:srgbClr val="FDE1C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446" name="Google Shape;1626;p70"/>
            <p:cNvSpPr>
              <a:spLocks/>
            </p:cNvSpPr>
            <p:nvPr/>
          </p:nvSpPr>
          <p:spPr bwMode="auto">
            <a:xfrm>
              <a:off x="3631675" y="2481817"/>
              <a:ext cx="156776" cy="132652"/>
            </a:xfrm>
            <a:custGeom>
              <a:avLst/>
              <a:gdLst/>
              <a:ahLst/>
              <a:cxnLst>
                <a:cxn ang="0">
                  <a:pos x="1383" y="1"/>
                </a:cxn>
                <a:cxn ang="0">
                  <a:pos x="426" y="343"/>
                </a:cxn>
                <a:cxn ang="0">
                  <a:pos x="0" y="2015"/>
                </a:cxn>
                <a:cxn ang="0">
                  <a:pos x="76" y="2083"/>
                </a:cxn>
                <a:cxn ang="0">
                  <a:pos x="152" y="2015"/>
                </a:cxn>
                <a:cxn ang="0">
                  <a:pos x="426" y="556"/>
                </a:cxn>
                <a:cxn ang="0">
                  <a:pos x="1349" y="138"/>
                </a:cxn>
                <a:cxn ang="0">
                  <a:pos x="2432" y="221"/>
                </a:cxn>
                <a:cxn ang="0">
                  <a:pos x="2432" y="161"/>
                </a:cxn>
                <a:cxn ang="0">
                  <a:pos x="1383" y="1"/>
                </a:cxn>
              </a:cxnLst>
              <a:rect l="0" t="0" r="r" b="b"/>
              <a:pathLst>
                <a:path w="2463" h="2084" extrusionOk="0">
                  <a:moveTo>
                    <a:pt x="1383" y="1"/>
                  </a:moveTo>
                  <a:cubicBezTo>
                    <a:pt x="1026" y="1"/>
                    <a:pt x="684" y="85"/>
                    <a:pt x="426" y="343"/>
                  </a:cubicBezTo>
                  <a:cubicBezTo>
                    <a:pt x="0" y="768"/>
                    <a:pt x="0" y="1468"/>
                    <a:pt x="0" y="2015"/>
                  </a:cubicBezTo>
                  <a:cubicBezTo>
                    <a:pt x="0" y="2060"/>
                    <a:pt x="38" y="2083"/>
                    <a:pt x="76" y="2083"/>
                  </a:cubicBezTo>
                  <a:cubicBezTo>
                    <a:pt x="114" y="2083"/>
                    <a:pt x="152" y="2060"/>
                    <a:pt x="152" y="2015"/>
                  </a:cubicBezTo>
                  <a:cubicBezTo>
                    <a:pt x="152" y="1528"/>
                    <a:pt x="122" y="981"/>
                    <a:pt x="426" y="556"/>
                  </a:cubicBezTo>
                  <a:cubicBezTo>
                    <a:pt x="654" y="221"/>
                    <a:pt x="988" y="138"/>
                    <a:pt x="1349" y="138"/>
                  </a:cubicBezTo>
                  <a:cubicBezTo>
                    <a:pt x="1710" y="138"/>
                    <a:pt x="2098" y="221"/>
                    <a:pt x="2432" y="221"/>
                  </a:cubicBezTo>
                  <a:cubicBezTo>
                    <a:pt x="2462" y="191"/>
                    <a:pt x="2462" y="161"/>
                    <a:pt x="2432" y="161"/>
                  </a:cubicBezTo>
                  <a:cubicBezTo>
                    <a:pt x="2113" y="85"/>
                    <a:pt x="1741" y="1"/>
                    <a:pt x="1383" y="1"/>
                  </a:cubicBezTo>
                  <a:close/>
                </a:path>
              </a:pathLst>
            </a:custGeom>
            <a:solidFill>
              <a:srgbClr val="FDE1C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447" name="Google Shape;1627;p70"/>
            <p:cNvSpPr>
              <a:spLocks/>
            </p:cNvSpPr>
            <p:nvPr/>
          </p:nvSpPr>
          <p:spPr bwMode="auto">
            <a:xfrm>
              <a:off x="3630211" y="2520008"/>
              <a:ext cx="91914" cy="54614"/>
            </a:xfrm>
            <a:custGeom>
              <a:avLst/>
              <a:gdLst/>
              <a:ahLst/>
              <a:cxnLst>
                <a:cxn ang="0">
                  <a:pos x="945" y="1"/>
                </a:cxn>
                <a:cxn ang="0">
                  <a:pos x="23" y="746"/>
                </a:cxn>
                <a:cxn ang="0">
                  <a:pos x="100" y="857"/>
                </a:cxn>
                <a:cxn ang="0">
                  <a:pos x="145" y="837"/>
                </a:cxn>
                <a:cxn ang="0">
                  <a:pos x="540" y="320"/>
                </a:cxn>
                <a:cxn ang="0">
                  <a:pos x="942" y="164"/>
                </a:cxn>
                <a:cxn ang="0">
                  <a:pos x="1330" y="260"/>
                </a:cxn>
                <a:cxn ang="0">
                  <a:pos x="1356" y="266"/>
                </a:cxn>
                <a:cxn ang="0">
                  <a:pos x="1391" y="168"/>
                </a:cxn>
                <a:cxn ang="0">
                  <a:pos x="945" y="1"/>
                </a:cxn>
              </a:cxnLst>
              <a:rect l="0" t="0" r="r" b="b"/>
              <a:pathLst>
                <a:path w="1444" h="858" extrusionOk="0">
                  <a:moveTo>
                    <a:pt x="945" y="1"/>
                  </a:moveTo>
                  <a:cubicBezTo>
                    <a:pt x="564" y="1"/>
                    <a:pt x="222" y="349"/>
                    <a:pt x="23" y="746"/>
                  </a:cubicBezTo>
                  <a:cubicBezTo>
                    <a:pt x="0" y="793"/>
                    <a:pt x="48" y="857"/>
                    <a:pt x="100" y="857"/>
                  </a:cubicBezTo>
                  <a:cubicBezTo>
                    <a:pt x="115" y="857"/>
                    <a:pt x="131" y="851"/>
                    <a:pt x="145" y="837"/>
                  </a:cubicBezTo>
                  <a:cubicBezTo>
                    <a:pt x="297" y="655"/>
                    <a:pt x="388" y="472"/>
                    <a:pt x="540" y="320"/>
                  </a:cubicBezTo>
                  <a:cubicBezTo>
                    <a:pt x="667" y="209"/>
                    <a:pt x="803" y="164"/>
                    <a:pt x="942" y="164"/>
                  </a:cubicBezTo>
                  <a:cubicBezTo>
                    <a:pt x="1069" y="164"/>
                    <a:pt x="1200" y="202"/>
                    <a:pt x="1330" y="260"/>
                  </a:cubicBezTo>
                  <a:cubicBezTo>
                    <a:pt x="1339" y="264"/>
                    <a:pt x="1347" y="266"/>
                    <a:pt x="1356" y="266"/>
                  </a:cubicBezTo>
                  <a:cubicBezTo>
                    <a:pt x="1406" y="266"/>
                    <a:pt x="1444" y="195"/>
                    <a:pt x="1391" y="168"/>
                  </a:cubicBezTo>
                  <a:cubicBezTo>
                    <a:pt x="1241" y="51"/>
                    <a:pt x="1090" y="1"/>
                    <a:pt x="945" y="1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448" name="Google Shape;1628;p70"/>
            <p:cNvSpPr>
              <a:spLocks/>
            </p:cNvSpPr>
            <p:nvPr/>
          </p:nvSpPr>
          <p:spPr bwMode="auto">
            <a:xfrm>
              <a:off x="2438654" y="1808128"/>
              <a:ext cx="1222128" cy="1153702"/>
            </a:xfrm>
            <a:custGeom>
              <a:avLst/>
              <a:gdLst/>
              <a:ahLst/>
              <a:cxnLst>
                <a:cxn ang="0">
                  <a:pos x="7226" y="0"/>
                </a:cxn>
                <a:cxn ang="0">
                  <a:pos x="172" y="9103"/>
                </a:cxn>
                <a:cxn ang="0">
                  <a:pos x="871" y="14179"/>
                </a:cxn>
                <a:cxn ang="0">
                  <a:pos x="8075" y="18070"/>
                </a:cxn>
                <a:cxn ang="0">
                  <a:pos x="9295" y="18124"/>
                </a:cxn>
                <a:cxn ang="0">
                  <a:pos x="17649" y="14544"/>
                </a:cxn>
                <a:cxn ang="0">
                  <a:pos x="18865" y="7401"/>
                </a:cxn>
                <a:cxn ang="0">
                  <a:pos x="15886" y="2325"/>
                </a:cxn>
                <a:cxn ang="0">
                  <a:pos x="7226" y="0"/>
                </a:cxn>
              </a:cxnLst>
              <a:rect l="0" t="0" r="r" b="b"/>
              <a:pathLst>
                <a:path w="19200" h="18125" extrusionOk="0">
                  <a:moveTo>
                    <a:pt x="7226" y="0"/>
                  </a:moveTo>
                  <a:cubicBezTo>
                    <a:pt x="3467" y="0"/>
                    <a:pt x="1" y="1917"/>
                    <a:pt x="172" y="9103"/>
                  </a:cubicBezTo>
                  <a:cubicBezTo>
                    <a:pt x="172" y="9103"/>
                    <a:pt x="80" y="12477"/>
                    <a:pt x="871" y="14179"/>
                  </a:cubicBezTo>
                  <a:cubicBezTo>
                    <a:pt x="1691" y="15851"/>
                    <a:pt x="4427" y="17735"/>
                    <a:pt x="8075" y="18070"/>
                  </a:cubicBezTo>
                  <a:cubicBezTo>
                    <a:pt x="8470" y="18106"/>
                    <a:pt x="8878" y="18124"/>
                    <a:pt x="9295" y="18124"/>
                  </a:cubicBezTo>
                  <a:cubicBezTo>
                    <a:pt x="12725" y="18124"/>
                    <a:pt x="16673" y="16902"/>
                    <a:pt x="17649" y="14544"/>
                  </a:cubicBezTo>
                  <a:cubicBezTo>
                    <a:pt x="18774" y="11930"/>
                    <a:pt x="19199" y="10106"/>
                    <a:pt x="18865" y="7401"/>
                  </a:cubicBezTo>
                  <a:cubicBezTo>
                    <a:pt x="18531" y="4726"/>
                    <a:pt x="18379" y="3541"/>
                    <a:pt x="15886" y="2325"/>
                  </a:cubicBezTo>
                  <a:cubicBezTo>
                    <a:pt x="14669" y="1746"/>
                    <a:pt x="10814" y="0"/>
                    <a:pt x="7226" y="0"/>
                  </a:cubicBezTo>
                  <a:close/>
                </a:path>
              </a:pathLst>
            </a:custGeom>
            <a:solidFill>
              <a:srgbClr val="FDE1C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449" name="Google Shape;1629;p70"/>
            <p:cNvSpPr>
              <a:spLocks/>
            </p:cNvSpPr>
            <p:nvPr/>
          </p:nvSpPr>
          <p:spPr bwMode="auto">
            <a:xfrm>
              <a:off x="2997069" y="2386721"/>
              <a:ext cx="87140" cy="148183"/>
            </a:xfrm>
            <a:custGeom>
              <a:avLst/>
              <a:gdLst/>
              <a:ahLst/>
              <a:cxnLst>
                <a:cxn ang="0">
                  <a:pos x="322" y="1"/>
                </a:cxn>
                <a:cxn ang="0">
                  <a:pos x="274" y="44"/>
                </a:cxn>
                <a:cxn ang="0">
                  <a:pos x="92" y="925"/>
                </a:cxn>
                <a:cxn ang="0">
                  <a:pos x="92" y="1563"/>
                </a:cxn>
                <a:cxn ang="0">
                  <a:pos x="457" y="1806"/>
                </a:cxn>
                <a:cxn ang="0">
                  <a:pos x="669" y="1685"/>
                </a:cxn>
                <a:cxn ang="0">
                  <a:pos x="791" y="1624"/>
                </a:cxn>
                <a:cxn ang="0">
                  <a:pos x="892" y="1563"/>
                </a:cxn>
                <a:cxn ang="0">
                  <a:pos x="973" y="1806"/>
                </a:cxn>
                <a:cxn ang="0">
                  <a:pos x="852" y="2141"/>
                </a:cxn>
                <a:cxn ang="0">
                  <a:pos x="882" y="2327"/>
                </a:cxn>
                <a:cxn ang="0">
                  <a:pos x="912" y="2323"/>
                </a:cxn>
                <a:cxn ang="0">
                  <a:pos x="1338" y="1746"/>
                </a:cxn>
                <a:cxn ang="0">
                  <a:pos x="912" y="1381"/>
                </a:cxn>
                <a:cxn ang="0">
                  <a:pos x="578" y="1563"/>
                </a:cxn>
                <a:cxn ang="0">
                  <a:pos x="401" y="1608"/>
                </a:cxn>
                <a:cxn ang="0">
                  <a:pos x="244" y="925"/>
                </a:cxn>
                <a:cxn ang="0">
                  <a:pos x="335" y="13"/>
                </a:cxn>
                <a:cxn ang="0">
                  <a:pos x="322" y="1"/>
                </a:cxn>
              </a:cxnLst>
              <a:rect l="0" t="0" r="r" b="b"/>
              <a:pathLst>
                <a:path w="1369" h="2328" extrusionOk="0">
                  <a:moveTo>
                    <a:pt x="322" y="1"/>
                  </a:moveTo>
                  <a:cubicBezTo>
                    <a:pt x="305" y="1"/>
                    <a:pt x="274" y="22"/>
                    <a:pt x="274" y="44"/>
                  </a:cubicBezTo>
                  <a:cubicBezTo>
                    <a:pt x="183" y="317"/>
                    <a:pt x="153" y="651"/>
                    <a:pt x="92" y="925"/>
                  </a:cubicBezTo>
                  <a:cubicBezTo>
                    <a:pt x="61" y="1138"/>
                    <a:pt x="1" y="1381"/>
                    <a:pt x="92" y="1563"/>
                  </a:cubicBezTo>
                  <a:cubicBezTo>
                    <a:pt x="153" y="1715"/>
                    <a:pt x="305" y="1806"/>
                    <a:pt x="457" y="1806"/>
                  </a:cubicBezTo>
                  <a:cubicBezTo>
                    <a:pt x="548" y="1806"/>
                    <a:pt x="609" y="1746"/>
                    <a:pt x="669" y="1685"/>
                  </a:cubicBezTo>
                  <a:cubicBezTo>
                    <a:pt x="700" y="1685"/>
                    <a:pt x="761" y="1624"/>
                    <a:pt x="791" y="1624"/>
                  </a:cubicBezTo>
                  <a:cubicBezTo>
                    <a:pt x="831" y="1584"/>
                    <a:pt x="865" y="1563"/>
                    <a:pt x="892" y="1563"/>
                  </a:cubicBezTo>
                  <a:cubicBezTo>
                    <a:pt x="946" y="1563"/>
                    <a:pt x="973" y="1644"/>
                    <a:pt x="973" y="1806"/>
                  </a:cubicBezTo>
                  <a:cubicBezTo>
                    <a:pt x="1125" y="1989"/>
                    <a:pt x="1064" y="2110"/>
                    <a:pt x="852" y="2141"/>
                  </a:cubicBezTo>
                  <a:cubicBezTo>
                    <a:pt x="769" y="2196"/>
                    <a:pt x="786" y="2327"/>
                    <a:pt x="882" y="2327"/>
                  </a:cubicBezTo>
                  <a:cubicBezTo>
                    <a:pt x="891" y="2327"/>
                    <a:pt x="902" y="2326"/>
                    <a:pt x="912" y="2323"/>
                  </a:cubicBezTo>
                  <a:cubicBezTo>
                    <a:pt x="1125" y="2232"/>
                    <a:pt x="1368" y="2019"/>
                    <a:pt x="1338" y="1746"/>
                  </a:cubicBezTo>
                  <a:cubicBezTo>
                    <a:pt x="1308" y="1563"/>
                    <a:pt x="1125" y="1381"/>
                    <a:pt x="912" y="1381"/>
                  </a:cubicBezTo>
                  <a:cubicBezTo>
                    <a:pt x="791" y="1411"/>
                    <a:pt x="730" y="1503"/>
                    <a:pt x="578" y="1563"/>
                  </a:cubicBezTo>
                  <a:cubicBezTo>
                    <a:pt x="508" y="1594"/>
                    <a:pt x="449" y="1608"/>
                    <a:pt x="401" y="1608"/>
                  </a:cubicBezTo>
                  <a:cubicBezTo>
                    <a:pt x="118" y="1608"/>
                    <a:pt x="192" y="1133"/>
                    <a:pt x="244" y="925"/>
                  </a:cubicBezTo>
                  <a:cubicBezTo>
                    <a:pt x="274" y="682"/>
                    <a:pt x="457" y="287"/>
                    <a:pt x="335" y="13"/>
                  </a:cubicBezTo>
                  <a:cubicBezTo>
                    <a:pt x="335" y="4"/>
                    <a:pt x="330" y="1"/>
                    <a:pt x="322" y="1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450" name="Google Shape;1630;p70"/>
            <p:cNvSpPr>
              <a:spLocks/>
            </p:cNvSpPr>
            <p:nvPr/>
          </p:nvSpPr>
          <p:spPr bwMode="auto">
            <a:xfrm>
              <a:off x="2633364" y="2209261"/>
              <a:ext cx="114193" cy="80457"/>
            </a:xfrm>
            <a:custGeom>
              <a:avLst/>
              <a:gdLst/>
              <a:ahLst/>
              <a:cxnLst>
                <a:cxn ang="0">
                  <a:pos x="1616" y="1"/>
                </a:cxn>
                <a:cxn ang="0">
                  <a:pos x="0" y="1221"/>
                </a:cxn>
                <a:cxn ang="0">
                  <a:pos x="35" y="1264"/>
                </a:cxn>
                <a:cxn ang="0">
                  <a:pos x="61" y="1251"/>
                </a:cxn>
                <a:cxn ang="0">
                  <a:pos x="1702" y="157"/>
                </a:cxn>
                <a:cxn ang="0">
                  <a:pos x="1702" y="5"/>
                </a:cxn>
                <a:cxn ang="0">
                  <a:pos x="1616" y="1"/>
                </a:cxn>
              </a:cxnLst>
              <a:rect l="0" t="0" r="r" b="b"/>
              <a:pathLst>
                <a:path w="1794" h="1264" extrusionOk="0">
                  <a:moveTo>
                    <a:pt x="1616" y="1"/>
                  </a:moveTo>
                  <a:cubicBezTo>
                    <a:pt x="982" y="1"/>
                    <a:pt x="116" y="611"/>
                    <a:pt x="0" y="1221"/>
                  </a:cubicBezTo>
                  <a:cubicBezTo>
                    <a:pt x="0" y="1242"/>
                    <a:pt x="15" y="1264"/>
                    <a:pt x="35" y="1264"/>
                  </a:cubicBezTo>
                  <a:cubicBezTo>
                    <a:pt x="43" y="1264"/>
                    <a:pt x="52" y="1260"/>
                    <a:pt x="61" y="1251"/>
                  </a:cubicBezTo>
                  <a:cubicBezTo>
                    <a:pt x="517" y="643"/>
                    <a:pt x="973" y="309"/>
                    <a:pt x="1702" y="157"/>
                  </a:cubicBezTo>
                  <a:cubicBezTo>
                    <a:pt x="1794" y="126"/>
                    <a:pt x="1763" y="5"/>
                    <a:pt x="1702" y="5"/>
                  </a:cubicBezTo>
                  <a:cubicBezTo>
                    <a:pt x="1674" y="2"/>
                    <a:pt x="1645" y="1"/>
                    <a:pt x="1616" y="1"/>
                  </a:cubicBezTo>
                  <a:close/>
                </a:path>
              </a:pathLst>
            </a:custGeom>
            <a:solidFill>
              <a:srgbClr val="8E4F4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451" name="Google Shape;1631;p70"/>
            <p:cNvSpPr>
              <a:spLocks/>
            </p:cNvSpPr>
            <p:nvPr/>
          </p:nvSpPr>
          <p:spPr bwMode="auto">
            <a:xfrm>
              <a:off x="3314372" y="2196212"/>
              <a:ext cx="124568" cy="55823"/>
            </a:xfrm>
            <a:custGeom>
              <a:avLst/>
              <a:gdLst/>
              <a:ahLst/>
              <a:cxnLst>
                <a:cxn ang="0">
                  <a:pos x="347" y="1"/>
                </a:cxn>
                <a:cxn ang="0">
                  <a:pos x="61" y="27"/>
                </a:cxn>
                <a:cxn ang="0">
                  <a:pos x="61" y="119"/>
                </a:cxn>
                <a:cxn ang="0">
                  <a:pos x="1763" y="848"/>
                </a:cxn>
                <a:cxn ang="0">
                  <a:pos x="1825" y="876"/>
                </a:cxn>
                <a:cxn ang="0">
                  <a:pos x="1885" y="696"/>
                </a:cxn>
                <a:cxn ang="0">
                  <a:pos x="347" y="1"/>
                </a:cxn>
              </a:cxnLst>
              <a:rect l="0" t="0" r="r" b="b"/>
              <a:pathLst>
                <a:path w="1957" h="877" extrusionOk="0">
                  <a:moveTo>
                    <a:pt x="347" y="1"/>
                  </a:moveTo>
                  <a:cubicBezTo>
                    <a:pt x="248" y="1"/>
                    <a:pt x="152" y="9"/>
                    <a:pt x="61" y="27"/>
                  </a:cubicBezTo>
                  <a:cubicBezTo>
                    <a:pt x="1" y="27"/>
                    <a:pt x="31" y="88"/>
                    <a:pt x="61" y="119"/>
                  </a:cubicBezTo>
                  <a:cubicBezTo>
                    <a:pt x="669" y="271"/>
                    <a:pt x="1277" y="362"/>
                    <a:pt x="1763" y="848"/>
                  </a:cubicBezTo>
                  <a:cubicBezTo>
                    <a:pt x="1783" y="868"/>
                    <a:pt x="1804" y="876"/>
                    <a:pt x="1825" y="876"/>
                  </a:cubicBezTo>
                  <a:cubicBezTo>
                    <a:pt x="1897" y="876"/>
                    <a:pt x="1956" y="768"/>
                    <a:pt x="1885" y="696"/>
                  </a:cubicBezTo>
                  <a:cubicBezTo>
                    <a:pt x="1575" y="282"/>
                    <a:pt x="912" y="1"/>
                    <a:pt x="347" y="1"/>
                  </a:cubicBezTo>
                  <a:close/>
                </a:path>
              </a:pathLst>
            </a:custGeom>
            <a:solidFill>
              <a:srgbClr val="8E4F4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452" name="Google Shape;1632;p70"/>
            <p:cNvSpPr>
              <a:spLocks/>
            </p:cNvSpPr>
            <p:nvPr/>
          </p:nvSpPr>
          <p:spPr bwMode="auto">
            <a:xfrm>
              <a:off x="2615924" y="2569401"/>
              <a:ext cx="226412" cy="212854"/>
            </a:xfrm>
            <a:custGeom>
              <a:avLst/>
              <a:gdLst/>
              <a:ahLst/>
              <a:cxnLst>
                <a:cxn ang="0">
                  <a:pos x="1764" y="0"/>
                </a:cxn>
                <a:cxn ang="0">
                  <a:pos x="1" y="1672"/>
                </a:cxn>
                <a:cxn ang="0">
                  <a:pos x="1764" y="3344"/>
                </a:cxn>
                <a:cxn ang="0">
                  <a:pos x="3557" y="1672"/>
                </a:cxn>
                <a:cxn ang="0">
                  <a:pos x="1764" y="0"/>
                </a:cxn>
              </a:cxnLst>
              <a:rect l="0" t="0" r="r" b="b"/>
              <a:pathLst>
                <a:path w="3557" h="3344" extrusionOk="0">
                  <a:moveTo>
                    <a:pt x="1764" y="0"/>
                  </a:moveTo>
                  <a:cubicBezTo>
                    <a:pt x="791" y="0"/>
                    <a:pt x="1" y="760"/>
                    <a:pt x="1" y="1672"/>
                  </a:cubicBezTo>
                  <a:cubicBezTo>
                    <a:pt x="1" y="2584"/>
                    <a:pt x="791" y="3344"/>
                    <a:pt x="1764" y="3344"/>
                  </a:cubicBezTo>
                  <a:cubicBezTo>
                    <a:pt x="2767" y="3344"/>
                    <a:pt x="3557" y="2614"/>
                    <a:pt x="3557" y="1672"/>
                  </a:cubicBezTo>
                  <a:cubicBezTo>
                    <a:pt x="3557" y="760"/>
                    <a:pt x="2767" y="0"/>
                    <a:pt x="1764" y="0"/>
                  </a:cubicBezTo>
                  <a:close/>
                </a:path>
              </a:pathLst>
            </a:custGeom>
            <a:solidFill>
              <a:srgbClr val="723A33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453" name="Google Shape;1633;p70"/>
            <p:cNvSpPr>
              <a:spLocks/>
            </p:cNvSpPr>
            <p:nvPr/>
          </p:nvSpPr>
          <p:spPr bwMode="auto">
            <a:xfrm>
              <a:off x="3236972" y="2569401"/>
              <a:ext cx="228385" cy="212854"/>
            </a:xfrm>
            <a:custGeom>
              <a:avLst/>
              <a:gdLst/>
              <a:ahLst/>
              <a:cxnLst>
                <a:cxn ang="0">
                  <a:pos x="1794" y="0"/>
                </a:cxn>
                <a:cxn ang="0">
                  <a:pos x="1" y="1672"/>
                </a:cxn>
                <a:cxn ang="0">
                  <a:pos x="1794" y="3344"/>
                </a:cxn>
                <a:cxn ang="0">
                  <a:pos x="3587" y="1672"/>
                </a:cxn>
                <a:cxn ang="0">
                  <a:pos x="1794" y="0"/>
                </a:cxn>
              </a:cxnLst>
              <a:rect l="0" t="0" r="r" b="b"/>
              <a:pathLst>
                <a:path w="3588" h="3344" extrusionOk="0">
                  <a:moveTo>
                    <a:pt x="1794" y="0"/>
                  </a:moveTo>
                  <a:cubicBezTo>
                    <a:pt x="791" y="0"/>
                    <a:pt x="1" y="760"/>
                    <a:pt x="1" y="1672"/>
                  </a:cubicBezTo>
                  <a:cubicBezTo>
                    <a:pt x="1" y="2584"/>
                    <a:pt x="791" y="3344"/>
                    <a:pt x="1794" y="3344"/>
                  </a:cubicBezTo>
                  <a:cubicBezTo>
                    <a:pt x="2767" y="3344"/>
                    <a:pt x="3587" y="2614"/>
                    <a:pt x="3587" y="1672"/>
                  </a:cubicBezTo>
                  <a:cubicBezTo>
                    <a:pt x="3587" y="760"/>
                    <a:pt x="2767" y="0"/>
                    <a:pt x="1794" y="0"/>
                  </a:cubicBezTo>
                  <a:close/>
                </a:path>
              </a:pathLst>
            </a:custGeom>
            <a:solidFill>
              <a:srgbClr val="723A33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454" name="Google Shape;1634;p70"/>
            <p:cNvSpPr>
              <a:spLocks/>
            </p:cNvSpPr>
            <p:nvPr/>
          </p:nvSpPr>
          <p:spPr bwMode="auto">
            <a:xfrm>
              <a:off x="3206037" y="2354068"/>
              <a:ext cx="170334" cy="132652"/>
            </a:xfrm>
            <a:custGeom>
              <a:avLst/>
              <a:gdLst/>
              <a:ahLst/>
              <a:cxnLst>
                <a:cxn ang="0">
                  <a:pos x="1451" y="1"/>
                </a:cxn>
                <a:cxn ang="0">
                  <a:pos x="1307" y="9"/>
                </a:cxn>
                <a:cxn ang="0">
                  <a:pos x="31" y="2016"/>
                </a:cxn>
                <a:cxn ang="0">
                  <a:pos x="76" y="2084"/>
                </a:cxn>
                <a:cxn ang="0">
                  <a:pos x="122" y="2016"/>
                </a:cxn>
                <a:cxn ang="0">
                  <a:pos x="1307" y="161"/>
                </a:cxn>
                <a:cxn ang="0">
                  <a:pos x="1417" y="156"/>
                </a:cxn>
                <a:cxn ang="0">
                  <a:pos x="2493" y="1955"/>
                </a:cxn>
                <a:cxn ang="0">
                  <a:pos x="2575" y="2010"/>
                </a:cxn>
                <a:cxn ang="0">
                  <a:pos x="2675" y="1924"/>
                </a:cxn>
                <a:cxn ang="0">
                  <a:pos x="1451" y="1"/>
                </a:cxn>
              </a:cxnLst>
              <a:rect l="0" t="0" r="r" b="b"/>
              <a:pathLst>
                <a:path w="2676" h="2084" extrusionOk="0">
                  <a:moveTo>
                    <a:pt x="1451" y="1"/>
                  </a:moveTo>
                  <a:cubicBezTo>
                    <a:pt x="1405" y="1"/>
                    <a:pt x="1357" y="4"/>
                    <a:pt x="1307" y="9"/>
                  </a:cubicBezTo>
                  <a:cubicBezTo>
                    <a:pt x="395" y="101"/>
                    <a:pt x="0" y="1256"/>
                    <a:pt x="31" y="2016"/>
                  </a:cubicBezTo>
                  <a:cubicBezTo>
                    <a:pt x="31" y="2061"/>
                    <a:pt x="54" y="2084"/>
                    <a:pt x="76" y="2084"/>
                  </a:cubicBezTo>
                  <a:cubicBezTo>
                    <a:pt x="99" y="2084"/>
                    <a:pt x="122" y="2061"/>
                    <a:pt x="122" y="2016"/>
                  </a:cubicBezTo>
                  <a:cubicBezTo>
                    <a:pt x="213" y="1377"/>
                    <a:pt x="487" y="222"/>
                    <a:pt x="1307" y="161"/>
                  </a:cubicBezTo>
                  <a:cubicBezTo>
                    <a:pt x="1345" y="158"/>
                    <a:pt x="1382" y="156"/>
                    <a:pt x="1417" y="156"/>
                  </a:cubicBezTo>
                  <a:cubicBezTo>
                    <a:pt x="2339" y="156"/>
                    <a:pt x="2317" y="1281"/>
                    <a:pt x="2493" y="1955"/>
                  </a:cubicBezTo>
                  <a:cubicBezTo>
                    <a:pt x="2506" y="1993"/>
                    <a:pt x="2540" y="2010"/>
                    <a:pt x="2575" y="2010"/>
                  </a:cubicBezTo>
                  <a:cubicBezTo>
                    <a:pt x="2624" y="2010"/>
                    <a:pt x="2675" y="1977"/>
                    <a:pt x="2675" y="1924"/>
                  </a:cubicBezTo>
                  <a:cubicBezTo>
                    <a:pt x="2588" y="1142"/>
                    <a:pt x="2391" y="1"/>
                    <a:pt x="1451" y="1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455" name="Google Shape;1635;p70"/>
            <p:cNvSpPr>
              <a:spLocks/>
            </p:cNvSpPr>
            <p:nvPr/>
          </p:nvSpPr>
          <p:spPr bwMode="auto">
            <a:xfrm>
              <a:off x="2720440" y="2354068"/>
              <a:ext cx="168361" cy="132652"/>
            </a:xfrm>
            <a:custGeom>
              <a:avLst/>
              <a:gdLst/>
              <a:ahLst/>
              <a:cxnLst>
                <a:cxn ang="0">
                  <a:pos x="1220" y="1"/>
                </a:cxn>
                <a:cxn ang="0">
                  <a:pos x="0" y="1924"/>
                </a:cxn>
                <a:cxn ang="0">
                  <a:pos x="100" y="2010"/>
                </a:cxn>
                <a:cxn ang="0">
                  <a:pos x="182" y="1955"/>
                </a:cxn>
                <a:cxn ang="0">
                  <a:pos x="1255" y="156"/>
                </a:cxn>
                <a:cxn ang="0">
                  <a:pos x="1368" y="161"/>
                </a:cxn>
                <a:cxn ang="0">
                  <a:pos x="2523" y="2016"/>
                </a:cxn>
                <a:cxn ang="0">
                  <a:pos x="2595" y="2084"/>
                </a:cxn>
                <a:cxn ang="0">
                  <a:pos x="2644" y="2016"/>
                </a:cxn>
                <a:cxn ang="0">
                  <a:pos x="1368" y="9"/>
                </a:cxn>
                <a:cxn ang="0">
                  <a:pos x="1220" y="1"/>
                </a:cxn>
              </a:cxnLst>
              <a:rect l="0" t="0" r="r" b="b"/>
              <a:pathLst>
                <a:path w="2645" h="2084" extrusionOk="0">
                  <a:moveTo>
                    <a:pt x="1220" y="1"/>
                  </a:moveTo>
                  <a:cubicBezTo>
                    <a:pt x="254" y="1"/>
                    <a:pt x="58" y="1142"/>
                    <a:pt x="0" y="1924"/>
                  </a:cubicBezTo>
                  <a:cubicBezTo>
                    <a:pt x="0" y="1977"/>
                    <a:pt x="51" y="2010"/>
                    <a:pt x="100" y="2010"/>
                  </a:cubicBezTo>
                  <a:cubicBezTo>
                    <a:pt x="136" y="2010"/>
                    <a:pt x="170" y="1993"/>
                    <a:pt x="182" y="1955"/>
                  </a:cubicBezTo>
                  <a:cubicBezTo>
                    <a:pt x="358" y="1281"/>
                    <a:pt x="308" y="156"/>
                    <a:pt x="1255" y="156"/>
                  </a:cubicBezTo>
                  <a:cubicBezTo>
                    <a:pt x="1291" y="156"/>
                    <a:pt x="1329" y="158"/>
                    <a:pt x="1368" y="161"/>
                  </a:cubicBezTo>
                  <a:cubicBezTo>
                    <a:pt x="2189" y="222"/>
                    <a:pt x="2462" y="1347"/>
                    <a:pt x="2523" y="2016"/>
                  </a:cubicBezTo>
                  <a:cubicBezTo>
                    <a:pt x="2538" y="2061"/>
                    <a:pt x="2568" y="2084"/>
                    <a:pt x="2595" y="2084"/>
                  </a:cubicBezTo>
                  <a:cubicBezTo>
                    <a:pt x="2622" y="2084"/>
                    <a:pt x="2644" y="2061"/>
                    <a:pt x="2644" y="2016"/>
                  </a:cubicBezTo>
                  <a:cubicBezTo>
                    <a:pt x="2644" y="1256"/>
                    <a:pt x="2280" y="101"/>
                    <a:pt x="1368" y="9"/>
                  </a:cubicBezTo>
                  <a:cubicBezTo>
                    <a:pt x="1317" y="4"/>
                    <a:pt x="1267" y="1"/>
                    <a:pt x="1220" y="1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456" name="Google Shape;1636;p70"/>
            <p:cNvSpPr>
              <a:spLocks/>
            </p:cNvSpPr>
            <p:nvPr/>
          </p:nvSpPr>
          <p:spPr bwMode="auto">
            <a:xfrm>
              <a:off x="2954486" y="2585823"/>
              <a:ext cx="106491" cy="78420"/>
            </a:xfrm>
            <a:custGeom>
              <a:avLst/>
              <a:gdLst/>
              <a:ahLst/>
              <a:cxnLst>
                <a:cxn ang="0">
                  <a:pos x="179" y="1"/>
                </a:cxn>
                <a:cxn ang="0">
                  <a:pos x="122" y="46"/>
                </a:cxn>
                <a:cxn ang="0">
                  <a:pos x="1551" y="1232"/>
                </a:cxn>
                <a:cxn ang="0">
                  <a:pos x="1612" y="1080"/>
                </a:cxn>
                <a:cxn ang="0">
                  <a:pos x="730" y="776"/>
                </a:cxn>
                <a:cxn ang="0">
                  <a:pos x="214" y="46"/>
                </a:cxn>
                <a:cxn ang="0">
                  <a:pos x="179" y="1"/>
                </a:cxn>
              </a:cxnLst>
              <a:rect l="0" t="0" r="r" b="b"/>
              <a:pathLst>
                <a:path w="1673" h="1232" extrusionOk="0">
                  <a:moveTo>
                    <a:pt x="179" y="1"/>
                  </a:moveTo>
                  <a:cubicBezTo>
                    <a:pt x="160" y="1"/>
                    <a:pt x="138" y="16"/>
                    <a:pt x="122" y="46"/>
                  </a:cubicBezTo>
                  <a:cubicBezTo>
                    <a:pt x="1" y="806"/>
                    <a:pt x="974" y="1141"/>
                    <a:pt x="1551" y="1232"/>
                  </a:cubicBezTo>
                  <a:cubicBezTo>
                    <a:pt x="1642" y="1232"/>
                    <a:pt x="1673" y="1110"/>
                    <a:pt x="1612" y="1080"/>
                  </a:cubicBezTo>
                  <a:cubicBezTo>
                    <a:pt x="1308" y="989"/>
                    <a:pt x="1004" y="928"/>
                    <a:pt x="730" y="776"/>
                  </a:cubicBezTo>
                  <a:cubicBezTo>
                    <a:pt x="426" y="624"/>
                    <a:pt x="305" y="381"/>
                    <a:pt x="214" y="46"/>
                  </a:cubicBezTo>
                  <a:cubicBezTo>
                    <a:pt x="214" y="16"/>
                    <a:pt x="198" y="1"/>
                    <a:pt x="179" y="1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457" name="Google Shape;1637;p70"/>
            <p:cNvSpPr>
              <a:spLocks/>
            </p:cNvSpPr>
            <p:nvPr/>
          </p:nvSpPr>
          <p:spPr bwMode="auto">
            <a:xfrm>
              <a:off x="3136403" y="4424781"/>
              <a:ext cx="5856" cy="6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91" y="1"/>
                </a:cxn>
              </a:cxnLst>
              <a:rect l="0" t="0" r="r" b="b"/>
              <a:pathLst>
                <a:path w="92" h="1" extrusionOk="0">
                  <a:moveTo>
                    <a:pt x="0" y="1"/>
                  </a:moveTo>
                  <a:lnTo>
                    <a:pt x="91" y="1"/>
                  </a:lnTo>
                  <a:close/>
                </a:path>
              </a:pathLst>
            </a:custGeom>
            <a:solidFill>
              <a:srgbClr val="635BA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458" name="Google Shape;1638;p70"/>
            <p:cNvSpPr>
              <a:spLocks/>
            </p:cNvSpPr>
            <p:nvPr/>
          </p:nvSpPr>
          <p:spPr bwMode="auto">
            <a:xfrm>
              <a:off x="2737817" y="5059387"/>
              <a:ext cx="398656" cy="170843"/>
            </a:xfrm>
            <a:custGeom>
              <a:avLst/>
              <a:gdLst/>
              <a:ahLst/>
              <a:cxnLst>
                <a:cxn ang="0">
                  <a:pos x="6262" y="0"/>
                </a:cxn>
                <a:cxn ang="0">
                  <a:pos x="6262" y="0"/>
                </a:cxn>
                <a:cxn ang="0">
                  <a:pos x="1" y="2189"/>
                </a:cxn>
                <a:cxn ang="0">
                  <a:pos x="1" y="2341"/>
                </a:cxn>
                <a:cxn ang="0">
                  <a:pos x="4199" y="2683"/>
                </a:cxn>
                <a:cxn ang="0">
                  <a:pos x="6201" y="2584"/>
                </a:cxn>
                <a:cxn ang="0">
                  <a:pos x="6262" y="0"/>
                </a:cxn>
              </a:cxnLst>
              <a:rect l="0" t="0" r="r" b="b"/>
              <a:pathLst>
                <a:path w="6263" h="2684" extrusionOk="0">
                  <a:moveTo>
                    <a:pt x="6262" y="0"/>
                  </a:moveTo>
                  <a:lnTo>
                    <a:pt x="6262" y="0"/>
                  </a:lnTo>
                  <a:cubicBezTo>
                    <a:pt x="4226" y="1034"/>
                    <a:pt x="2189" y="1946"/>
                    <a:pt x="1" y="2189"/>
                  </a:cubicBezTo>
                  <a:cubicBezTo>
                    <a:pt x="1" y="2250"/>
                    <a:pt x="1" y="2280"/>
                    <a:pt x="1" y="2341"/>
                  </a:cubicBezTo>
                  <a:cubicBezTo>
                    <a:pt x="1382" y="2547"/>
                    <a:pt x="2791" y="2683"/>
                    <a:pt x="4199" y="2683"/>
                  </a:cubicBezTo>
                  <a:cubicBezTo>
                    <a:pt x="4868" y="2683"/>
                    <a:pt x="5536" y="2653"/>
                    <a:pt x="6201" y="2584"/>
                  </a:cubicBezTo>
                  <a:lnTo>
                    <a:pt x="6262" y="0"/>
                  </a:lnTo>
                  <a:close/>
                </a:path>
              </a:pathLst>
            </a:custGeom>
            <a:solidFill>
              <a:srgbClr val="8E5349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459" name="Google Shape;1639;p70"/>
            <p:cNvSpPr>
              <a:spLocks/>
            </p:cNvSpPr>
            <p:nvPr/>
          </p:nvSpPr>
          <p:spPr bwMode="auto">
            <a:xfrm>
              <a:off x="2737817" y="5204512"/>
              <a:ext cx="396682" cy="66408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669" y="10091"/>
                </a:cxn>
                <a:cxn ang="0">
                  <a:pos x="3164" y="10433"/>
                </a:cxn>
                <a:cxn ang="0">
                  <a:pos x="5958" y="9787"/>
                </a:cxn>
                <a:cxn ang="0">
                  <a:pos x="6232" y="304"/>
                </a:cxn>
                <a:cxn ang="0">
                  <a:pos x="6232" y="304"/>
                </a:cxn>
                <a:cxn ang="0">
                  <a:pos x="4491" y="390"/>
                </a:cxn>
                <a:cxn ang="0">
                  <a:pos x="1" y="0"/>
                </a:cxn>
              </a:cxnLst>
              <a:rect l="0" t="0" r="r" b="b"/>
              <a:pathLst>
                <a:path w="6232" h="10433" extrusionOk="0">
                  <a:moveTo>
                    <a:pt x="1" y="0"/>
                  </a:moveTo>
                  <a:lnTo>
                    <a:pt x="1" y="0"/>
                  </a:lnTo>
                  <a:cubicBezTo>
                    <a:pt x="183" y="4286"/>
                    <a:pt x="517" y="9666"/>
                    <a:pt x="669" y="10091"/>
                  </a:cubicBezTo>
                  <a:cubicBezTo>
                    <a:pt x="669" y="10091"/>
                    <a:pt x="1793" y="10433"/>
                    <a:pt x="3164" y="10433"/>
                  </a:cubicBezTo>
                  <a:cubicBezTo>
                    <a:pt x="4071" y="10433"/>
                    <a:pt x="5087" y="10284"/>
                    <a:pt x="5958" y="9787"/>
                  </a:cubicBezTo>
                  <a:lnTo>
                    <a:pt x="6232" y="304"/>
                  </a:lnTo>
                  <a:cubicBezTo>
                    <a:pt x="5659" y="364"/>
                    <a:pt x="5077" y="390"/>
                    <a:pt x="4491" y="390"/>
                  </a:cubicBezTo>
                  <a:cubicBezTo>
                    <a:pt x="2992" y="390"/>
                    <a:pt x="1465" y="219"/>
                    <a:pt x="1" y="0"/>
                  </a:cubicBezTo>
                  <a:close/>
                </a:path>
              </a:pathLst>
            </a:custGeom>
            <a:solidFill>
              <a:srgbClr val="EBE9F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460" name="Google Shape;1640;p70"/>
            <p:cNvSpPr>
              <a:spLocks/>
            </p:cNvSpPr>
            <p:nvPr/>
          </p:nvSpPr>
          <p:spPr bwMode="auto">
            <a:xfrm>
              <a:off x="2745582" y="5287705"/>
              <a:ext cx="387007" cy="40738"/>
            </a:xfrm>
            <a:custGeom>
              <a:avLst/>
              <a:gdLst/>
              <a:ahLst/>
              <a:cxnLst>
                <a:cxn ang="0">
                  <a:pos x="61" y="0"/>
                </a:cxn>
                <a:cxn ang="0">
                  <a:pos x="31" y="61"/>
                </a:cxn>
                <a:cxn ang="0">
                  <a:pos x="3128" y="639"/>
                </a:cxn>
                <a:cxn ang="0">
                  <a:pos x="5988" y="213"/>
                </a:cxn>
                <a:cxn ang="0">
                  <a:pos x="5958" y="61"/>
                </a:cxn>
                <a:cxn ang="0">
                  <a:pos x="3042" y="407"/>
                </a:cxn>
                <a:cxn ang="0">
                  <a:pos x="61" y="0"/>
                </a:cxn>
              </a:cxnLst>
              <a:rect l="0" t="0" r="r" b="b"/>
              <a:pathLst>
                <a:path w="6080" h="640" extrusionOk="0">
                  <a:moveTo>
                    <a:pt x="61" y="0"/>
                  </a:moveTo>
                  <a:cubicBezTo>
                    <a:pt x="31" y="0"/>
                    <a:pt x="0" y="61"/>
                    <a:pt x="31" y="61"/>
                  </a:cubicBezTo>
                  <a:cubicBezTo>
                    <a:pt x="968" y="458"/>
                    <a:pt x="2047" y="639"/>
                    <a:pt x="3128" y="639"/>
                  </a:cubicBezTo>
                  <a:cubicBezTo>
                    <a:pt x="4115" y="639"/>
                    <a:pt x="5103" y="488"/>
                    <a:pt x="5988" y="213"/>
                  </a:cubicBezTo>
                  <a:cubicBezTo>
                    <a:pt x="6079" y="182"/>
                    <a:pt x="6049" y="61"/>
                    <a:pt x="5958" y="61"/>
                  </a:cubicBezTo>
                  <a:cubicBezTo>
                    <a:pt x="4955" y="285"/>
                    <a:pt x="3996" y="407"/>
                    <a:pt x="3042" y="407"/>
                  </a:cubicBezTo>
                  <a:cubicBezTo>
                    <a:pt x="2058" y="407"/>
                    <a:pt x="1079" y="278"/>
                    <a:pt x="61" y="0"/>
                  </a:cubicBezTo>
                  <a:close/>
                </a:path>
              </a:pathLst>
            </a:custGeom>
            <a:solidFill>
              <a:srgbClr val="635BA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461" name="Google Shape;1641;p70"/>
            <p:cNvSpPr>
              <a:spLocks/>
            </p:cNvSpPr>
            <p:nvPr/>
          </p:nvSpPr>
          <p:spPr bwMode="auto">
            <a:xfrm>
              <a:off x="2757167" y="5210750"/>
              <a:ext cx="15531" cy="83257"/>
            </a:xfrm>
            <a:custGeom>
              <a:avLst/>
              <a:gdLst/>
              <a:ahLst/>
              <a:cxnLst>
                <a:cxn ang="0">
                  <a:pos x="122" y="1"/>
                </a:cxn>
                <a:cxn ang="0">
                  <a:pos x="92" y="24"/>
                </a:cxn>
                <a:cxn ang="0">
                  <a:pos x="31" y="480"/>
                </a:cxn>
                <a:cxn ang="0">
                  <a:pos x="61" y="1240"/>
                </a:cxn>
                <a:cxn ang="0">
                  <a:pos x="126" y="1308"/>
                </a:cxn>
                <a:cxn ang="0">
                  <a:pos x="213" y="1240"/>
                </a:cxn>
                <a:cxn ang="0">
                  <a:pos x="183" y="480"/>
                </a:cxn>
                <a:cxn ang="0">
                  <a:pos x="153" y="24"/>
                </a:cxn>
                <a:cxn ang="0">
                  <a:pos x="122" y="1"/>
                </a:cxn>
              </a:cxnLst>
              <a:rect l="0" t="0" r="r" b="b"/>
              <a:pathLst>
                <a:path w="244" h="1308" extrusionOk="0">
                  <a:moveTo>
                    <a:pt x="122" y="1"/>
                  </a:moveTo>
                  <a:cubicBezTo>
                    <a:pt x="107" y="1"/>
                    <a:pt x="92" y="8"/>
                    <a:pt x="92" y="24"/>
                  </a:cubicBezTo>
                  <a:cubicBezTo>
                    <a:pt x="31" y="145"/>
                    <a:pt x="31" y="328"/>
                    <a:pt x="31" y="480"/>
                  </a:cubicBezTo>
                  <a:cubicBezTo>
                    <a:pt x="31" y="723"/>
                    <a:pt x="1" y="1027"/>
                    <a:pt x="61" y="1240"/>
                  </a:cubicBezTo>
                  <a:cubicBezTo>
                    <a:pt x="61" y="1285"/>
                    <a:pt x="92" y="1308"/>
                    <a:pt x="126" y="1308"/>
                  </a:cubicBezTo>
                  <a:cubicBezTo>
                    <a:pt x="160" y="1308"/>
                    <a:pt x="198" y="1285"/>
                    <a:pt x="213" y="1240"/>
                  </a:cubicBezTo>
                  <a:cubicBezTo>
                    <a:pt x="244" y="996"/>
                    <a:pt x="213" y="723"/>
                    <a:pt x="183" y="480"/>
                  </a:cubicBezTo>
                  <a:cubicBezTo>
                    <a:pt x="183" y="328"/>
                    <a:pt x="213" y="145"/>
                    <a:pt x="153" y="24"/>
                  </a:cubicBezTo>
                  <a:cubicBezTo>
                    <a:pt x="153" y="8"/>
                    <a:pt x="137" y="1"/>
                    <a:pt x="122" y="1"/>
                  </a:cubicBezTo>
                  <a:close/>
                </a:path>
              </a:pathLst>
            </a:custGeom>
            <a:solidFill>
              <a:srgbClr val="635BA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462" name="Google Shape;1642;p70"/>
            <p:cNvSpPr>
              <a:spLocks/>
            </p:cNvSpPr>
            <p:nvPr/>
          </p:nvSpPr>
          <p:spPr bwMode="auto">
            <a:xfrm>
              <a:off x="2817126" y="5219980"/>
              <a:ext cx="11712" cy="90005"/>
            </a:xfrm>
            <a:custGeom>
              <a:avLst/>
              <a:gdLst/>
              <a:ahLst/>
              <a:cxnLst>
                <a:cxn ang="0">
                  <a:pos x="92" y="0"/>
                </a:cxn>
                <a:cxn ang="0">
                  <a:pos x="1" y="91"/>
                </a:cxn>
                <a:cxn ang="0">
                  <a:pos x="31" y="1368"/>
                </a:cxn>
                <a:cxn ang="0">
                  <a:pos x="92" y="1414"/>
                </a:cxn>
                <a:cxn ang="0">
                  <a:pos x="153" y="1368"/>
                </a:cxn>
                <a:cxn ang="0">
                  <a:pos x="183" y="91"/>
                </a:cxn>
                <a:cxn ang="0">
                  <a:pos x="92" y="0"/>
                </a:cxn>
              </a:cxnLst>
              <a:rect l="0" t="0" r="r" b="b"/>
              <a:pathLst>
                <a:path w="184" h="1414" extrusionOk="0">
                  <a:moveTo>
                    <a:pt x="92" y="0"/>
                  </a:moveTo>
                  <a:cubicBezTo>
                    <a:pt x="46" y="0"/>
                    <a:pt x="1" y="31"/>
                    <a:pt x="1" y="91"/>
                  </a:cubicBezTo>
                  <a:cubicBezTo>
                    <a:pt x="1" y="517"/>
                    <a:pt x="31" y="943"/>
                    <a:pt x="31" y="1368"/>
                  </a:cubicBezTo>
                  <a:cubicBezTo>
                    <a:pt x="31" y="1398"/>
                    <a:pt x="62" y="1414"/>
                    <a:pt x="92" y="1414"/>
                  </a:cubicBezTo>
                  <a:cubicBezTo>
                    <a:pt x="122" y="1414"/>
                    <a:pt x="153" y="1398"/>
                    <a:pt x="153" y="1368"/>
                  </a:cubicBezTo>
                  <a:cubicBezTo>
                    <a:pt x="183" y="943"/>
                    <a:pt x="183" y="517"/>
                    <a:pt x="183" y="91"/>
                  </a:cubicBezTo>
                  <a:cubicBezTo>
                    <a:pt x="183" y="31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635BA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463" name="Google Shape;1643;p70"/>
            <p:cNvSpPr>
              <a:spLocks/>
            </p:cNvSpPr>
            <p:nvPr/>
          </p:nvSpPr>
          <p:spPr bwMode="auto">
            <a:xfrm>
              <a:off x="2877150" y="5225263"/>
              <a:ext cx="15531" cy="91978"/>
            </a:xfrm>
            <a:custGeom>
              <a:avLst/>
              <a:gdLst/>
              <a:ahLst/>
              <a:cxnLst>
                <a:cxn ang="0">
                  <a:pos x="125" y="1"/>
                </a:cxn>
                <a:cxn ang="0">
                  <a:pos x="61" y="69"/>
                </a:cxn>
                <a:cxn ang="0">
                  <a:pos x="61" y="1376"/>
                </a:cxn>
                <a:cxn ang="0">
                  <a:pos x="122" y="1445"/>
                </a:cxn>
                <a:cxn ang="0">
                  <a:pos x="182" y="1376"/>
                </a:cxn>
                <a:cxn ang="0">
                  <a:pos x="213" y="69"/>
                </a:cxn>
                <a:cxn ang="0">
                  <a:pos x="125" y="1"/>
                </a:cxn>
              </a:cxnLst>
              <a:rect l="0" t="0" r="r" b="b"/>
              <a:pathLst>
                <a:path w="244" h="1445" extrusionOk="0">
                  <a:moveTo>
                    <a:pt x="125" y="1"/>
                  </a:moveTo>
                  <a:cubicBezTo>
                    <a:pt x="91" y="1"/>
                    <a:pt x="61" y="24"/>
                    <a:pt x="61" y="69"/>
                  </a:cubicBezTo>
                  <a:cubicBezTo>
                    <a:pt x="0" y="495"/>
                    <a:pt x="30" y="951"/>
                    <a:pt x="61" y="1376"/>
                  </a:cubicBezTo>
                  <a:cubicBezTo>
                    <a:pt x="61" y="1422"/>
                    <a:pt x="91" y="1445"/>
                    <a:pt x="122" y="1445"/>
                  </a:cubicBezTo>
                  <a:cubicBezTo>
                    <a:pt x="152" y="1445"/>
                    <a:pt x="182" y="1422"/>
                    <a:pt x="182" y="1376"/>
                  </a:cubicBezTo>
                  <a:cubicBezTo>
                    <a:pt x="213" y="981"/>
                    <a:pt x="243" y="495"/>
                    <a:pt x="213" y="69"/>
                  </a:cubicBezTo>
                  <a:cubicBezTo>
                    <a:pt x="198" y="24"/>
                    <a:pt x="160" y="1"/>
                    <a:pt x="125" y="1"/>
                  </a:cubicBezTo>
                  <a:close/>
                </a:path>
              </a:pathLst>
            </a:custGeom>
            <a:solidFill>
              <a:srgbClr val="635BA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464" name="Google Shape;1644;p70"/>
            <p:cNvSpPr>
              <a:spLocks/>
            </p:cNvSpPr>
            <p:nvPr/>
          </p:nvSpPr>
          <p:spPr bwMode="auto">
            <a:xfrm>
              <a:off x="2940992" y="5228191"/>
              <a:ext cx="19414" cy="93315"/>
            </a:xfrm>
            <a:custGeom>
              <a:avLst/>
              <a:gdLst/>
              <a:ahLst/>
              <a:cxnLst>
                <a:cxn ang="0">
                  <a:pos x="167" y="0"/>
                </a:cxn>
                <a:cxn ang="0">
                  <a:pos x="61" y="114"/>
                </a:cxn>
                <a:cxn ang="0">
                  <a:pos x="61" y="1452"/>
                </a:cxn>
                <a:cxn ang="0">
                  <a:pos x="98" y="1465"/>
                </a:cxn>
                <a:cxn ang="0">
                  <a:pos x="152" y="1452"/>
                </a:cxn>
                <a:cxn ang="0">
                  <a:pos x="274" y="114"/>
                </a:cxn>
                <a:cxn ang="0">
                  <a:pos x="167" y="0"/>
                </a:cxn>
              </a:cxnLst>
              <a:rect l="0" t="0" r="r" b="b"/>
              <a:pathLst>
                <a:path w="305" h="1466" extrusionOk="0">
                  <a:moveTo>
                    <a:pt x="167" y="0"/>
                  </a:moveTo>
                  <a:cubicBezTo>
                    <a:pt x="114" y="0"/>
                    <a:pt x="61" y="38"/>
                    <a:pt x="61" y="114"/>
                  </a:cubicBezTo>
                  <a:cubicBezTo>
                    <a:pt x="61" y="540"/>
                    <a:pt x="0" y="996"/>
                    <a:pt x="61" y="1452"/>
                  </a:cubicBezTo>
                  <a:cubicBezTo>
                    <a:pt x="71" y="1462"/>
                    <a:pt x="85" y="1465"/>
                    <a:pt x="98" y="1465"/>
                  </a:cubicBezTo>
                  <a:cubicBezTo>
                    <a:pt x="125" y="1465"/>
                    <a:pt x="152" y="1452"/>
                    <a:pt x="152" y="1452"/>
                  </a:cubicBezTo>
                  <a:cubicBezTo>
                    <a:pt x="304" y="1057"/>
                    <a:pt x="304" y="510"/>
                    <a:pt x="274" y="114"/>
                  </a:cubicBezTo>
                  <a:cubicBezTo>
                    <a:pt x="274" y="38"/>
                    <a:pt x="221" y="0"/>
                    <a:pt x="167" y="0"/>
                  </a:cubicBezTo>
                  <a:close/>
                </a:path>
              </a:pathLst>
            </a:custGeom>
            <a:solidFill>
              <a:srgbClr val="635BA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465" name="Google Shape;1645;p70"/>
            <p:cNvSpPr>
              <a:spLocks/>
            </p:cNvSpPr>
            <p:nvPr/>
          </p:nvSpPr>
          <p:spPr bwMode="auto">
            <a:xfrm>
              <a:off x="3012537" y="5231564"/>
              <a:ext cx="15531" cy="85358"/>
            </a:xfrm>
            <a:custGeom>
              <a:avLst/>
              <a:gdLst/>
              <a:ahLst/>
              <a:cxnLst>
                <a:cxn ang="0">
                  <a:pos x="92" y="1"/>
                </a:cxn>
                <a:cxn ang="0">
                  <a:pos x="1" y="92"/>
                </a:cxn>
                <a:cxn ang="0">
                  <a:pos x="92" y="1277"/>
                </a:cxn>
                <a:cxn ang="0">
                  <a:pos x="161" y="1341"/>
                </a:cxn>
                <a:cxn ang="0">
                  <a:pos x="214" y="1308"/>
                </a:cxn>
                <a:cxn ang="0">
                  <a:pos x="183" y="92"/>
                </a:cxn>
                <a:cxn ang="0">
                  <a:pos x="92" y="1"/>
                </a:cxn>
              </a:cxnLst>
              <a:rect l="0" t="0" r="r" b="b"/>
              <a:pathLst>
                <a:path w="244" h="1341" extrusionOk="0">
                  <a:moveTo>
                    <a:pt x="92" y="1"/>
                  </a:moveTo>
                  <a:cubicBezTo>
                    <a:pt x="46" y="1"/>
                    <a:pt x="1" y="31"/>
                    <a:pt x="1" y="92"/>
                  </a:cubicBezTo>
                  <a:cubicBezTo>
                    <a:pt x="1" y="487"/>
                    <a:pt x="31" y="882"/>
                    <a:pt x="92" y="1277"/>
                  </a:cubicBezTo>
                  <a:cubicBezTo>
                    <a:pt x="92" y="1315"/>
                    <a:pt x="127" y="1341"/>
                    <a:pt x="161" y="1341"/>
                  </a:cubicBezTo>
                  <a:cubicBezTo>
                    <a:pt x="181" y="1341"/>
                    <a:pt x="202" y="1331"/>
                    <a:pt x="214" y="1308"/>
                  </a:cubicBezTo>
                  <a:cubicBezTo>
                    <a:pt x="244" y="913"/>
                    <a:pt x="214" y="487"/>
                    <a:pt x="183" y="92"/>
                  </a:cubicBezTo>
                  <a:cubicBezTo>
                    <a:pt x="183" y="31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635BA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466" name="Google Shape;1646;p70"/>
            <p:cNvSpPr>
              <a:spLocks/>
            </p:cNvSpPr>
            <p:nvPr/>
          </p:nvSpPr>
          <p:spPr bwMode="auto">
            <a:xfrm>
              <a:off x="3066704" y="5228763"/>
              <a:ext cx="23297" cy="77338"/>
            </a:xfrm>
            <a:custGeom>
              <a:avLst/>
              <a:gdLst/>
              <a:ahLst/>
              <a:cxnLst>
                <a:cxn ang="0">
                  <a:pos x="214" y="1"/>
                </a:cxn>
                <a:cxn ang="0">
                  <a:pos x="153" y="45"/>
                </a:cxn>
                <a:cxn ang="0">
                  <a:pos x="153" y="1169"/>
                </a:cxn>
                <a:cxn ang="0">
                  <a:pos x="198" y="1215"/>
                </a:cxn>
                <a:cxn ang="0">
                  <a:pos x="244" y="1169"/>
                </a:cxn>
                <a:cxn ang="0">
                  <a:pos x="335" y="136"/>
                </a:cxn>
                <a:cxn ang="0">
                  <a:pos x="214" y="1"/>
                </a:cxn>
              </a:cxnLst>
              <a:rect l="0" t="0" r="r" b="b"/>
              <a:pathLst>
                <a:path w="366" h="1215" extrusionOk="0">
                  <a:moveTo>
                    <a:pt x="214" y="1"/>
                  </a:moveTo>
                  <a:cubicBezTo>
                    <a:pt x="187" y="1"/>
                    <a:pt x="163" y="14"/>
                    <a:pt x="153" y="45"/>
                  </a:cubicBezTo>
                  <a:cubicBezTo>
                    <a:pt x="1" y="409"/>
                    <a:pt x="183" y="805"/>
                    <a:pt x="153" y="1169"/>
                  </a:cubicBezTo>
                  <a:cubicBezTo>
                    <a:pt x="153" y="1200"/>
                    <a:pt x="176" y="1215"/>
                    <a:pt x="198" y="1215"/>
                  </a:cubicBezTo>
                  <a:cubicBezTo>
                    <a:pt x="221" y="1215"/>
                    <a:pt x="244" y="1200"/>
                    <a:pt x="244" y="1169"/>
                  </a:cubicBezTo>
                  <a:cubicBezTo>
                    <a:pt x="366" y="835"/>
                    <a:pt x="244" y="470"/>
                    <a:pt x="335" y="136"/>
                  </a:cubicBezTo>
                  <a:cubicBezTo>
                    <a:pt x="335" y="55"/>
                    <a:pt x="268" y="1"/>
                    <a:pt x="214" y="1"/>
                  </a:cubicBezTo>
                  <a:close/>
                </a:path>
              </a:pathLst>
            </a:custGeom>
            <a:solidFill>
              <a:srgbClr val="635BA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467" name="Google Shape;1647;p70"/>
            <p:cNvSpPr>
              <a:spLocks/>
            </p:cNvSpPr>
            <p:nvPr/>
          </p:nvSpPr>
          <p:spPr bwMode="auto">
            <a:xfrm>
              <a:off x="2732024" y="5198656"/>
              <a:ext cx="408267" cy="38764"/>
            </a:xfrm>
            <a:custGeom>
              <a:avLst/>
              <a:gdLst/>
              <a:ahLst/>
              <a:cxnLst>
                <a:cxn ang="0">
                  <a:pos x="122" y="1"/>
                </a:cxn>
                <a:cxn ang="0">
                  <a:pos x="92" y="123"/>
                </a:cxn>
                <a:cxn ang="0">
                  <a:pos x="3694" y="609"/>
                </a:cxn>
                <a:cxn ang="0">
                  <a:pos x="6292" y="487"/>
                </a:cxn>
                <a:cxn ang="0">
                  <a:pos x="6315" y="302"/>
                </a:cxn>
                <a:cxn ang="0">
                  <a:pos x="6292" y="305"/>
                </a:cxn>
                <a:cxn ang="0">
                  <a:pos x="4267" y="368"/>
                </a:cxn>
                <a:cxn ang="0">
                  <a:pos x="122" y="1"/>
                </a:cxn>
              </a:cxnLst>
              <a:rect l="0" t="0" r="r" b="b"/>
              <a:pathLst>
                <a:path w="6414" h="609" extrusionOk="0">
                  <a:moveTo>
                    <a:pt x="122" y="1"/>
                  </a:moveTo>
                  <a:cubicBezTo>
                    <a:pt x="31" y="1"/>
                    <a:pt x="0" y="92"/>
                    <a:pt x="92" y="123"/>
                  </a:cubicBezTo>
                  <a:cubicBezTo>
                    <a:pt x="1244" y="495"/>
                    <a:pt x="2469" y="609"/>
                    <a:pt x="3694" y="609"/>
                  </a:cubicBezTo>
                  <a:cubicBezTo>
                    <a:pt x="4569" y="609"/>
                    <a:pt x="5444" y="551"/>
                    <a:pt x="6292" y="487"/>
                  </a:cubicBezTo>
                  <a:cubicBezTo>
                    <a:pt x="6406" y="487"/>
                    <a:pt x="6413" y="302"/>
                    <a:pt x="6315" y="302"/>
                  </a:cubicBezTo>
                  <a:cubicBezTo>
                    <a:pt x="6308" y="302"/>
                    <a:pt x="6300" y="303"/>
                    <a:pt x="6292" y="305"/>
                  </a:cubicBezTo>
                  <a:cubicBezTo>
                    <a:pt x="5609" y="344"/>
                    <a:pt x="4936" y="368"/>
                    <a:pt x="4267" y="368"/>
                  </a:cubicBezTo>
                  <a:cubicBezTo>
                    <a:pt x="2882" y="368"/>
                    <a:pt x="1516" y="267"/>
                    <a:pt x="122" y="1"/>
                  </a:cubicBezTo>
                  <a:close/>
                </a:path>
              </a:pathLst>
            </a:custGeom>
            <a:solidFill>
              <a:srgbClr val="635BA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468" name="Google Shape;1648;p70"/>
            <p:cNvSpPr>
              <a:spLocks/>
            </p:cNvSpPr>
            <p:nvPr/>
          </p:nvSpPr>
          <p:spPr bwMode="auto">
            <a:xfrm>
              <a:off x="2722349" y="4854301"/>
              <a:ext cx="419916" cy="344424"/>
            </a:xfrm>
            <a:custGeom>
              <a:avLst/>
              <a:gdLst/>
              <a:ahLst/>
              <a:cxnLst>
                <a:cxn ang="0">
                  <a:pos x="6596" y="1"/>
                </a:cxn>
                <a:cxn ang="0">
                  <a:pos x="0" y="122"/>
                </a:cxn>
                <a:cxn ang="0">
                  <a:pos x="244" y="5411"/>
                </a:cxn>
                <a:cxn ang="0">
                  <a:pos x="6505" y="3222"/>
                </a:cxn>
                <a:cxn ang="0">
                  <a:pos x="6596" y="1"/>
                </a:cxn>
              </a:cxnLst>
              <a:rect l="0" t="0" r="r" b="b"/>
              <a:pathLst>
                <a:path w="6597" h="5411" extrusionOk="0">
                  <a:moveTo>
                    <a:pt x="6596" y="1"/>
                  </a:moveTo>
                  <a:lnTo>
                    <a:pt x="0" y="122"/>
                  </a:lnTo>
                  <a:cubicBezTo>
                    <a:pt x="0" y="122"/>
                    <a:pt x="92" y="2493"/>
                    <a:pt x="244" y="5411"/>
                  </a:cubicBezTo>
                  <a:cubicBezTo>
                    <a:pt x="2432" y="5168"/>
                    <a:pt x="4469" y="4256"/>
                    <a:pt x="6505" y="3222"/>
                  </a:cubicBezTo>
                  <a:lnTo>
                    <a:pt x="6596" y="1"/>
                  </a:lnTo>
                  <a:close/>
                </a:path>
              </a:pathLst>
            </a:custGeom>
            <a:solidFill>
              <a:srgbClr val="723A33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469" name="Google Shape;1649;p70"/>
            <p:cNvSpPr>
              <a:spLocks/>
            </p:cNvSpPr>
            <p:nvPr/>
          </p:nvSpPr>
          <p:spPr bwMode="auto">
            <a:xfrm>
              <a:off x="2536614" y="5952163"/>
              <a:ext cx="583693" cy="104199"/>
            </a:xfrm>
            <a:custGeom>
              <a:avLst/>
              <a:gdLst/>
              <a:ahLst/>
              <a:cxnLst>
                <a:cxn ang="0">
                  <a:pos x="6828" y="0"/>
                </a:cxn>
                <a:cxn ang="0">
                  <a:pos x="92" y="230"/>
                </a:cxn>
                <a:cxn ang="0">
                  <a:pos x="1186" y="1263"/>
                </a:cxn>
                <a:cxn ang="0">
                  <a:pos x="4713" y="1637"/>
                </a:cxn>
                <a:cxn ang="0">
                  <a:pos x="6353" y="1537"/>
                </a:cxn>
                <a:cxn ang="0">
                  <a:pos x="9028" y="1081"/>
                </a:cxn>
                <a:cxn ang="0">
                  <a:pos x="9150" y="230"/>
                </a:cxn>
                <a:cxn ang="0">
                  <a:pos x="6828" y="0"/>
                </a:cxn>
              </a:cxnLst>
              <a:rect l="0" t="0" r="r" b="b"/>
              <a:pathLst>
                <a:path w="9170" h="1637" extrusionOk="0">
                  <a:moveTo>
                    <a:pt x="6828" y="0"/>
                  </a:moveTo>
                  <a:cubicBezTo>
                    <a:pt x="4144" y="0"/>
                    <a:pt x="92" y="230"/>
                    <a:pt x="92" y="230"/>
                  </a:cubicBezTo>
                  <a:cubicBezTo>
                    <a:pt x="92" y="230"/>
                    <a:pt x="0" y="990"/>
                    <a:pt x="1186" y="1263"/>
                  </a:cubicBezTo>
                  <a:cubicBezTo>
                    <a:pt x="2007" y="1458"/>
                    <a:pt x="3350" y="1637"/>
                    <a:pt x="4713" y="1637"/>
                  </a:cubicBezTo>
                  <a:cubicBezTo>
                    <a:pt x="5268" y="1637"/>
                    <a:pt x="5826" y="1607"/>
                    <a:pt x="6353" y="1537"/>
                  </a:cubicBezTo>
                  <a:cubicBezTo>
                    <a:pt x="8177" y="1263"/>
                    <a:pt x="9028" y="1081"/>
                    <a:pt x="9028" y="1081"/>
                  </a:cubicBezTo>
                  <a:cubicBezTo>
                    <a:pt x="9028" y="1081"/>
                    <a:pt x="9089" y="747"/>
                    <a:pt x="9150" y="230"/>
                  </a:cubicBezTo>
                  <a:cubicBezTo>
                    <a:pt x="9170" y="58"/>
                    <a:pt x="8170" y="0"/>
                    <a:pt x="6828" y="0"/>
                  </a:cubicBezTo>
                  <a:close/>
                </a:path>
              </a:pathLst>
            </a:custGeom>
            <a:solidFill>
              <a:srgbClr val="3A308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470" name="Google Shape;1650;p70"/>
            <p:cNvSpPr>
              <a:spLocks/>
            </p:cNvSpPr>
            <p:nvPr/>
          </p:nvSpPr>
          <p:spPr bwMode="auto">
            <a:xfrm>
              <a:off x="2534704" y="5877755"/>
              <a:ext cx="218646" cy="152893"/>
            </a:xfrm>
            <a:custGeom>
              <a:avLst/>
              <a:gdLst/>
              <a:ahLst/>
              <a:cxnLst>
                <a:cxn ang="0">
                  <a:pos x="2158" y="1"/>
                </a:cxn>
                <a:cxn ang="0">
                  <a:pos x="122" y="1399"/>
                </a:cxn>
                <a:cxn ang="0">
                  <a:pos x="3435" y="2402"/>
                </a:cxn>
                <a:cxn ang="0">
                  <a:pos x="2158" y="1"/>
                </a:cxn>
              </a:cxnLst>
              <a:rect l="0" t="0" r="r" b="b"/>
              <a:pathLst>
                <a:path w="3435" h="2402" extrusionOk="0">
                  <a:moveTo>
                    <a:pt x="2158" y="1"/>
                  </a:moveTo>
                  <a:cubicBezTo>
                    <a:pt x="1246" y="335"/>
                    <a:pt x="243" y="821"/>
                    <a:pt x="122" y="1399"/>
                  </a:cubicBezTo>
                  <a:cubicBezTo>
                    <a:pt x="0" y="1946"/>
                    <a:pt x="1520" y="2311"/>
                    <a:pt x="3435" y="2402"/>
                  </a:cubicBezTo>
                  <a:cubicBezTo>
                    <a:pt x="3192" y="1521"/>
                    <a:pt x="2796" y="730"/>
                    <a:pt x="2158" y="1"/>
                  </a:cubicBezTo>
                  <a:close/>
                </a:path>
              </a:pathLst>
            </a:custGeom>
            <a:solidFill>
              <a:srgbClr val="3A308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471" name="Google Shape;1651;p70"/>
            <p:cNvSpPr>
              <a:spLocks/>
            </p:cNvSpPr>
            <p:nvPr/>
          </p:nvSpPr>
          <p:spPr bwMode="auto">
            <a:xfrm>
              <a:off x="2673974" y="5827470"/>
              <a:ext cx="458616" cy="204834"/>
            </a:xfrm>
            <a:custGeom>
              <a:avLst/>
              <a:gdLst/>
              <a:ahLst/>
              <a:cxnLst>
                <a:cxn ang="0">
                  <a:pos x="6931" y="0"/>
                </a:cxn>
                <a:cxn ang="0">
                  <a:pos x="3828" y="591"/>
                </a:cxn>
                <a:cxn ang="0">
                  <a:pos x="1642" y="304"/>
                </a:cxn>
                <a:cxn ang="0">
                  <a:pos x="1" y="791"/>
                </a:cxn>
                <a:cxn ang="0">
                  <a:pos x="1247" y="3192"/>
                </a:cxn>
                <a:cxn ang="0">
                  <a:pos x="2348" y="3217"/>
                </a:cxn>
                <a:cxn ang="0">
                  <a:pos x="6931" y="2675"/>
                </a:cxn>
                <a:cxn ang="0">
                  <a:pos x="6931" y="0"/>
                </a:cxn>
              </a:cxnLst>
              <a:rect l="0" t="0" r="r" b="b"/>
              <a:pathLst>
                <a:path w="7205" h="3218" extrusionOk="0">
                  <a:moveTo>
                    <a:pt x="6931" y="0"/>
                  </a:moveTo>
                  <a:cubicBezTo>
                    <a:pt x="6931" y="0"/>
                    <a:pt x="5667" y="591"/>
                    <a:pt x="3828" y="591"/>
                  </a:cubicBezTo>
                  <a:cubicBezTo>
                    <a:pt x="3164" y="591"/>
                    <a:pt x="2424" y="514"/>
                    <a:pt x="1642" y="304"/>
                  </a:cubicBezTo>
                  <a:cubicBezTo>
                    <a:pt x="1642" y="304"/>
                    <a:pt x="852" y="487"/>
                    <a:pt x="1" y="791"/>
                  </a:cubicBezTo>
                  <a:cubicBezTo>
                    <a:pt x="608" y="1520"/>
                    <a:pt x="1004" y="2311"/>
                    <a:pt x="1247" y="3192"/>
                  </a:cubicBezTo>
                  <a:cubicBezTo>
                    <a:pt x="1603" y="3209"/>
                    <a:pt x="1973" y="3217"/>
                    <a:pt x="2348" y="3217"/>
                  </a:cubicBezTo>
                  <a:cubicBezTo>
                    <a:pt x="4018" y="3217"/>
                    <a:pt x="5789" y="3048"/>
                    <a:pt x="6931" y="2675"/>
                  </a:cubicBezTo>
                  <a:cubicBezTo>
                    <a:pt x="6931" y="2675"/>
                    <a:pt x="7204" y="1125"/>
                    <a:pt x="6931" y="0"/>
                  </a:cubicBezTo>
                  <a:close/>
                </a:path>
              </a:pathLst>
            </a:custGeom>
            <a:solidFill>
              <a:srgbClr val="73D8E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472" name="Google Shape;1652;p70"/>
            <p:cNvSpPr>
              <a:spLocks/>
            </p:cNvSpPr>
            <p:nvPr/>
          </p:nvSpPr>
          <p:spPr bwMode="auto">
            <a:xfrm>
              <a:off x="2653987" y="5750070"/>
              <a:ext cx="118585" cy="127305"/>
            </a:xfrm>
            <a:custGeom>
              <a:avLst/>
              <a:gdLst/>
              <a:ahLst/>
              <a:cxnLst>
                <a:cxn ang="0">
                  <a:pos x="1156" y="184"/>
                </a:cxn>
                <a:cxn ang="0">
                  <a:pos x="1257" y="213"/>
                </a:cxn>
                <a:cxn ang="0">
                  <a:pos x="1500" y="1095"/>
                </a:cxn>
                <a:cxn ang="0">
                  <a:pos x="1496" y="1484"/>
                </a:cxn>
                <a:cxn ang="0">
                  <a:pos x="1496" y="1484"/>
                </a:cxn>
                <a:cxn ang="0">
                  <a:pos x="1287" y="1095"/>
                </a:cxn>
                <a:cxn ang="0">
                  <a:pos x="1156" y="184"/>
                </a:cxn>
                <a:cxn ang="0">
                  <a:pos x="611" y="961"/>
                </a:cxn>
                <a:cxn ang="0">
                  <a:pos x="679" y="973"/>
                </a:cxn>
                <a:cxn ang="0">
                  <a:pos x="1014" y="1247"/>
                </a:cxn>
                <a:cxn ang="0">
                  <a:pos x="1243" y="1501"/>
                </a:cxn>
                <a:cxn ang="0">
                  <a:pos x="1243" y="1501"/>
                </a:cxn>
                <a:cxn ang="0">
                  <a:pos x="1397" y="1770"/>
                </a:cxn>
                <a:cxn ang="0">
                  <a:pos x="1397" y="1770"/>
                </a:cxn>
                <a:cxn ang="0">
                  <a:pos x="527" y="1247"/>
                </a:cxn>
                <a:cxn ang="0">
                  <a:pos x="611" y="961"/>
                </a:cxn>
                <a:cxn ang="0">
                  <a:pos x="1187" y="0"/>
                </a:cxn>
                <a:cxn ang="0">
                  <a:pos x="1166" y="1"/>
                </a:cxn>
                <a:cxn ang="0">
                  <a:pos x="953" y="903"/>
                </a:cxn>
                <a:cxn ang="0">
                  <a:pos x="953" y="903"/>
                </a:cxn>
                <a:cxn ang="0">
                  <a:pos x="831" y="821"/>
                </a:cxn>
                <a:cxn ang="0">
                  <a:pos x="543" y="752"/>
                </a:cxn>
                <a:cxn ang="0">
                  <a:pos x="254" y="913"/>
                </a:cxn>
                <a:cxn ang="0">
                  <a:pos x="1481" y="1935"/>
                </a:cxn>
                <a:cxn ang="0">
                  <a:pos x="1481" y="1935"/>
                </a:cxn>
                <a:cxn ang="0">
                  <a:pos x="1606" y="1999"/>
                </a:cxn>
                <a:cxn ang="0">
                  <a:pos x="1743" y="1885"/>
                </a:cxn>
                <a:cxn ang="0">
                  <a:pos x="1187" y="0"/>
                </a:cxn>
              </a:cxnLst>
              <a:rect l="0" t="0" r="r" b="b"/>
              <a:pathLst>
                <a:path w="1863" h="2000" extrusionOk="0">
                  <a:moveTo>
                    <a:pt x="1156" y="184"/>
                  </a:moveTo>
                  <a:cubicBezTo>
                    <a:pt x="1183" y="184"/>
                    <a:pt x="1216" y="193"/>
                    <a:pt x="1257" y="213"/>
                  </a:cubicBezTo>
                  <a:cubicBezTo>
                    <a:pt x="1500" y="335"/>
                    <a:pt x="1470" y="882"/>
                    <a:pt x="1500" y="1095"/>
                  </a:cubicBezTo>
                  <a:cubicBezTo>
                    <a:pt x="1500" y="1229"/>
                    <a:pt x="1500" y="1357"/>
                    <a:pt x="1496" y="1484"/>
                  </a:cubicBezTo>
                  <a:cubicBezTo>
                    <a:pt x="1421" y="1362"/>
                    <a:pt x="1350" y="1237"/>
                    <a:pt x="1287" y="1095"/>
                  </a:cubicBezTo>
                  <a:cubicBezTo>
                    <a:pt x="1232" y="1012"/>
                    <a:pt x="904" y="184"/>
                    <a:pt x="1156" y="184"/>
                  </a:cubicBezTo>
                  <a:close/>
                  <a:moveTo>
                    <a:pt x="611" y="961"/>
                  </a:moveTo>
                  <a:cubicBezTo>
                    <a:pt x="632" y="961"/>
                    <a:pt x="655" y="965"/>
                    <a:pt x="679" y="973"/>
                  </a:cubicBezTo>
                  <a:cubicBezTo>
                    <a:pt x="801" y="1004"/>
                    <a:pt x="922" y="1156"/>
                    <a:pt x="1014" y="1247"/>
                  </a:cubicBezTo>
                  <a:cubicBezTo>
                    <a:pt x="1098" y="1320"/>
                    <a:pt x="1174" y="1407"/>
                    <a:pt x="1243" y="1501"/>
                  </a:cubicBezTo>
                  <a:cubicBezTo>
                    <a:pt x="1299" y="1602"/>
                    <a:pt x="1352" y="1694"/>
                    <a:pt x="1397" y="1770"/>
                  </a:cubicBezTo>
                  <a:cubicBezTo>
                    <a:pt x="1057" y="1680"/>
                    <a:pt x="701" y="1545"/>
                    <a:pt x="527" y="1247"/>
                  </a:cubicBezTo>
                  <a:cubicBezTo>
                    <a:pt x="422" y="1115"/>
                    <a:pt x="476" y="961"/>
                    <a:pt x="611" y="961"/>
                  </a:cubicBezTo>
                  <a:close/>
                  <a:moveTo>
                    <a:pt x="1187" y="0"/>
                  </a:moveTo>
                  <a:cubicBezTo>
                    <a:pt x="1180" y="0"/>
                    <a:pt x="1173" y="0"/>
                    <a:pt x="1166" y="1"/>
                  </a:cubicBezTo>
                  <a:cubicBezTo>
                    <a:pt x="718" y="16"/>
                    <a:pt x="772" y="447"/>
                    <a:pt x="953" y="903"/>
                  </a:cubicBezTo>
                  <a:cubicBezTo>
                    <a:pt x="914" y="873"/>
                    <a:pt x="873" y="846"/>
                    <a:pt x="831" y="821"/>
                  </a:cubicBezTo>
                  <a:cubicBezTo>
                    <a:pt x="749" y="780"/>
                    <a:pt x="643" y="752"/>
                    <a:pt x="543" y="752"/>
                  </a:cubicBezTo>
                  <a:cubicBezTo>
                    <a:pt x="419" y="752"/>
                    <a:pt x="304" y="795"/>
                    <a:pt x="254" y="913"/>
                  </a:cubicBezTo>
                  <a:cubicBezTo>
                    <a:pt x="0" y="1561"/>
                    <a:pt x="975" y="1869"/>
                    <a:pt x="1481" y="1935"/>
                  </a:cubicBezTo>
                  <a:cubicBezTo>
                    <a:pt x="1504" y="1978"/>
                    <a:pt x="1555" y="1999"/>
                    <a:pt x="1606" y="1999"/>
                  </a:cubicBezTo>
                  <a:cubicBezTo>
                    <a:pt x="1675" y="1999"/>
                    <a:pt x="1743" y="1961"/>
                    <a:pt x="1743" y="1885"/>
                  </a:cubicBezTo>
                  <a:cubicBezTo>
                    <a:pt x="1743" y="1464"/>
                    <a:pt x="1862" y="0"/>
                    <a:pt x="1187" y="0"/>
                  </a:cubicBezTo>
                  <a:close/>
                </a:path>
              </a:pathLst>
            </a:custGeom>
            <a:solidFill>
              <a:srgbClr val="3A308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473" name="Google Shape;1653;p70"/>
            <p:cNvSpPr>
              <a:spLocks/>
            </p:cNvSpPr>
            <p:nvPr/>
          </p:nvSpPr>
          <p:spPr bwMode="auto">
            <a:xfrm>
              <a:off x="3325957" y="4991661"/>
              <a:ext cx="406358" cy="242452"/>
            </a:xfrm>
            <a:custGeom>
              <a:avLst/>
              <a:gdLst/>
              <a:ahLst/>
              <a:cxnLst>
                <a:cxn ang="0">
                  <a:pos x="5898" y="1"/>
                </a:cxn>
                <a:cxn ang="0">
                  <a:pos x="1" y="3131"/>
                </a:cxn>
                <a:cxn ang="0">
                  <a:pos x="122" y="3709"/>
                </a:cxn>
                <a:cxn ang="0">
                  <a:pos x="2167" y="3808"/>
                </a:cxn>
                <a:cxn ang="0">
                  <a:pos x="6384" y="3466"/>
                </a:cxn>
                <a:cxn ang="0">
                  <a:pos x="6354" y="3314"/>
                </a:cxn>
                <a:cxn ang="0">
                  <a:pos x="5898" y="1"/>
                </a:cxn>
              </a:cxnLst>
              <a:rect l="0" t="0" r="r" b="b"/>
              <a:pathLst>
                <a:path w="6384" h="3809" extrusionOk="0">
                  <a:moveTo>
                    <a:pt x="5898" y="1"/>
                  </a:moveTo>
                  <a:cubicBezTo>
                    <a:pt x="4165" y="1338"/>
                    <a:pt x="2129" y="2432"/>
                    <a:pt x="1" y="3131"/>
                  </a:cubicBezTo>
                  <a:lnTo>
                    <a:pt x="122" y="3709"/>
                  </a:lnTo>
                  <a:cubicBezTo>
                    <a:pt x="807" y="3777"/>
                    <a:pt x="1489" y="3808"/>
                    <a:pt x="2167" y="3808"/>
                  </a:cubicBezTo>
                  <a:cubicBezTo>
                    <a:pt x="3594" y="3808"/>
                    <a:pt x="5003" y="3672"/>
                    <a:pt x="6384" y="3466"/>
                  </a:cubicBezTo>
                  <a:cubicBezTo>
                    <a:pt x="6384" y="3405"/>
                    <a:pt x="6354" y="3375"/>
                    <a:pt x="6354" y="3314"/>
                  </a:cubicBezTo>
                  <a:cubicBezTo>
                    <a:pt x="6171" y="2037"/>
                    <a:pt x="6019" y="882"/>
                    <a:pt x="5898" y="1"/>
                  </a:cubicBezTo>
                  <a:close/>
                </a:path>
              </a:pathLst>
            </a:custGeom>
            <a:solidFill>
              <a:srgbClr val="8E5349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474" name="Google Shape;1654;p70"/>
            <p:cNvSpPr>
              <a:spLocks/>
            </p:cNvSpPr>
            <p:nvPr/>
          </p:nvSpPr>
          <p:spPr bwMode="auto">
            <a:xfrm>
              <a:off x="3256322" y="4863976"/>
              <a:ext cx="445058" cy="32704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669" y="3162"/>
                </a:cxn>
                <a:cxn ang="0">
                  <a:pos x="1095" y="5137"/>
                </a:cxn>
                <a:cxn ang="0">
                  <a:pos x="6992" y="2007"/>
                </a:cxn>
                <a:cxn ang="0">
                  <a:pos x="6718" y="122"/>
                </a:cxn>
                <a:cxn ang="0">
                  <a:pos x="1" y="0"/>
                </a:cxn>
              </a:cxnLst>
              <a:rect l="0" t="0" r="r" b="b"/>
              <a:pathLst>
                <a:path w="6992" h="5138" extrusionOk="0">
                  <a:moveTo>
                    <a:pt x="1" y="0"/>
                  </a:moveTo>
                  <a:lnTo>
                    <a:pt x="669" y="3162"/>
                  </a:lnTo>
                  <a:lnTo>
                    <a:pt x="1095" y="5137"/>
                  </a:lnTo>
                  <a:cubicBezTo>
                    <a:pt x="3223" y="4438"/>
                    <a:pt x="5259" y="3344"/>
                    <a:pt x="6992" y="2007"/>
                  </a:cubicBezTo>
                  <a:cubicBezTo>
                    <a:pt x="6840" y="852"/>
                    <a:pt x="6718" y="122"/>
                    <a:pt x="6718" y="12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723A33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475" name="Google Shape;1655;p70"/>
            <p:cNvSpPr>
              <a:spLocks/>
            </p:cNvSpPr>
            <p:nvPr/>
          </p:nvSpPr>
          <p:spPr bwMode="auto">
            <a:xfrm>
              <a:off x="3331813" y="5208331"/>
              <a:ext cx="477903" cy="654921"/>
            </a:xfrm>
            <a:custGeom>
              <a:avLst/>
              <a:gdLst/>
              <a:ahLst/>
              <a:cxnLst>
                <a:cxn ang="0">
                  <a:pos x="6292" y="1"/>
                </a:cxn>
                <a:cxn ang="0">
                  <a:pos x="1792" y="391"/>
                </a:cxn>
                <a:cxn ang="0">
                  <a:pos x="0" y="305"/>
                </a:cxn>
                <a:cxn ang="0">
                  <a:pos x="0" y="305"/>
                </a:cxn>
                <a:cxn ang="0">
                  <a:pos x="2006" y="9667"/>
                </a:cxn>
                <a:cxn ang="0">
                  <a:pos x="4920" y="10288"/>
                </a:cxn>
                <a:cxn ang="0">
                  <a:pos x="7417" y="9940"/>
                </a:cxn>
                <a:cxn ang="0">
                  <a:pos x="6292" y="1"/>
                </a:cxn>
              </a:cxnLst>
              <a:rect l="0" t="0" r="r" b="b"/>
              <a:pathLst>
                <a:path w="7508" h="10289" extrusionOk="0">
                  <a:moveTo>
                    <a:pt x="6292" y="1"/>
                  </a:moveTo>
                  <a:cubicBezTo>
                    <a:pt x="4828" y="219"/>
                    <a:pt x="3316" y="391"/>
                    <a:pt x="1792" y="391"/>
                  </a:cubicBezTo>
                  <a:cubicBezTo>
                    <a:pt x="1196" y="391"/>
                    <a:pt x="598" y="365"/>
                    <a:pt x="0" y="305"/>
                  </a:cubicBezTo>
                  <a:lnTo>
                    <a:pt x="2006" y="9667"/>
                  </a:lnTo>
                  <a:cubicBezTo>
                    <a:pt x="2972" y="10143"/>
                    <a:pt x="4012" y="10288"/>
                    <a:pt x="4920" y="10288"/>
                  </a:cubicBezTo>
                  <a:cubicBezTo>
                    <a:pt x="6327" y="10288"/>
                    <a:pt x="7417" y="9940"/>
                    <a:pt x="7417" y="9940"/>
                  </a:cubicBezTo>
                  <a:cubicBezTo>
                    <a:pt x="7508" y="9515"/>
                    <a:pt x="6870" y="4226"/>
                    <a:pt x="6292" y="1"/>
                  </a:cubicBezTo>
                  <a:close/>
                </a:path>
              </a:pathLst>
            </a:custGeom>
            <a:solidFill>
              <a:srgbClr val="EBE9F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476" name="Google Shape;1656;p70"/>
            <p:cNvSpPr>
              <a:spLocks/>
            </p:cNvSpPr>
            <p:nvPr/>
          </p:nvSpPr>
          <p:spPr bwMode="auto">
            <a:xfrm>
              <a:off x="3347789" y="5289614"/>
              <a:ext cx="392290" cy="41883"/>
            </a:xfrm>
            <a:custGeom>
              <a:avLst/>
              <a:gdLst/>
              <a:ahLst/>
              <a:cxnLst>
                <a:cxn ang="0">
                  <a:pos x="6071" y="1"/>
                </a:cxn>
                <a:cxn ang="0">
                  <a:pos x="3104" y="411"/>
                </a:cxn>
                <a:cxn ang="0">
                  <a:pos x="114" y="92"/>
                </a:cxn>
                <a:cxn ang="0">
                  <a:pos x="91" y="88"/>
                </a:cxn>
                <a:cxn ang="0">
                  <a:pos x="83" y="244"/>
                </a:cxn>
                <a:cxn ang="0">
                  <a:pos x="3079" y="658"/>
                </a:cxn>
                <a:cxn ang="0">
                  <a:pos x="6102" y="92"/>
                </a:cxn>
                <a:cxn ang="0">
                  <a:pos x="6071" y="1"/>
                </a:cxn>
              </a:cxnLst>
              <a:rect l="0" t="0" r="r" b="b"/>
              <a:pathLst>
                <a:path w="6163" h="658" extrusionOk="0">
                  <a:moveTo>
                    <a:pt x="6071" y="1"/>
                  </a:moveTo>
                  <a:cubicBezTo>
                    <a:pt x="5068" y="289"/>
                    <a:pt x="4088" y="411"/>
                    <a:pt x="3104" y="411"/>
                  </a:cubicBezTo>
                  <a:cubicBezTo>
                    <a:pt x="2120" y="411"/>
                    <a:pt x="1132" y="289"/>
                    <a:pt x="114" y="92"/>
                  </a:cubicBezTo>
                  <a:cubicBezTo>
                    <a:pt x="106" y="89"/>
                    <a:pt x="98" y="88"/>
                    <a:pt x="91" y="88"/>
                  </a:cubicBezTo>
                  <a:cubicBezTo>
                    <a:pt x="18" y="88"/>
                    <a:pt x="0" y="216"/>
                    <a:pt x="83" y="244"/>
                  </a:cubicBezTo>
                  <a:cubicBezTo>
                    <a:pt x="1000" y="499"/>
                    <a:pt x="2042" y="658"/>
                    <a:pt x="3079" y="658"/>
                  </a:cubicBezTo>
                  <a:cubicBezTo>
                    <a:pt x="4140" y="658"/>
                    <a:pt x="5195" y="491"/>
                    <a:pt x="6102" y="92"/>
                  </a:cubicBezTo>
                  <a:cubicBezTo>
                    <a:pt x="6163" y="61"/>
                    <a:pt x="6132" y="1"/>
                    <a:pt x="6071" y="1"/>
                  </a:cubicBezTo>
                  <a:close/>
                </a:path>
              </a:pathLst>
            </a:custGeom>
            <a:solidFill>
              <a:srgbClr val="635BA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477" name="Google Shape;1657;p70"/>
            <p:cNvSpPr>
              <a:spLocks/>
            </p:cNvSpPr>
            <p:nvPr/>
          </p:nvSpPr>
          <p:spPr bwMode="auto">
            <a:xfrm>
              <a:off x="3701310" y="5214187"/>
              <a:ext cx="23297" cy="81793"/>
            </a:xfrm>
            <a:custGeom>
              <a:avLst/>
              <a:gdLst/>
              <a:ahLst/>
              <a:cxnLst>
                <a:cxn ang="0">
                  <a:pos x="92" y="0"/>
                </a:cxn>
                <a:cxn ang="0">
                  <a:pos x="31" y="30"/>
                </a:cxn>
                <a:cxn ang="0">
                  <a:pos x="61" y="456"/>
                </a:cxn>
                <a:cxn ang="0">
                  <a:pos x="183" y="1216"/>
                </a:cxn>
                <a:cxn ang="0">
                  <a:pos x="270" y="1284"/>
                </a:cxn>
                <a:cxn ang="0">
                  <a:pos x="335" y="1216"/>
                </a:cxn>
                <a:cxn ang="0">
                  <a:pos x="213" y="456"/>
                </a:cxn>
                <a:cxn ang="0">
                  <a:pos x="92" y="0"/>
                </a:cxn>
              </a:cxnLst>
              <a:rect l="0" t="0" r="r" b="b"/>
              <a:pathLst>
                <a:path w="366" h="1285" extrusionOk="0">
                  <a:moveTo>
                    <a:pt x="92" y="0"/>
                  </a:moveTo>
                  <a:cubicBezTo>
                    <a:pt x="61" y="0"/>
                    <a:pt x="31" y="0"/>
                    <a:pt x="31" y="30"/>
                  </a:cubicBezTo>
                  <a:cubicBezTo>
                    <a:pt x="1" y="152"/>
                    <a:pt x="31" y="304"/>
                    <a:pt x="61" y="456"/>
                  </a:cubicBezTo>
                  <a:cubicBezTo>
                    <a:pt x="92" y="699"/>
                    <a:pt x="92" y="1003"/>
                    <a:pt x="183" y="1216"/>
                  </a:cubicBezTo>
                  <a:cubicBezTo>
                    <a:pt x="198" y="1262"/>
                    <a:pt x="236" y="1284"/>
                    <a:pt x="270" y="1284"/>
                  </a:cubicBezTo>
                  <a:cubicBezTo>
                    <a:pt x="305" y="1284"/>
                    <a:pt x="335" y="1262"/>
                    <a:pt x="335" y="1216"/>
                  </a:cubicBezTo>
                  <a:cubicBezTo>
                    <a:pt x="365" y="973"/>
                    <a:pt x="274" y="699"/>
                    <a:pt x="213" y="456"/>
                  </a:cubicBezTo>
                  <a:cubicBezTo>
                    <a:pt x="183" y="334"/>
                    <a:pt x="183" y="152"/>
                    <a:pt x="92" y="0"/>
                  </a:cubicBezTo>
                  <a:close/>
                </a:path>
              </a:pathLst>
            </a:custGeom>
            <a:solidFill>
              <a:srgbClr val="635BA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478" name="Google Shape;1658;p70"/>
            <p:cNvSpPr>
              <a:spLocks/>
            </p:cNvSpPr>
            <p:nvPr/>
          </p:nvSpPr>
          <p:spPr bwMode="auto">
            <a:xfrm>
              <a:off x="3640141" y="5223480"/>
              <a:ext cx="27562" cy="89050"/>
            </a:xfrm>
            <a:custGeom>
              <a:avLst/>
              <a:gdLst/>
              <a:ahLst/>
              <a:cxnLst>
                <a:cxn ang="0">
                  <a:pos x="134" y="1"/>
                </a:cxn>
                <a:cxn ang="0">
                  <a:pos x="19" y="128"/>
                </a:cxn>
                <a:cxn ang="0">
                  <a:pos x="293" y="1343"/>
                </a:cxn>
                <a:cxn ang="0">
                  <a:pos x="361" y="1399"/>
                </a:cxn>
                <a:cxn ang="0">
                  <a:pos x="415" y="1313"/>
                </a:cxn>
                <a:cxn ang="0">
                  <a:pos x="202" y="67"/>
                </a:cxn>
                <a:cxn ang="0">
                  <a:pos x="134" y="1"/>
                </a:cxn>
              </a:cxnLst>
              <a:rect l="0" t="0" r="r" b="b"/>
              <a:pathLst>
                <a:path w="433" h="1399" extrusionOk="0">
                  <a:moveTo>
                    <a:pt x="134" y="1"/>
                  </a:moveTo>
                  <a:cubicBezTo>
                    <a:pt x="75" y="1"/>
                    <a:pt x="1" y="53"/>
                    <a:pt x="19" y="128"/>
                  </a:cubicBezTo>
                  <a:cubicBezTo>
                    <a:pt x="141" y="523"/>
                    <a:pt x="171" y="948"/>
                    <a:pt x="293" y="1343"/>
                  </a:cubicBezTo>
                  <a:cubicBezTo>
                    <a:pt x="306" y="1382"/>
                    <a:pt x="334" y="1399"/>
                    <a:pt x="361" y="1399"/>
                  </a:cubicBezTo>
                  <a:cubicBezTo>
                    <a:pt x="399" y="1399"/>
                    <a:pt x="432" y="1366"/>
                    <a:pt x="415" y="1313"/>
                  </a:cubicBezTo>
                  <a:cubicBezTo>
                    <a:pt x="354" y="918"/>
                    <a:pt x="293" y="492"/>
                    <a:pt x="202" y="67"/>
                  </a:cubicBezTo>
                  <a:cubicBezTo>
                    <a:pt x="202" y="20"/>
                    <a:pt x="171" y="1"/>
                    <a:pt x="134" y="1"/>
                  </a:cubicBezTo>
                  <a:close/>
                </a:path>
              </a:pathLst>
            </a:custGeom>
            <a:solidFill>
              <a:srgbClr val="635BA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479" name="Google Shape;1659;p70"/>
            <p:cNvSpPr>
              <a:spLocks/>
            </p:cNvSpPr>
            <p:nvPr/>
          </p:nvSpPr>
          <p:spPr bwMode="auto">
            <a:xfrm>
              <a:off x="3581391" y="5228891"/>
              <a:ext cx="24315" cy="90578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73"/>
                </a:cxn>
                <a:cxn ang="0">
                  <a:pos x="243" y="1380"/>
                </a:cxn>
                <a:cxn ang="0">
                  <a:pos x="317" y="1422"/>
                </a:cxn>
                <a:cxn ang="0">
                  <a:pos x="365" y="1350"/>
                </a:cxn>
                <a:cxn ang="0">
                  <a:pos x="152" y="43"/>
                </a:cxn>
                <a:cxn ang="0">
                  <a:pos x="75" y="0"/>
                </a:cxn>
              </a:cxnLst>
              <a:rect l="0" t="0" r="r" b="b"/>
              <a:pathLst>
                <a:path w="382" h="1423" extrusionOk="0">
                  <a:moveTo>
                    <a:pt x="75" y="0"/>
                  </a:moveTo>
                  <a:cubicBezTo>
                    <a:pt x="37" y="0"/>
                    <a:pt x="0" y="23"/>
                    <a:pt x="0" y="73"/>
                  </a:cubicBezTo>
                  <a:cubicBezTo>
                    <a:pt x="31" y="499"/>
                    <a:pt x="152" y="955"/>
                    <a:pt x="243" y="1380"/>
                  </a:cubicBezTo>
                  <a:cubicBezTo>
                    <a:pt x="257" y="1407"/>
                    <a:pt x="289" y="1422"/>
                    <a:pt x="317" y="1422"/>
                  </a:cubicBezTo>
                  <a:cubicBezTo>
                    <a:pt x="352" y="1422"/>
                    <a:pt x="382" y="1400"/>
                    <a:pt x="365" y="1350"/>
                  </a:cubicBezTo>
                  <a:cubicBezTo>
                    <a:pt x="334" y="924"/>
                    <a:pt x="274" y="468"/>
                    <a:pt x="152" y="43"/>
                  </a:cubicBezTo>
                  <a:cubicBezTo>
                    <a:pt x="138" y="15"/>
                    <a:pt x="106" y="0"/>
                    <a:pt x="75" y="0"/>
                  </a:cubicBezTo>
                  <a:close/>
                </a:path>
              </a:pathLst>
            </a:custGeom>
            <a:solidFill>
              <a:srgbClr val="635BA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480" name="Google Shape;1660;p70"/>
            <p:cNvSpPr>
              <a:spLocks/>
            </p:cNvSpPr>
            <p:nvPr/>
          </p:nvSpPr>
          <p:spPr bwMode="auto">
            <a:xfrm>
              <a:off x="3511692" y="5231246"/>
              <a:ext cx="29089" cy="92614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1" y="127"/>
                </a:cxn>
                <a:cxn ang="0">
                  <a:pos x="396" y="1434"/>
                </a:cxn>
                <a:cxn ang="0">
                  <a:pos x="419" y="1454"/>
                </a:cxn>
                <a:cxn ang="0">
                  <a:pos x="457" y="1404"/>
                </a:cxn>
                <a:cxn ang="0">
                  <a:pos x="214" y="66"/>
                </a:cxn>
                <a:cxn ang="0">
                  <a:pos x="131" y="0"/>
                </a:cxn>
              </a:cxnLst>
              <a:rect l="0" t="0" r="r" b="b"/>
              <a:pathLst>
                <a:path w="457" h="1455" extrusionOk="0">
                  <a:moveTo>
                    <a:pt x="131" y="0"/>
                  </a:moveTo>
                  <a:cubicBezTo>
                    <a:pt x="71" y="0"/>
                    <a:pt x="1" y="52"/>
                    <a:pt x="1" y="127"/>
                  </a:cubicBezTo>
                  <a:cubicBezTo>
                    <a:pt x="92" y="553"/>
                    <a:pt x="153" y="1069"/>
                    <a:pt x="396" y="1434"/>
                  </a:cubicBezTo>
                  <a:cubicBezTo>
                    <a:pt x="396" y="1447"/>
                    <a:pt x="406" y="1454"/>
                    <a:pt x="419" y="1454"/>
                  </a:cubicBezTo>
                  <a:cubicBezTo>
                    <a:pt x="436" y="1454"/>
                    <a:pt x="457" y="1439"/>
                    <a:pt x="457" y="1404"/>
                  </a:cubicBezTo>
                  <a:cubicBezTo>
                    <a:pt x="457" y="978"/>
                    <a:pt x="274" y="522"/>
                    <a:pt x="214" y="66"/>
                  </a:cubicBezTo>
                  <a:cubicBezTo>
                    <a:pt x="202" y="20"/>
                    <a:pt x="168" y="0"/>
                    <a:pt x="131" y="0"/>
                  </a:cubicBezTo>
                  <a:close/>
                </a:path>
              </a:pathLst>
            </a:custGeom>
            <a:solidFill>
              <a:srgbClr val="635BA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481" name="Google Shape;1661;p70"/>
            <p:cNvSpPr>
              <a:spLocks/>
            </p:cNvSpPr>
            <p:nvPr/>
          </p:nvSpPr>
          <p:spPr bwMode="auto">
            <a:xfrm>
              <a:off x="3445940" y="5235956"/>
              <a:ext cx="21324" cy="83703"/>
            </a:xfrm>
            <a:custGeom>
              <a:avLst/>
              <a:gdLst/>
              <a:ahLst/>
              <a:cxnLst>
                <a:cxn ang="0">
                  <a:pos x="107" y="0"/>
                </a:cxn>
                <a:cxn ang="0">
                  <a:pos x="0" y="114"/>
                </a:cxn>
                <a:cxn ang="0">
                  <a:pos x="213" y="1269"/>
                </a:cxn>
                <a:cxn ang="0">
                  <a:pos x="285" y="1315"/>
                </a:cxn>
                <a:cxn ang="0">
                  <a:pos x="335" y="1269"/>
                </a:cxn>
                <a:cxn ang="0">
                  <a:pos x="183" y="53"/>
                </a:cxn>
                <a:cxn ang="0">
                  <a:pos x="107" y="0"/>
                </a:cxn>
              </a:cxnLst>
              <a:rect l="0" t="0" r="r" b="b"/>
              <a:pathLst>
                <a:path w="335" h="1315" extrusionOk="0">
                  <a:moveTo>
                    <a:pt x="107" y="0"/>
                  </a:moveTo>
                  <a:cubicBezTo>
                    <a:pt x="56" y="0"/>
                    <a:pt x="0" y="40"/>
                    <a:pt x="0" y="114"/>
                  </a:cubicBezTo>
                  <a:cubicBezTo>
                    <a:pt x="61" y="509"/>
                    <a:pt x="92" y="904"/>
                    <a:pt x="213" y="1269"/>
                  </a:cubicBezTo>
                  <a:cubicBezTo>
                    <a:pt x="228" y="1299"/>
                    <a:pt x="259" y="1315"/>
                    <a:pt x="285" y="1315"/>
                  </a:cubicBezTo>
                  <a:cubicBezTo>
                    <a:pt x="312" y="1315"/>
                    <a:pt x="335" y="1299"/>
                    <a:pt x="335" y="1269"/>
                  </a:cubicBezTo>
                  <a:cubicBezTo>
                    <a:pt x="304" y="874"/>
                    <a:pt x="274" y="448"/>
                    <a:pt x="183" y="53"/>
                  </a:cubicBezTo>
                  <a:cubicBezTo>
                    <a:pt x="171" y="17"/>
                    <a:pt x="140" y="0"/>
                    <a:pt x="107" y="0"/>
                  </a:cubicBezTo>
                  <a:close/>
                </a:path>
              </a:pathLst>
            </a:custGeom>
            <a:solidFill>
              <a:srgbClr val="635BA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482" name="Google Shape;1662;p70"/>
            <p:cNvSpPr>
              <a:spLocks/>
            </p:cNvSpPr>
            <p:nvPr/>
          </p:nvSpPr>
          <p:spPr bwMode="auto">
            <a:xfrm>
              <a:off x="3380697" y="5233028"/>
              <a:ext cx="26607" cy="76192"/>
            </a:xfrm>
            <a:custGeom>
              <a:avLst/>
              <a:gdLst/>
              <a:ahLst/>
              <a:cxnLst>
                <a:cxn ang="0">
                  <a:pos x="121" y="1"/>
                </a:cxn>
                <a:cxn ang="0">
                  <a:pos x="22" y="130"/>
                </a:cxn>
                <a:cxn ang="0">
                  <a:pos x="296" y="1163"/>
                </a:cxn>
                <a:cxn ang="0">
                  <a:pos x="339" y="1196"/>
                </a:cxn>
                <a:cxn ang="0">
                  <a:pos x="387" y="1133"/>
                </a:cxn>
                <a:cxn ang="0">
                  <a:pos x="205" y="38"/>
                </a:cxn>
                <a:cxn ang="0">
                  <a:pos x="121" y="1"/>
                </a:cxn>
              </a:cxnLst>
              <a:rect l="0" t="0" r="r" b="b"/>
              <a:pathLst>
                <a:path w="418" h="1197" extrusionOk="0">
                  <a:moveTo>
                    <a:pt x="121" y="1"/>
                  </a:moveTo>
                  <a:cubicBezTo>
                    <a:pt x="55" y="1"/>
                    <a:pt x="1" y="65"/>
                    <a:pt x="22" y="130"/>
                  </a:cubicBezTo>
                  <a:cubicBezTo>
                    <a:pt x="174" y="464"/>
                    <a:pt x="144" y="829"/>
                    <a:pt x="296" y="1163"/>
                  </a:cubicBezTo>
                  <a:cubicBezTo>
                    <a:pt x="308" y="1186"/>
                    <a:pt x="324" y="1196"/>
                    <a:pt x="339" y="1196"/>
                  </a:cubicBezTo>
                  <a:cubicBezTo>
                    <a:pt x="364" y="1196"/>
                    <a:pt x="387" y="1170"/>
                    <a:pt x="387" y="1133"/>
                  </a:cubicBezTo>
                  <a:cubicBezTo>
                    <a:pt x="296" y="798"/>
                    <a:pt x="418" y="342"/>
                    <a:pt x="205" y="38"/>
                  </a:cubicBezTo>
                  <a:cubicBezTo>
                    <a:pt x="178" y="12"/>
                    <a:pt x="149" y="1"/>
                    <a:pt x="121" y="1"/>
                  </a:cubicBezTo>
                  <a:close/>
                </a:path>
              </a:pathLst>
            </a:custGeom>
            <a:solidFill>
              <a:srgbClr val="635BA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483" name="Google Shape;1663;p70"/>
            <p:cNvSpPr>
              <a:spLocks/>
            </p:cNvSpPr>
            <p:nvPr/>
          </p:nvSpPr>
          <p:spPr bwMode="auto">
            <a:xfrm>
              <a:off x="3326021" y="5202539"/>
              <a:ext cx="410177" cy="39337"/>
            </a:xfrm>
            <a:custGeom>
              <a:avLst/>
              <a:gdLst/>
              <a:ahLst/>
              <a:cxnLst>
                <a:cxn ang="0">
                  <a:pos x="6322" y="1"/>
                </a:cxn>
                <a:cxn ang="0">
                  <a:pos x="2295" y="375"/>
                </a:cxn>
                <a:cxn ang="0">
                  <a:pos x="121" y="305"/>
                </a:cxn>
                <a:cxn ang="0">
                  <a:pos x="99" y="302"/>
                </a:cxn>
                <a:cxn ang="0">
                  <a:pos x="121" y="487"/>
                </a:cxn>
                <a:cxn ang="0">
                  <a:pos x="2831" y="618"/>
                </a:cxn>
                <a:cxn ang="0">
                  <a:pos x="6353" y="122"/>
                </a:cxn>
                <a:cxn ang="0">
                  <a:pos x="6322" y="1"/>
                </a:cxn>
              </a:cxnLst>
              <a:rect l="0" t="0" r="r" b="b"/>
              <a:pathLst>
                <a:path w="6444" h="618" extrusionOk="0">
                  <a:moveTo>
                    <a:pt x="6322" y="1"/>
                  </a:moveTo>
                  <a:cubicBezTo>
                    <a:pt x="4975" y="278"/>
                    <a:pt x="3641" y="375"/>
                    <a:pt x="2295" y="375"/>
                  </a:cubicBezTo>
                  <a:cubicBezTo>
                    <a:pt x="1575" y="375"/>
                    <a:pt x="852" y="347"/>
                    <a:pt x="121" y="305"/>
                  </a:cubicBezTo>
                  <a:cubicBezTo>
                    <a:pt x="113" y="303"/>
                    <a:pt x="106" y="302"/>
                    <a:pt x="99" y="302"/>
                  </a:cubicBezTo>
                  <a:cubicBezTo>
                    <a:pt x="0" y="302"/>
                    <a:pt x="8" y="487"/>
                    <a:pt x="121" y="487"/>
                  </a:cubicBezTo>
                  <a:cubicBezTo>
                    <a:pt x="1011" y="552"/>
                    <a:pt x="1923" y="618"/>
                    <a:pt x="2831" y="618"/>
                  </a:cubicBezTo>
                  <a:cubicBezTo>
                    <a:pt x="4033" y="618"/>
                    <a:pt x="5227" y="503"/>
                    <a:pt x="6353" y="122"/>
                  </a:cubicBezTo>
                  <a:cubicBezTo>
                    <a:pt x="6444" y="92"/>
                    <a:pt x="6413" y="1"/>
                    <a:pt x="6322" y="1"/>
                  </a:cubicBezTo>
                  <a:close/>
                </a:path>
              </a:pathLst>
            </a:custGeom>
            <a:solidFill>
              <a:srgbClr val="635BA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484" name="Google Shape;1664;p70"/>
            <p:cNvSpPr>
              <a:spLocks/>
            </p:cNvSpPr>
            <p:nvPr/>
          </p:nvSpPr>
          <p:spPr bwMode="auto">
            <a:xfrm>
              <a:off x="3481394" y="5945289"/>
              <a:ext cx="601134" cy="101398"/>
            </a:xfrm>
            <a:custGeom>
              <a:avLst/>
              <a:gdLst/>
              <a:ahLst/>
              <a:cxnLst>
                <a:cxn ang="0">
                  <a:pos x="2364" y="0"/>
                </a:cxn>
                <a:cxn ang="0">
                  <a:pos x="51" y="216"/>
                </a:cxn>
                <a:cxn ang="0">
                  <a:pos x="325" y="1067"/>
                </a:cxn>
                <a:cxn ang="0">
                  <a:pos x="3091" y="1493"/>
                </a:cxn>
                <a:cxn ang="0">
                  <a:pos x="4789" y="1593"/>
                </a:cxn>
                <a:cxn ang="0">
                  <a:pos x="8319" y="1219"/>
                </a:cxn>
                <a:cxn ang="0">
                  <a:pos x="9231" y="216"/>
                </a:cxn>
                <a:cxn ang="0">
                  <a:pos x="2364" y="0"/>
                </a:cxn>
              </a:cxnLst>
              <a:rect l="0" t="0" r="r" b="b"/>
              <a:pathLst>
                <a:path w="9444" h="1593" extrusionOk="0">
                  <a:moveTo>
                    <a:pt x="2364" y="0"/>
                  </a:moveTo>
                  <a:cubicBezTo>
                    <a:pt x="1004" y="0"/>
                    <a:pt x="1" y="54"/>
                    <a:pt x="51" y="216"/>
                  </a:cubicBezTo>
                  <a:cubicBezTo>
                    <a:pt x="173" y="733"/>
                    <a:pt x="325" y="1067"/>
                    <a:pt x="325" y="1067"/>
                  </a:cubicBezTo>
                  <a:cubicBezTo>
                    <a:pt x="325" y="1067"/>
                    <a:pt x="1206" y="1250"/>
                    <a:pt x="3091" y="1493"/>
                  </a:cubicBezTo>
                  <a:cubicBezTo>
                    <a:pt x="3645" y="1563"/>
                    <a:pt x="4221" y="1593"/>
                    <a:pt x="4789" y="1593"/>
                  </a:cubicBezTo>
                  <a:cubicBezTo>
                    <a:pt x="6183" y="1593"/>
                    <a:pt x="7520" y="1414"/>
                    <a:pt x="8319" y="1219"/>
                  </a:cubicBezTo>
                  <a:cubicBezTo>
                    <a:pt x="9444" y="946"/>
                    <a:pt x="9231" y="216"/>
                    <a:pt x="9231" y="216"/>
                  </a:cubicBezTo>
                  <a:cubicBezTo>
                    <a:pt x="9231" y="216"/>
                    <a:pt x="5084" y="0"/>
                    <a:pt x="2364" y="0"/>
                  </a:cubicBezTo>
                  <a:close/>
                </a:path>
              </a:pathLst>
            </a:custGeom>
            <a:solidFill>
              <a:srgbClr val="3A308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485" name="Google Shape;1665;p70"/>
            <p:cNvSpPr>
              <a:spLocks/>
            </p:cNvSpPr>
            <p:nvPr/>
          </p:nvSpPr>
          <p:spPr bwMode="auto">
            <a:xfrm>
              <a:off x="3865786" y="5870053"/>
              <a:ext cx="216737" cy="150984"/>
            </a:xfrm>
            <a:custGeom>
              <a:avLst/>
              <a:gdLst/>
              <a:ahLst/>
              <a:cxnLst>
                <a:cxn ang="0">
                  <a:pos x="851" y="0"/>
                </a:cxn>
                <a:cxn ang="0">
                  <a:pos x="0" y="2371"/>
                </a:cxn>
                <a:cxn ang="0">
                  <a:pos x="3192" y="1398"/>
                </a:cxn>
                <a:cxn ang="0">
                  <a:pos x="851" y="0"/>
                </a:cxn>
              </a:cxnLst>
              <a:rect l="0" t="0" r="r" b="b"/>
              <a:pathLst>
                <a:path w="3405" h="2372" extrusionOk="0">
                  <a:moveTo>
                    <a:pt x="851" y="0"/>
                  </a:moveTo>
                  <a:cubicBezTo>
                    <a:pt x="365" y="730"/>
                    <a:pt x="91" y="1520"/>
                    <a:pt x="0" y="2371"/>
                  </a:cubicBezTo>
                  <a:cubicBezTo>
                    <a:pt x="1915" y="2280"/>
                    <a:pt x="3405" y="1946"/>
                    <a:pt x="3192" y="1398"/>
                  </a:cubicBezTo>
                  <a:cubicBezTo>
                    <a:pt x="2949" y="821"/>
                    <a:pt x="1854" y="335"/>
                    <a:pt x="851" y="0"/>
                  </a:cubicBezTo>
                  <a:close/>
                </a:path>
              </a:pathLst>
            </a:custGeom>
            <a:solidFill>
              <a:srgbClr val="3A308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486" name="Google Shape;1666;p70"/>
            <p:cNvSpPr>
              <a:spLocks/>
            </p:cNvSpPr>
            <p:nvPr/>
          </p:nvSpPr>
          <p:spPr bwMode="auto">
            <a:xfrm>
              <a:off x="3457525" y="5823587"/>
              <a:ext cx="462499" cy="199041"/>
            </a:xfrm>
            <a:custGeom>
              <a:avLst/>
              <a:gdLst/>
              <a:ahLst/>
              <a:cxnLst>
                <a:cxn ang="0">
                  <a:pos x="92" y="1"/>
                </a:cxn>
                <a:cxn ang="0">
                  <a:pos x="92" y="1"/>
                </a:cxn>
                <a:cxn ang="0">
                  <a:pos x="578" y="2615"/>
                </a:cxn>
                <a:cxn ang="0">
                  <a:pos x="5294" y="3126"/>
                </a:cxn>
                <a:cxn ang="0">
                  <a:pos x="6414" y="3101"/>
                </a:cxn>
                <a:cxn ang="0">
                  <a:pos x="7265" y="730"/>
                </a:cxn>
                <a:cxn ang="0">
                  <a:pos x="5472" y="244"/>
                </a:cxn>
                <a:cxn ang="0">
                  <a:pos x="3251" y="542"/>
                </a:cxn>
                <a:cxn ang="0">
                  <a:pos x="92" y="1"/>
                </a:cxn>
              </a:cxnLst>
              <a:rect l="0" t="0" r="r" b="b"/>
              <a:pathLst>
                <a:path w="7266" h="3127" extrusionOk="0">
                  <a:moveTo>
                    <a:pt x="92" y="1"/>
                  </a:moveTo>
                  <a:lnTo>
                    <a:pt x="92" y="1"/>
                  </a:lnTo>
                  <a:cubicBezTo>
                    <a:pt x="1" y="1095"/>
                    <a:pt x="578" y="2615"/>
                    <a:pt x="578" y="2615"/>
                  </a:cubicBezTo>
                  <a:cubicBezTo>
                    <a:pt x="1792" y="2961"/>
                    <a:pt x="3610" y="3126"/>
                    <a:pt x="5294" y="3126"/>
                  </a:cubicBezTo>
                  <a:cubicBezTo>
                    <a:pt x="5677" y="3126"/>
                    <a:pt x="6054" y="3118"/>
                    <a:pt x="6414" y="3101"/>
                  </a:cubicBezTo>
                  <a:cubicBezTo>
                    <a:pt x="6505" y="2250"/>
                    <a:pt x="6779" y="1460"/>
                    <a:pt x="7265" y="730"/>
                  </a:cubicBezTo>
                  <a:cubicBezTo>
                    <a:pt x="6323" y="426"/>
                    <a:pt x="5472" y="244"/>
                    <a:pt x="5472" y="244"/>
                  </a:cubicBezTo>
                  <a:cubicBezTo>
                    <a:pt x="4699" y="462"/>
                    <a:pt x="3941" y="542"/>
                    <a:pt x="3251" y="542"/>
                  </a:cubicBezTo>
                  <a:cubicBezTo>
                    <a:pt x="1444" y="542"/>
                    <a:pt x="92" y="1"/>
                    <a:pt x="92" y="1"/>
                  </a:cubicBezTo>
                  <a:close/>
                </a:path>
              </a:pathLst>
            </a:custGeom>
            <a:solidFill>
              <a:srgbClr val="73D8E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487" name="Google Shape;1667;p70"/>
            <p:cNvSpPr>
              <a:spLocks/>
            </p:cNvSpPr>
            <p:nvPr/>
          </p:nvSpPr>
          <p:spPr bwMode="auto">
            <a:xfrm>
              <a:off x="3794687" y="5744277"/>
              <a:ext cx="138571" cy="127241"/>
            </a:xfrm>
            <a:custGeom>
              <a:avLst/>
              <a:gdLst/>
              <a:ahLst/>
              <a:cxnLst>
                <a:cxn ang="0">
                  <a:pos x="769" y="206"/>
                </a:cxn>
                <a:cxn ang="0">
                  <a:pos x="813" y="1095"/>
                </a:cxn>
                <a:cxn ang="0">
                  <a:pos x="664" y="1482"/>
                </a:cxn>
                <a:cxn ang="0">
                  <a:pos x="664" y="1482"/>
                </a:cxn>
                <a:cxn ang="0">
                  <a:pos x="601" y="1095"/>
                </a:cxn>
                <a:cxn ang="0">
                  <a:pos x="661" y="244"/>
                </a:cxn>
                <a:cxn ang="0">
                  <a:pos x="769" y="206"/>
                </a:cxn>
                <a:cxn ang="0">
                  <a:pos x="1461" y="961"/>
                </a:cxn>
                <a:cxn ang="0">
                  <a:pos x="1604" y="1247"/>
                </a:cxn>
                <a:cxn ang="0">
                  <a:pos x="796" y="1774"/>
                </a:cxn>
                <a:cxn ang="0">
                  <a:pos x="796" y="1774"/>
                </a:cxn>
                <a:cxn ang="0">
                  <a:pos x="1087" y="1247"/>
                </a:cxn>
                <a:cxn ang="0">
                  <a:pos x="1391" y="973"/>
                </a:cxn>
                <a:cxn ang="0">
                  <a:pos x="1461" y="961"/>
                </a:cxn>
                <a:cxn ang="0">
                  <a:pos x="700" y="0"/>
                </a:cxn>
                <a:cxn ang="0">
                  <a:pos x="479" y="1885"/>
                </a:cxn>
                <a:cxn ang="0">
                  <a:pos x="650" y="1999"/>
                </a:cxn>
                <a:cxn ang="0">
                  <a:pos x="755" y="1909"/>
                </a:cxn>
                <a:cxn ang="0">
                  <a:pos x="755" y="1909"/>
                </a:cxn>
                <a:cxn ang="0">
                  <a:pos x="1786" y="912"/>
                </a:cxn>
                <a:cxn ang="0">
                  <a:pos x="1474" y="752"/>
                </a:cxn>
                <a:cxn ang="0">
                  <a:pos x="1208" y="821"/>
                </a:cxn>
                <a:cxn ang="0">
                  <a:pos x="1103" y="906"/>
                </a:cxn>
                <a:cxn ang="0">
                  <a:pos x="1103" y="906"/>
                </a:cxn>
                <a:cxn ang="0">
                  <a:pos x="722" y="0"/>
                </a:cxn>
                <a:cxn ang="0">
                  <a:pos x="700" y="0"/>
                </a:cxn>
              </a:cxnLst>
              <a:rect l="0" t="0" r="r" b="b"/>
              <a:pathLst>
                <a:path w="2177" h="1999" extrusionOk="0">
                  <a:moveTo>
                    <a:pt x="769" y="206"/>
                  </a:moveTo>
                  <a:cubicBezTo>
                    <a:pt x="1013" y="206"/>
                    <a:pt x="840" y="1013"/>
                    <a:pt x="813" y="1095"/>
                  </a:cubicBezTo>
                  <a:cubicBezTo>
                    <a:pt x="765" y="1224"/>
                    <a:pt x="717" y="1353"/>
                    <a:pt x="664" y="1482"/>
                  </a:cubicBezTo>
                  <a:cubicBezTo>
                    <a:pt x="638" y="1355"/>
                    <a:pt x="615" y="1229"/>
                    <a:pt x="601" y="1095"/>
                  </a:cubicBezTo>
                  <a:cubicBezTo>
                    <a:pt x="570" y="882"/>
                    <a:pt x="449" y="365"/>
                    <a:pt x="661" y="244"/>
                  </a:cubicBezTo>
                  <a:cubicBezTo>
                    <a:pt x="704" y="217"/>
                    <a:pt x="739" y="206"/>
                    <a:pt x="769" y="206"/>
                  </a:cubicBezTo>
                  <a:close/>
                  <a:moveTo>
                    <a:pt x="1461" y="961"/>
                  </a:moveTo>
                  <a:cubicBezTo>
                    <a:pt x="1602" y="961"/>
                    <a:pt x="1682" y="1115"/>
                    <a:pt x="1604" y="1247"/>
                  </a:cubicBezTo>
                  <a:cubicBezTo>
                    <a:pt x="1478" y="1549"/>
                    <a:pt x="1122" y="1684"/>
                    <a:pt x="796" y="1774"/>
                  </a:cubicBezTo>
                  <a:cubicBezTo>
                    <a:pt x="885" y="1591"/>
                    <a:pt x="967" y="1391"/>
                    <a:pt x="1087" y="1247"/>
                  </a:cubicBezTo>
                  <a:cubicBezTo>
                    <a:pt x="1178" y="1156"/>
                    <a:pt x="1269" y="1004"/>
                    <a:pt x="1391" y="973"/>
                  </a:cubicBezTo>
                  <a:cubicBezTo>
                    <a:pt x="1416" y="965"/>
                    <a:pt x="1439" y="961"/>
                    <a:pt x="1461" y="961"/>
                  </a:cubicBezTo>
                  <a:close/>
                  <a:moveTo>
                    <a:pt x="700" y="0"/>
                  </a:moveTo>
                  <a:cubicBezTo>
                    <a:pt x="1" y="0"/>
                    <a:pt x="389" y="1464"/>
                    <a:pt x="479" y="1885"/>
                  </a:cubicBezTo>
                  <a:cubicBezTo>
                    <a:pt x="509" y="1961"/>
                    <a:pt x="585" y="1999"/>
                    <a:pt x="650" y="1999"/>
                  </a:cubicBezTo>
                  <a:cubicBezTo>
                    <a:pt x="707" y="1999"/>
                    <a:pt x="756" y="1969"/>
                    <a:pt x="755" y="1909"/>
                  </a:cubicBezTo>
                  <a:cubicBezTo>
                    <a:pt x="1261" y="1863"/>
                    <a:pt x="2177" y="1554"/>
                    <a:pt x="1786" y="912"/>
                  </a:cubicBezTo>
                  <a:cubicBezTo>
                    <a:pt x="1719" y="795"/>
                    <a:pt x="1596" y="752"/>
                    <a:pt x="1474" y="752"/>
                  </a:cubicBezTo>
                  <a:cubicBezTo>
                    <a:pt x="1375" y="752"/>
                    <a:pt x="1277" y="780"/>
                    <a:pt x="1208" y="821"/>
                  </a:cubicBezTo>
                  <a:cubicBezTo>
                    <a:pt x="1172" y="848"/>
                    <a:pt x="1137" y="876"/>
                    <a:pt x="1103" y="906"/>
                  </a:cubicBezTo>
                  <a:cubicBezTo>
                    <a:pt x="1210" y="459"/>
                    <a:pt x="1188" y="32"/>
                    <a:pt x="722" y="0"/>
                  </a:cubicBezTo>
                  <a:cubicBezTo>
                    <a:pt x="715" y="0"/>
                    <a:pt x="708" y="0"/>
                    <a:pt x="700" y="0"/>
                  </a:cubicBezTo>
                  <a:close/>
                </a:path>
              </a:pathLst>
            </a:custGeom>
            <a:solidFill>
              <a:srgbClr val="3A308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488" name="Google Shape;1668;p70"/>
            <p:cNvSpPr>
              <a:spLocks/>
            </p:cNvSpPr>
            <p:nvPr/>
          </p:nvSpPr>
          <p:spPr bwMode="auto">
            <a:xfrm>
              <a:off x="2639157" y="3087907"/>
              <a:ext cx="1062233" cy="1801302"/>
            </a:xfrm>
            <a:custGeom>
              <a:avLst/>
              <a:gdLst/>
              <a:ahLst/>
              <a:cxnLst>
                <a:cxn ang="0">
                  <a:pos x="9697" y="0"/>
                </a:cxn>
                <a:cxn ang="0">
                  <a:pos x="9697" y="5593"/>
                </a:cxn>
                <a:cxn ang="0">
                  <a:pos x="5137" y="5532"/>
                </a:cxn>
                <a:cxn ang="0">
                  <a:pos x="4347" y="821"/>
                </a:cxn>
                <a:cxn ang="0">
                  <a:pos x="2675" y="699"/>
                </a:cxn>
                <a:cxn ang="0">
                  <a:pos x="2675" y="699"/>
                </a:cxn>
                <a:cxn ang="0">
                  <a:pos x="274" y="11946"/>
                </a:cxn>
                <a:cxn ang="0">
                  <a:pos x="0" y="16961"/>
                </a:cxn>
                <a:cxn ang="0">
                  <a:pos x="13982" y="28299"/>
                </a:cxn>
                <a:cxn ang="0">
                  <a:pos x="16323" y="27843"/>
                </a:cxn>
                <a:cxn ang="0">
                  <a:pos x="16688" y="27752"/>
                </a:cxn>
                <a:cxn ang="0">
                  <a:pos x="14134" y="11581"/>
                </a:cxn>
                <a:cxn ang="0">
                  <a:pos x="11764" y="5897"/>
                </a:cxn>
                <a:cxn ang="0">
                  <a:pos x="11490" y="0"/>
                </a:cxn>
              </a:cxnLst>
              <a:rect l="0" t="0" r="r" b="b"/>
              <a:pathLst>
                <a:path w="16688" h="28299" extrusionOk="0">
                  <a:moveTo>
                    <a:pt x="9697" y="0"/>
                  </a:moveTo>
                  <a:lnTo>
                    <a:pt x="9697" y="5593"/>
                  </a:lnTo>
                  <a:lnTo>
                    <a:pt x="5137" y="5532"/>
                  </a:lnTo>
                  <a:lnTo>
                    <a:pt x="4347" y="821"/>
                  </a:lnTo>
                  <a:lnTo>
                    <a:pt x="2675" y="699"/>
                  </a:lnTo>
                  <a:cubicBezTo>
                    <a:pt x="2675" y="700"/>
                    <a:pt x="4043" y="9514"/>
                    <a:pt x="274" y="11946"/>
                  </a:cubicBezTo>
                  <a:cubicBezTo>
                    <a:pt x="274" y="11946"/>
                    <a:pt x="152" y="14165"/>
                    <a:pt x="0" y="16961"/>
                  </a:cubicBezTo>
                  <a:cubicBezTo>
                    <a:pt x="4256" y="21156"/>
                    <a:pt x="8937" y="25107"/>
                    <a:pt x="13982" y="28299"/>
                  </a:cubicBezTo>
                  <a:cubicBezTo>
                    <a:pt x="14773" y="28177"/>
                    <a:pt x="15563" y="28025"/>
                    <a:pt x="16323" y="27843"/>
                  </a:cubicBezTo>
                  <a:cubicBezTo>
                    <a:pt x="16444" y="27812"/>
                    <a:pt x="16566" y="27782"/>
                    <a:pt x="16688" y="27752"/>
                  </a:cubicBezTo>
                  <a:cubicBezTo>
                    <a:pt x="15016" y="16779"/>
                    <a:pt x="14560" y="15137"/>
                    <a:pt x="14134" y="11581"/>
                  </a:cubicBezTo>
                  <a:cubicBezTo>
                    <a:pt x="14134" y="11581"/>
                    <a:pt x="12037" y="8724"/>
                    <a:pt x="11764" y="5897"/>
                  </a:cubicBezTo>
                  <a:cubicBezTo>
                    <a:pt x="11490" y="3070"/>
                    <a:pt x="11490" y="0"/>
                    <a:pt x="11490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4" name="Google Shape;1669;p70"/>
            <p:cNvSpPr/>
            <p:nvPr/>
          </p:nvSpPr>
          <p:spPr>
            <a:xfrm>
              <a:off x="2607307" y="4166899"/>
              <a:ext cx="922534" cy="746146"/>
            </a:xfrm>
            <a:custGeom>
              <a:avLst/>
              <a:gdLst/>
              <a:ahLst/>
              <a:cxnLst/>
              <a:rect l="l" t="t" r="r" b="b"/>
              <a:pathLst>
                <a:path w="14469" h="11739" extrusionOk="0">
                  <a:moveTo>
                    <a:pt x="486" y="0"/>
                  </a:moveTo>
                  <a:cubicBezTo>
                    <a:pt x="274" y="4225"/>
                    <a:pt x="0" y="9757"/>
                    <a:pt x="182" y="10942"/>
                  </a:cubicBezTo>
                  <a:cubicBezTo>
                    <a:pt x="182" y="10942"/>
                    <a:pt x="4227" y="11738"/>
                    <a:pt x="9109" y="11738"/>
                  </a:cubicBezTo>
                  <a:cubicBezTo>
                    <a:pt x="10838" y="11738"/>
                    <a:pt x="12672" y="11638"/>
                    <a:pt x="14468" y="11368"/>
                  </a:cubicBezTo>
                  <a:cubicBezTo>
                    <a:pt x="9423" y="8146"/>
                    <a:pt x="4742" y="4195"/>
                    <a:pt x="4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9139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05" name="Google Shape;1670;p70"/>
            <p:cNvSpPr/>
            <p:nvPr/>
          </p:nvSpPr>
          <p:spPr>
            <a:xfrm>
              <a:off x="2952926" y="3570734"/>
              <a:ext cx="337642" cy="318704"/>
            </a:xfrm>
            <a:custGeom>
              <a:avLst/>
              <a:gdLst/>
              <a:ahLst/>
              <a:cxnLst/>
              <a:rect l="l" t="t" r="r" b="b"/>
              <a:pathLst>
                <a:path w="5320" h="4987" extrusionOk="0">
                  <a:moveTo>
                    <a:pt x="1" y="0"/>
                  </a:moveTo>
                  <a:lnTo>
                    <a:pt x="1" y="3009"/>
                  </a:lnTo>
                  <a:cubicBezTo>
                    <a:pt x="1" y="3009"/>
                    <a:pt x="2214" y="4986"/>
                    <a:pt x="3151" y="4986"/>
                  </a:cubicBezTo>
                  <a:cubicBezTo>
                    <a:pt x="3165" y="4986"/>
                    <a:pt x="3179" y="4986"/>
                    <a:pt x="3192" y="4985"/>
                  </a:cubicBezTo>
                  <a:cubicBezTo>
                    <a:pt x="3922" y="4924"/>
                    <a:pt x="5320" y="3101"/>
                    <a:pt x="5320" y="3101"/>
                  </a:cubicBezTo>
                  <a:lnTo>
                    <a:pt x="53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9139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03491" name="Google Shape;1671;p70"/>
            <p:cNvSpPr>
              <a:spLocks/>
            </p:cNvSpPr>
            <p:nvPr/>
          </p:nvSpPr>
          <p:spPr bwMode="auto">
            <a:xfrm>
              <a:off x="2344270" y="1816785"/>
              <a:ext cx="319281" cy="600752"/>
            </a:xfrm>
            <a:custGeom>
              <a:avLst/>
              <a:gdLst/>
              <a:ahLst/>
              <a:cxnLst>
                <a:cxn ang="0">
                  <a:pos x="5016" y="0"/>
                </a:cxn>
                <a:cxn ang="0">
                  <a:pos x="973" y="3557"/>
                </a:cxn>
                <a:cxn ang="0">
                  <a:pos x="365" y="8937"/>
                </a:cxn>
                <a:cxn ang="0">
                  <a:pos x="1764" y="9423"/>
                </a:cxn>
                <a:cxn ang="0">
                  <a:pos x="1802" y="9437"/>
                </a:cxn>
                <a:cxn ang="0">
                  <a:pos x="1855" y="8359"/>
                </a:cxn>
                <a:cxn ang="0">
                  <a:pos x="3648" y="7964"/>
                </a:cxn>
                <a:cxn ang="0">
                  <a:pos x="4621" y="1277"/>
                </a:cxn>
                <a:cxn ang="0">
                  <a:pos x="5016" y="0"/>
                </a:cxn>
              </a:cxnLst>
              <a:rect l="0" t="0" r="r" b="b"/>
              <a:pathLst>
                <a:path w="5016" h="9438" extrusionOk="0">
                  <a:moveTo>
                    <a:pt x="5016" y="0"/>
                  </a:moveTo>
                  <a:cubicBezTo>
                    <a:pt x="3101" y="700"/>
                    <a:pt x="1551" y="2128"/>
                    <a:pt x="973" y="3557"/>
                  </a:cubicBezTo>
                  <a:cubicBezTo>
                    <a:pt x="1" y="6049"/>
                    <a:pt x="365" y="8937"/>
                    <a:pt x="365" y="8937"/>
                  </a:cubicBezTo>
                  <a:cubicBezTo>
                    <a:pt x="669" y="8998"/>
                    <a:pt x="1612" y="9332"/>
                    <a:pt x="1764" y="9423"/>
                  </a:cubicBezTo>
                  <a:cubicBezTo>
                    <a:pt x="1779" y="9433"/>
                    <a:pt x="1792" y="9437"/>
                    <a:pt x="1802" y="9437"/>
                  </a:cubicBezTo>
                  <a:cubicBezTo>
                    <a:pt x="1952" y="9437"/>
                    <a:pt x="1570" y="8445"/>
                    <a:pt x="1855" y="8359"/>
                  </a:cubicBezTo>
                  <a:cubicBezTo>
                    <a:pt x="2432" y="8207"/>
                    <a:pt x="3040" y="8055"/>
                    <a:pt x="3648" y="7964"/>
                  </a:cubicBezTo>
                  <a:cubicBezTo>
                    <a:pt x="3435" y="5654"/>
                    <a:pt x="3831" y="3374"/>
                    <a:pt x="4621" y="1277"/>
                  </a:cubicBezTo>
                  <a:cubicBezTo>
                    <a:pt x="4742" y="852"/>
                    <a:pt x="4894" y="426"/>
                    <a:pt x="5016" y="0"/>
                  </a:cubicBezTo>
                  <a:close/>
                </a:path>
              </a:pathLst>
            </a:custGeom>
            <a:solidFill>
              <a:srgbClr val="3D1926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492" name="Google Shape;1672;p70"/>
            <p:cNvSpPr>
              <a:spLocks/>
            </p:cNvSpPr>
            <p:nvPr/>
          </p:nvSpPr>
          <p:spPr bwMode="auto">
            <a:xfrm>
              <a:off x="2559438" y="1793552"/>
              <a:ext cx="191594" cy="530225"/>
            </a:xfrm>
            <a:custGeom>
              <a:avLst/>
              <a:gdLst/>
              <a:ahLst/>
              <a:cxnLst>
                <a:cxn ang="0">
                  <a:pos x="3010" y="1"/>
                </a:cxn>
                <a:cxn ang="0">
                  <a:pos x="3010" y="1"/>
                </a:cxn>
                <a:cxn ang="0">
                  <a:pos x="1581" y="365"/>
                </a:cxn>
                <a:cxn ang="0">
                  <a:pos x="1186" y="1642"/>
                </a:cxn>
                <a:cxn ang="0">
                  <a:pos x="213" y="8329"/>
                </a:cxn>
                <a:cxn ang="0">
                  <a:pos x="2766" y="8025"/>
                </a:cxn>
                <a:cxn ang="0">
                  <a:pos x="3010" y="1"/>
                </a:cxn>
              </a:cxnLst>
              <a:rect l="0" t="0" r="r" b="b"/>
              <a:pathLst>
                <a:path w="3010" h="8330" extrusionOk="0">
                  <a:moveTo>
                    <a:pt x="3010" y="1"/>
                  </a:moveTo>
                  <a:lnTo>
                    <a:pt x="3010" y="1"/>
                  </a:lnTo>
                  <a:cubicBezTo>
                    <a:pt x="2523" y="62"/>
                    <a:pt x="2037" y="183"/>
                    <a:pt x="1581" y="365"/>
                  </a:cubicBezTo>
                  <a:cubicBezTo>
                    <a:pt x="1459" y="791"/>
                    <a:pt x="1307" y="1217"/>
                    <a:pt x="1186" y="1642"/>
                  </a:cubicBezTo>
                  <a:cubicBezTo>
                    <a:pt x="396" y="3739"/>
                    <a:pt x="0" y="6019"/>
                    <a:pt x="213" y="8329"/>
                  </a:cubicBezTo>
                  <a:cubicBezTo>
                    <a:pt x="1064" y="8177"/>
                    <a:pt x="1946" y="8086"/>
                    <a:pt x="2766" y="8025"/>
                  </a:cubicBezTo>
                  <a:cubicBezTo>
                    <a:pt x="2310" y="5350"/>
                    <a:pt x="2432" y="2645"/>
                    <a:pt x="3010" y="1"/>
                  </a:cubicBezTo>
                  <a:close/>
                </a:path>
              </a:pathLst>
            </a:custGeom>
            <a:solidFill>
              <a:srgbClr val="5829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493" name="Google Shape;1673;p70"/>
            <p:cNvSpPr>
              <a:spLocks/>
            </p:cNvSpPr>
            <p:nvPr/>
          </p:nvSpPr>
          <p:spPr bwMode="auto">
            <a:xfrm>
              <a:off x="2702999" y="1669750"/>
              <a:ext cx="760393" cy="679172"/>
            </a:xfrm>
            <a:custGeom>
              <a:avLst/>
              <a:gdLst/>
              <a:ahLst/>
              <a:cxnLst>
                <a:cxn ang="0">
                  <a:pos x="6140" y="0"/>
                </a:cxn>
                <a:cxn ang="0">
                  <a:pos x="4833" y="2189"/>
                </a:cxn>
                <a:cxn ang="0">
                  <a:pos x="3800" y="611"/>
                </a:cxn>
                <a:cxn ang="0">
                  <a:pos x="3618" y="639"/>
                </a:cxn>
                <a:cxn ang="0">
                  <a:pos x="3922" y="2219"/>
                </a:cxn>
                <a:cxn ang="0">
                  <a:pos x="1831" y="1847"/>
                </a:cxn>
                <a:cxn ang="0">
                  <a:pos x="700" y="1946"/>
                </a:cxn>
                <a:cxn ang="0">
                  <a:pos x="456" y="9970"/>
                </a:cxn>
                <a:cxn ang="0">
                  <a:pos x="2565" y="9912"/>
                </a:cxn>
                <a:cxn ang="0">
                  <a:pos x="6384" y="10092"/>
                </a:cxn>
                <a:cxn ang="0">
                  <a:pos x="6562" y="7499"/>
                </a:cxn>
                <a:cxn ang="0">
                  <a:pos x="6657" y="7599"/>
                </a:cxn>
                <a:cxn ang="0">
                  <a:pos x="7174" y="10183"/>
                </a:cxn>
                <a:cxn ang="0">
                  <a:pos x="9666" y="10244"/>
                </a:cxn>
                <a:cxn ang="0">
                  <a:pos x="9666" y="6809"/>
                </a:cxn>
                <a:cxn ang="0">
                  <a:pos x="9666" y="6809"/>
                </a:cxn>
                <a:cxn ang="0">
                  <a:pos x="10730" y="10426"/>
                </a:cxn>
                <a:cxn ang="0">
                  <a:pos x="11946" y="10669"/>
                </a:cxn>
                <a:cxn ang="0">
                  <a:pos x="8450" y="1885"/>
                </a:cxn>
                <a:cxn ang="0">
                  <a:pos x="5532" y="2189"/>
                </a:cxn>
                <a:cxn ang="0">
                  <a:pos x="6140" y="0"/>
                </a:cxn>
              </a:cxnLst>
              <a:rect l="0" t="0" r="r" b="b"/>
              <a:pathLst>
                <a:path w="11946" h="10670" extrusionOk="0">
                  <a:moveTo>
                    <a:pt x="6140" y="0"/>
                  </a:moveTo>
                  <a:cubicBezTo>
                    <a:pt x="5289" y="0"/>
                    <a:pt x="4833" y="2189"/>
                    <a:pt x="4833" y="2189"/>
                  </a:cubicBezTo>
                  <a:cubicBezTo>
                    <a:pt x="4833" y="2189"/>
                    <a:pt x="4570" y="611"/>
                    <a:pt x="3800" y="611"/>
                  </a:cubicBezTo>
                  <a:cubicBezTo>
                    <a:pt x="3742" y="611"/>
                    <a:pt x="3681" y="620"/>
                    <a:pt x="3618" y="639"/>
                  </a:cubicBezTo>
                  <a:cubicBezTo>
                    <a:pt x="2675" y="943"/>
                    <a:pt x="3922" y="2219"/>
                    <a:pt x="3922" y="2219"/>
                  </a:cubicBezTo>
                  <a:cubicBezTo>
                    <a:pt x="3232" y="1963"/>
                    <a:pt x="2530" y="1847"/>
                    <a:pt x="1831" y="1847"/>
                  </a:cubicBezTo>
                  <a:cubicBezTo>
                    <a:pt x="1452" y="1847"/>
                    <a:pt x="1074" y="1882"/>
                    <a:pt x="700" y="1946"/>
                  </a:cubicBezTo>
                  <a:cubicBezTo>
                    <a:pt x="122" y="4590"/>
                    <a:pt x="0" y="7295"/>
                    <a:pt x="456" y="9970"/>
                  </a:cubicBezTo>
                  <a:cubicBezTo>
                    <a:pt x="1193" y="9928"/>
                    <a:pt x="1905" y="9912"/>
                    <a:pt x="2565" y="9912"/>
                  </a:cubicBezTo>
                  <a:cubicBezTo>
                    <a:pt x="4765" y="9912"/>
                    <a:pt x="6384" y="10092"/>
                    <a:pt x="6384" y="10092"/>
                  </a:cubicBezTo>
                  <a:cubicBezTo>
                    <a:pt x="6384" y="10092"/>
                    <a:pt x="6309" y="7499"/>
                    <a:pt x="6562" y="7499"/>
                  </a:cubicBezTo>
                  <a:cubicBezTo>
                    <a:pt x="6590" y="7499"/>
                    <a:pt x="6621" y="7530"/>
                    <a:pt x="6657" y="7599"/>
                  </a:cubicBezTo>
                  <a:cubicBezTo>
                    <a:pt x="7022" y="8298"/>
                    <a:pt x="7174" y="10183"/>
                    <a:pt x="7174" y="10183"/>
                  </a:cubicBezTo>
                  <a:lnTo>
                    <a:pt x="9666" y="10244"/>
                  </a:lnTo>
                  <a:cubicBezTo>
                    <a:pt x="9818" y="9666"/>
                    <a:pt x="9666" y="6809"/>
                    <a:pt x="9666" y="6809"/>
                  </a:cubicBezTo>
                  <a:cubicBezTo>
                    <a:pt x="10244" y="7751"/>
                    <a:pt x="10730" y="10426"/>
                    <a:pt x="10730" y="10426"/>
                  </a:cubicBezTo>
                  <a:cubicBezTo>
                    <a:pt x="11065" y="10487"/>
                    <a:pt x="11490" y="10578"/>
                    <a:pt x="11946" y="10669"/>
                  </a:cubicBezTo>
                  <a:cubicBezTo>
                    <a:pt x="11429" y="7660"/>
                    <a:pt x="10001" y="4651"/>
                    <a:pt x="8450" y="1885"/>
                  </a:cubicBezTo>
                  <a:cubicBezTo>
                    <a:pt x="6840" y="1885"/>
                    <a:pt x="5532" y="2189"/>
                    <a:pt x="5532" y="2189"/>
                  </a:cubicBezTo>
                  <a:cubicBezTo>
                    <a:pt x="5532" y="2189"/>
                    <a:pt x="6991" y="0"/>
                    <a:pt x="6140" y="0"/>
                  </a:cubicBezTo>
                  <a:close/>
                </a:path>
              </a:pathLst>
            </a:custGeom>
            <a:solidFill>
              <a:srgbClr val="3D1926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494" name="Google Shape;1674;p70"/>
            <p:cNvSpPr>
              <a:spLocks/>
            </p:cNvSpPr>
            <p:nvPr/>
          </p:nvSpPr>
          <p:spPr bwMode="auto">
            <a:xfrm>
              <a:off x="3216698" y="1789665"/>
              <a:ext cx="407176" cy="586303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496" y="8785"/>
                </a:cxn>
                <a:cxn ang="0">
                  <a:pos x="5745" y="9211"/>
                </a:cxn>
                <a:cxn ang="0">
                  <a:pos x="2615" y="305"/>
                </a:cxn>
                <a:cxn ang="0">
                  <a:pos x="0" y="1"/>
                </a:cxn>
              </a:cxnLst>
              <a:rect l="0" t="0" r="r" b="b"/>
              <a:pathLst>
                <a:path w="5746" h="9211" extrusionOk="0">
                  <a:moveTo>
                    <a:pt x="0" y="1"/>
                  </a:moveTo>
                  <a:cubicBezTo>
                    <a:pt x="1551" y="2767"/>
                    <a:pt x="3010" y="5776"/>
                    <a:pt x="3496" y="8785"/>
                  </a:cubicBezTo>
                  <a:cubicBezTo>
                    <a:pt x="4256" y="8937"/>
                    <a:pt x="5077" y="9089"/>
                    <a:pt x="5745" y="9211"/>
                  </a:cubicBezTo>
                  <a:cubicBezTo>
                    <a:pt x="5563" y="6050"/>
                    <a:pt x="4469" y="2889"/>
                    <a:pt x="2615" y="305"/>
                  </a:cubicBezTo>
                  <a:cubicBezTo>
                    <a:pt x="1733" y="92"/>
                    <a:pt x="821" y="1"/>
                    <a:pt x="0" y="1"/>
                  </a:cubicBezTo>
                  <a:close/>
                </a:path>
              </a:pathLst>
            </a:custGeom>
            <a:solidFill>
              <a:srgbClr val="5829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495" name="Google Shape;1675;p70"/>
            <p:cNvSpPr>
              <a:spLocks/>
            </p:cNvSpPr>
            <p:nvPr/>
          </p:nvSpPr>
          <p:spPr bwMode="auto">
            <a:xfrm>
              <a:off x="3385994" y="1809013"/>
              <a:ext cx="319277" cy="598079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3131" y="8907"/>
                </a:cxn>
                <a:cxn ang="0">
                  <a:pos x="3618" y="8968"/>
                </a:cxn>
                <a:cxn ang="0">
                  <a:pos x="3739" y="9393"/>
                </a:cxn>
                <a:cxn ang="0">
                  <a:pos x="3772" y="9395"/>
                </a:cxn>
                <a:cxn ang="0">
                  <a:pos x="4529" y="9120"/>
                </a:cxn>
                <a:cxn ang="0">
                  <a:pos x="3192" y="2676"/>
                </a:cxn>
                <a:cxn ang="0">
                  <a:pos x="1" y="1"/>
                </a:cxn>
              </a:cxnLst>
              <a:rect l="0" t="0" r="r" b="b"/>
              <a:pathLst>
                <a:path w="4682" h="9396" extrusionOk="0">
                  <a:moveTo>
                    <a:pt x="1" y="1"/>
                  </a:moveTo>
                  <a:cubicBezTo>
                    <a:pt x="1855" y="2585"/>
                    <a:pt x="2949" y="5746"/>
                    <a:pt x="3131" y="8907"/>
                  </a:cubicBezTo>
                  <a:cubicBezTo>
                    <a:pt x="3314" y="8937"/>
                    <a:pt x="3466" y="8937"/>
                    <a:pt x="3618" y="8968"/>
                  </a:cubicBezTo>
                  <a:cubicBezTo>
                    <a:pt x="4043" y="9028"/>
                    <a:pt x="3526" y="9332"/>
                    <a:pt x="3739" y="9393"/>
                  </a:cubicBezTo>
                  <a:cubicBezTo>
                    <a:pt x="3749" y="9395"/>
                    <a:pt x="3760" y="9395"/>
                    <a:pt x="3772" y="9395"/>
                  </a:cubicBezTo>
                  <a:cubicBezTo>
                    <a:pt x="4006" y="9395"/>
                    <a:pt x="4529" y="9120"/>
                    <a:pt x="4529" y="9120"/>
                  </a:cubicBezTo>
                  <a:cubicBezTo>
                    <a:pt x="4529" y="9120"/>
                    <a:pt x="4681" y="6901"/>
                    <a:pt x="3192" y="2676"/>
                  </a:cubicBezTo>
                  <a:cubicBezTo>
                    <a:pt x="2675" y="1156"/>
                    <a:pt x="1399" y="366"/>
                    <a:pt x="1" y="1"/>
                  </a:cubicBezTo>
                  <a:close/>
                </a:path>
              </a:pathLst>
            </a:custGeom>
            <a:solidFill>
              <a:srgbClr val="3D1926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496" name="Google Shape;1676;p70"/>
            <p:cNvSpPr>
              <a:spLocks/>
            </p:cNvSpPr>
            <p:nvPr/>
          </p:nvSpPr>
          <p:spPr bwMode="auto">
            <a:xfrm>
              <a:off x="3678077" y="4412559"/>
              <a:ext cx="418006" cy="145764"/>
            </a:xfrm>
            <a:custGeom>
              <a:avLst/>
              <a:gdLst/>
              <a:ahLst/>
              <a:cxnLst>
                <a:cxn ang="0">
                  <a:pos x="3323" y="0"/>
                </a:cxn>
                <a:cxn ang="0">
                  <a:pos x="3010" y="10"/>
                </a:cxn>
                <a:cxn ang="0">
                  <a:pos x="1" y="2290"/>
                </a:cxn>
                <a:cxn ang="0">
                  <a:pos x="670" y="2138"/>
                </a:cxn>
                <a:cxn ang="0">
                  <a:pos x="2858" y="922"/>
                </a:cxn>
                <a:cxn ang="0">
                  <a:pos x="3547" y="876"/>
                </a:cxn>
                <a:cxn ang="0">
                  <a:pos x="5381" y="1469"/>
                </a:cxn>
                <a:cxn ang="0">
                  <a:pos x="6566" y="1469"/>
                </a:cxn>
                <a:cxn ang="0">
                  <a:pos x="3323" y="0"/>
                </a:cxn>
              </a:cxnLst>
              <a:rect l="0" t="0" r="r" b="b"/>
              <a:pathLst>
                <a:path w="6567" h="2290" extrusionOk="0">
                  <a:moveTo>
                    <a:pt x="3323" y="0"/>
                  </a:moveTo>
                  <a:cubicBezTo>
                    <a:pt x="3221" y="0"/>
                    <a:pt x="3117" y="3"/>
                    <a:pt x="3010" y="10"/>
                  </a:cubicBezTo>
                  <a:cubicBezTo>
                    <a:pt x="609" y="193"/>
                    <a:pt x="1" y="2290"/>
                    <a:pt x="1" y="2290"/>
                  </a:cubicBezTo>
                  <a:lnTo>
                    <a:pt x="670" y="2138"/>
                  </a:lnTo>
                  <a:cubicBezTo>
                    <a:pt x="670" y="2138"/>
                    <a:pt x="1186" y="1135"/>
                    <a:pt x="2858" y="922"/>
                  </a:cubicBezTo>
                  <a:cubicBezTo>
                    <a:pt x="3109" y="890"/>
                    <a:pt x="3338" y="876"/>
                    <a:pt x="3547" y="876"/>
                  </a:cubicBezTo>
                  <a:cubicBezTo>
                    <a:pt x="4902" y="876"/>
                    <a:pt x="5381" y="1469"/>
                    <a:pt x="5381" y="1469"/>
                  </a:cubicBezTo>
                  <a:lnTo>
                    <a:pt x="6566" y="1469"/>
                  </a:lnTo>
                  <a:cubicBezTo>
                    <a:pt x="6566" y="1469"/>
                    <a:pt x="5485" y="0"/>
                    <a:pt x="3323" y="0"/>
                  </a:cubicBezTo>
                  <a:close/>
                </a:path>
              </a:pathLst>
            </a:custGeom>
            <a:solidFill>
              <a:srgbClr val="F2695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497" name="Google Shape;1677;p70"/>
            <p:cNvSpPr>
              <a:spLocks/>
            </p:cNvSpPr>
            <p:nvPr/>
          </p:nvSpPr>
          <p:spPr bwMode="auto">
            <a:xfrm>
              <a:off x="3465290" y="3513545"/>
              <a:ext cx="524369" cy="1124167"/>
            </a:xfrm>
            <a:custGeom>
              <a:avLst/>
              <a:gdLst/>
              <a:ahLst/>
              <a:cxnLst>
                <a:cxn ang="0">
                  <a:pos x="4317" y="0"/>
                </a:cxn>
                <a:cxn ang="0">
                  <a:pos x="0" y="2402"/>
                </a:cxn>
                <a:cxn ang="0">
                  <a:pos x="2493" y="7782"/>
                </a:cxn>
                <a:cxn ang="0">
                  <a:pos x="4317" y="13952"/>
                </a:cxn>
                <a:cxn ang="0">
                  <a:pos x="3739" y="15654"/>
                </a:cxn>
                <a:cxn ang="0">
                  <a:pos x="3978" y="15687"/>
                </a:cxn>
                <a:cxn ang="0">
                  <a:pos x="4864" y="15381"/>
                </a:cxn>
                <a:cxn ang="0">
                  <a:pos x="5441" y="17630"/>
                </a:cxn>
                <a:cxn ang="0">
                  <a:pos x="5512" y="17639"/>
                </a:cxn>
                <a:cxn ang="0">
                  <a:pos x="5928" y="16080"/>
                </a:cxn>
                <a:cxn ang="0">
                  <a:pos x="5928" y="16080"/>
                </a:cxn>
                <a:cxn ang="0">
                  <a:pos x="6583" y="17661"/>
                </a:cxn>
                <a:cxn ang="0">
                  <a:pos x="6596" y="17660"/>
                </a:cxn>
                <a:cxn ang="0">
                  <a:pos x="6900" y="15958"/>
                </a:cxn>
                <a:cxn ang="0">
                  <a:pos x="6900" y="15958"/>
                </a:cxn>
                <a:cxn ang="0">
                  <a:pos x="7729" y="17273"/>
                </a:cxn>
                <a:cxn ang="0">
                  <a:pos x="7842" y="17235"/>
                </a:cxn>
                <a:cxn ang="0">
                  <a:pos x="7721" y="15016"/>
                </a:cxn>
                <a:cxn ang="0">
                  <a:pos x="5228" y="3192"/>
                </a:cxn>
                <a:cxn ang="0">
                  <a:pos x="4317" y="0"/>
                </a:cxn>
              </a:cxnLst>
              <a:rect l="0" t="0" r="r" b="b"/>
              <a:pathLst>
                <a:path w="8238" h="17661" extrusionOk="0">
                  <a:moveTo>
                    <a:pt x="4317" y="0"/>
                  </a:moveTo>
                  <a:cubicBezTo>
                    <a:pt x="2979" y="1155"/>
                    <a:pt x="1733" y="1186"/>
                    <a:pt x="0" y="2402"/>
                  </a:cubicBezTo>
                  <a:cubicBezTo>
                    <a:pt x="882" y="4317"/>
                    <a:pt x="2493" y="7782"/>
                    <a:pt x="2493" y="7782"/>
                  </a:cubicBezTo>
                  <a:lnTo>
                    <a:pt x="4317" y="13952"/>
                  </a:lnTo>
                  <a:cubicBezTo>
                    <a:pt x="4317" y="13952"/>
                    <a:pt x="3222" y="15472"/>
                    <a:pt x="3739" y="15654"/>
                  </a:cubicBezTo>
                  <a:cubicBezTo>
                    <a:pt x="3817" y="15677"/>
                    <a:pt x="3898" y="15687"/>
                    <a:pt x="3978" y="15687"/>
                  </a:cubicBezTo>
                  <a:cubicBezTo>
                    <a:pt x="4426" y="15687"/>
                    <a:pt x="4864" y="15381"/>
                    <a:pt x="4864" y="15381"/>
                  </a:cubicBezTo>
                  <a:cubicBezTo>
                    <a:pt x="4864" y="15381"/>
                    <a:pt x="4864" y="17447"/>
                    <a:pt x="5441" y="17630"/>
                  </a:cubicBezTo>
                  <a:cubicBezTo>
                    <a:pt x="5466" y="17636"/>
                    <a:pt x="5489" y="17639"/>
                    <a:pt x="5512" y="17639"/>
                  </a:cubicBezTo>
                  <a:cubicBezTo>
                    <a:pt x="6011" y="17639"/>
                    <a:pt x="5928" y="16080"/>
                    <a:pt x="5928" y="16080"/>
                  </a:cubicBezTo>
                  <a:cubicBezTo>
                    <a:pt x="5928" y="16080"/>
                    <a:pt x="6107" y="17661"/>
                    <a:pt x="6583" y="17661"/>
                  </a:cubicBezTo>
                  <a:cubicBezTo>
                    <a:pt x="6587" y="17661"/>
                    <a:pt x="6592" y="17660"/>
                    <a:pt x="6596" y="17660"/>
                  </a:cubicBezTo>
                  <a:cubicBezTo>
                    <a:pt x="7083" y="17630"/>
                    <a:pt x="6900" y="15958"/>
                    <a:pt x="6900" y="15958"/>
                  </a:cubicBezTo>
                  <a:cubicBezTo>
                    <a:pt x="6900" y="15958"/>
                    <a:pt x="7330" y="17273"/>
                    <a:pt x="7729" y="17273"/>
                  </a:cubicBezTo>
                  <a:cubicBezTo>
                    <a:pt x="7767" y="17273"/>
                    <a:pt x="7805" y="17261"/>
                    <a:pt x="7842" y="17235"/>
                  </a:cubicBezTo>
                  <a:cubicBezTo>
                    <a:pt x="8238" y="16961"/>
                    <a:pt x="7721" y="15016"/>
                    <a:pt x="7721" y="15016"/>
                  </a:cubicBezTo>
                  <a:cubicBezTo>
                    <a:pt x="7721" y="15016"/>
                    <a:pt x="5228" y="3222"/>
                    <a:pt x="5228" y="3192"/>
                  </a:cubicBezTo>
                  <a:cubicBezTo>
                    <a:pt x="4955" y="1976"/>
                    <a:pt x="4651" y="943"/>
                    <a:pt x="4317" y="0"/>
                  </a:cubicBezTo>
                  <a:close/>
                </a:path>
              </a:pathLst>
            </a:custGeom>
            <a:solidFill>
              <a:srgbClr val="FDE1C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498" name="Google Shape;1678;p70"/>
            <p:cNvSpPr>
              <a:spLocks/>
            </p:cNvSpPr>
            <p:nvPr/>
          </p:nvSpPr>
          <p:spPr bwMode="auto">
            <a:xfrm>
              <a:off x="3471083" y="4465136"/>
              <a:ext cx="1040973" cy="1299657"/>
            </a:xfrm>
            <a:custGeom>
              <a:avLst/>
              <a:gdLst/>
              <a:ahLst/>
              <a:cxnLst>
                <a:cxn ang="0">
                  <a:pos x="9271" y="1"/>
                </a:cxn>
                <a:cxn ang="0">
                  <a:pos x="5989" y="370"/>
                </a:cxn>
                <a:cxn ang="0">
                  <a:pos x="639" y="5081"/>
                </a:cxn>
                <a:cxn ang="0">
                  <a:pos x="3800" y="19914"/>
                </a:cxn>
                <a:cxn ang="0">
                  <a:pos x="5844" y="20418"/>
                </a:cxn>
                <a:cxn ang="0">
                  <a:pos x="13831" y="18911"/>
                </a:cxn>
                <a:cxn ang="0">
                  <a:pos x="15776" y="13045"/>
                </a:cxn>
                <a:cxn ang="0">
                  <a:pos x="12949" y="2193"/>
                </a:cxn>
                <a:cxn ang="0">
                  <a:pos x="9271" y="1"/>
                </a:cxn>
              </a:cxnLst>
              <a:rect l="0" t="0" r="r" b="b"/>
              <a:pathLst>
                <a:path w="16354" h="20418" extrusionOk="0">
                  <a:moveTo>
                    <a:pt x="9271" y="1"/>
                  </a:moveTo>
                  <a:cubicBezTo>
                    <a:pt x="8416" y="1"/>
                    <a:pt x="7344" y="114"/>
                    <a:pt x="5989" y="370"/>
                  </a:cubicBezTo>
                  <a:cubicBezTo>
                    <a:pt x="5989" y="370"/>
                    <a:pt x="1" y="1464"/>
                    <a:pt x="639" y="5081"/>
                  </a:cubicBezTo>
                  <a:cubicBezTo>
                    <a:pt x="1277" y="8698"/>
                    <a:pt x="1612" y="17027"/>
                    <a:pt x="3800" y="19914"/>
                  </a:cubicBezTo>
                  <a:cubicBezTo>
                    <a:pt x="4069" y="20273"/>
                    <a:pt x="4835" y="20418"/>
                    <a:pt x="5844" y="20418"/>
                  </a:cubicBezTo>
                  <a:cubicBezTo>
                    <a:pt x="8253" y="20418"/>
                    <a:pt x="12053" y="19596"/>
                    <a:pt x="13831" y="18911"/>
                  </a:cubicBezTo>
                  <a:cubicBezTo>
                    <a:pt x="16353" y="17938"/>
                    <a:pt x="16232" y="15507"/>
                    <a:pt x="15776" y="13045"/>
                  </a:cubicBezTo>
                  <a:cubicBezTo>
                    <a:pt x="15290" y="10583"/>
                    <a:pt x="14013" y="4777"/>
                    <a:pt x="12949" y="2193"/>
                  </a:cubicBezTo>
                  <a:cubicBezTo>
                    <a:pt x="12428" y="970"/>
                    <a:pt x="11772" y="1"/>
                    <a:pt x="9271" y="1"/>
                  </a:cubicBezTo>
                  <a:close/>
                </a:path>
              </a:pathLst>
            </a:custGeom>
            <a:solidFill>
              <a:srgbClr val="F1583A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499" name="Google Shape;1679;p70"/>
            <p:cNvSpPr>
              <a:spLocks/>
            </p:cNvSpPr>
            <p:nvPr/>
          </p:nvSpPr>
          <p:spPr bwMode="auto">
            <a:xfrm>
              <a:off x="3513665" y="4460107"/>
              <a:ext cx="1040973" cy="1299211"/>
            </a:xfrm>
            <a:custGeom>
              <a:avLst/>
              <a:gdLst/>
              <a:ahLst/>
              <a:cxnLst>
                <a:cxn ang="0">
                  <a:pos x="9314" y="1"/>
                </a:cxn>
                <a:cxn ang="0">
                  <a:pos x="5988" y="388"/>
                </a:cxn>
                <a:cxn ang="0">
                  <a:pos x="639" y="5069"/>
                </a:cxn>
                <a:cxn ang="0">
                  <a:pos x="3800" y="19902"/>
                </a:cxn>
                <a:cxn ang="0">
                  <a:pos x="5870" y="20411"/>
                </a:cxn>
                <a:cxn ang="0">
                  <a:pos x="13830" y="18899"/>
                </a:cxn>
                <a:cxn ang="0">
                  <a:pos x="15745" y="13033"/>
                </a:cxn>
                <a:cxn ang="0">
                  <a:pos x="12918" y="2181"/>
                </a:cxn>
                <a:cxn ang="0">
                  <a:pos x="9314" y="1"/>
                </a:cxn>
              </a:cxnLst>
              <a:rect l="0" t="0" r="r" b="b"/>
              <a:pathLst>
                <a:path w="16354" h="20411" extrusionOk="0">
                  <a:moveTo>
                    <a:pt x="9314" y="1"/>
                  </a:moveTo>
                  <a:cubicBezTo>
                    <a:pt x="8453" y="1"/>
                    <a:pt x="7369" y="120"/>
                    <a:pt x="5988" y="388"/>
                  </a:cubicBezTo>
                  <a:cubicBezTo>
                    <a:pt x="5988" y="388"/>
                    <a:pt x="0" y="1452"/>
                    <a:pt x="639" y="5069"/>
                  </a:cubicBezTo>
                  <a:cubicBezTo>
                    <a:pt x="1277" y="8686"/>
                    <a:pt x="1611" y="17014"/>
                    <a:pt x="3800" y="19902"/>
                  </a:cubicBezTo>
                  <a:cubicBezTo>
                    <a:pt x="4072" y="20265"/>
                    <a:pt x="4847" y="20411"/>
                    <a:pt x="5870" y="20411"/>
                  </a:cubicBezTo>
                  <a:cubicBezTo>
                    <a:pt x="8273" y="20411"/>
                    <a:pt x="12039" y="19603"/>
                    <a:pt x="13830" y="18899"/>
                  </a:cubicBezTo>
                  <a:cubicBezTo>
                    <a:pt x="16353" y="17926"/>
                    <a:pt x="16232" y="15495"/>
                    <a:pt x="15745" y="13033"/>
                  </a:cubicBezTo>
                  <a:cubicBezTo>
                    <a:pt x="15259" y="10570"/>
                    <a:pt x="14013" y="4765"/>
                    <a:pt x="12918" y="2181"/>
                  </a:cubicBezTo>
                  <a:cubicBezTo>
                    <a:pt x="12401" y="966"/>
                    <a:pt x="11767" y="1"/>
                    <a:pt x="9314" y="1"/>
                  </a:cubicBezTo>
                  <a:close/>
                </a:path>
              </a:pathLst>
            </a:custGeom>
            <a:solidFill>
              <a:srgbClr val="F2695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500" name="Google Shape;1680;p70"/>
            <p:cNvSpPr>
              <a:spLocks/>
            </p:cNvSpPr>
            <p:nvPr/>
          </p:nvSpPr>
          <p:spPr bwMode="auto">
            <a:xfrm>
              <a:off x="3668402" y="5074154"/>
              <a:ext cx="812715" cy="235196"/>
            </a:xfrm>
            <a:custGeom>
              <a:avLst/>
              <a:gdLst/>
              <a:ahLst/>
              <a:cxnLst>
                <a:cxn ang="0">
                  <a:pos x="9729" y="1"/>
                </a:cxn>
                <a:cxn ang="0">
                  <a:pos x="5016" y="498"/>
                </a:cxn>
                <a:cxn ang="0">
                  <a:pos x="1" y="3325"/>
                </a:cxn>
                <a:cxn ang="0">
                  <a:pos x="3987" y="3694"/>
                </a:cxn>
                <a:cxn ang="0">
                  <a:pos x="12767" y="2109"/>
                </a:cxn>
                <a:cxn ang="0">
                  <a:pos x="12159" y="802"/>
                </a:cxn>
                <a:cxn ang="0">
                  <a:pos x="9729" y="1"/>
                </a:cxn>
              </a:cxnLst>
              <a:rect l="0" t="0" r="r" b="b"/>
              <a:pathLst>
                <a:path w="12768" h="3695" extrusionOk="0">
                  <a:moveTo>
                    <a:pt x="9729" y="1"/>
                  </a:moveTo>
                  <a:cubicBezTo>
                    <a:pt x="8689" y="1"/>
                    <a:pt x="7199" y="151"/>
                    <a:pt x="5016" y="498"/>
                  </a:cubicBezTo>
                  <a:cubicBezTo>
                    <a:pt x="5016" y="498"/>
                    <a:pt x="487" y="1531"/>
                    <a:pt x="1" y="3325"/>
                  </a:cubicBezTo>
                  <a:cubicBezTo>
                    <a:pt x="1327" y="3577"/>
                    <a:pt x="2660" y="3694"/>
                    <a:pt x="3987" y="3694"/>
                  </a:cubicBezTo>
                  <a:cubicBezTo>
                    <a:pt x="6979" y="3694"/>
                    <a:pt x="9946" y="3098"/>
                    <a:pt x="12767" y="2109"/>
                  </a:cubicBezTo>
                  <a:cubicBezTo>
                    <a:pt x="12585" y="1592"/>
                    <a:pt x="12372" y="1136"/>
                    <a:pt x="12159" y="802"/>
                  </a:cubicBezTo>
                  <a:cubicBezTo>
                    <a:pt x="11799" y="316"/>
                    <a:pt x="11237" y="1"/>
                    <a:pt x="9729" y="1"/>
                  </a:cubicBezTo>
                  <a:close/>
                </a:path>
              </a:pathLst>
            </a:custGeom>
            <a:solidFill>
              <a:srgbClr val="FFCC7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501" name="Google Shape;1681;p70"/>
            <p:cNvSpPr>
              <a:spLocks/>
            </p:cNvSpPr>
            <p:nvPr/>
          </p:nvSpPr>
          <p:spPr bwMode="auto">
            <a:xfrm>
              <a:off x="3662610" y="5208331"/>
              <a:ext cx="833975" cy="181601"/>
            </a:xfrm>
            <a:custGeom>
              <a:avLst/>
              <a:gdLst/>
              <a:ahLst/>
              <a:cxnLst>
                <a:cxn ang="0">
                  <a:pos x="12858" y="1"/>
                </a:cxn>
                <a:cxn ang="0">
                  <a:pos x="4078" y="1586"/>
                </a:cxn>
                <a:cxn ang="0">
                  <a:pos x="92" y="1217"/>
                </a:cxn>
                <a:cxn ang="0">
                  <a:pos x="62" y="1460"/>
                </a:cxn>
                <a:cxn ang="0">
                  <a:pos x="1" y="2767"/>
                </a:cxn>
                <a:cxn ang="0">
                  <a:pos x="2216" y="2852"/>
                </a:cxn>
                <a:cxn ang="0">
                  <a:pos x="13101" y="670"/>
                </a:cxn>
                <a:cxn ang="0">
                  <a:pos x="12858" y="1"/>
                </a:cxn>
              </a:cxnLst>
              <a:rect l="0" t="0" r="r" b="b"/>
              <a:pathLst>
                <a:path w="13102" h="2853" extrusionOk="0">
                  <a:moveTo>
                    <a:pt x="12858" y="1"/>
                  </a:moveTo>
                  <a:cubicBezTo>
                    <a:pt x="10037" y="990"/>
                    <a:pt x="7070" y="1586"/>
                    <a:pt x="4078" y="1586"/>
                  </a:cubicBezTo>
                  <a:cubicBezTo>
                    <a:pt x="2751" y="1586"/>
                    <a:pt x="1418" y="1469"/>
                    <a:pt x="92" y="1217"/>
                  </a:cubicBezTo>
                  <a:cubicBezTo>
                    <a:pt x="62" y="1308"/>
                    <a:pt x="62" y="1399"/>
                    <a:pt x="62" y="1460"/>
                  </a:cubicBezTo>
                  <a:cubicBezTo>
                    <a:pt x="31" y="1825"/>
                    <a:pt x="1" y="2281"/>
                    <a:pt x="1" y="2767"/>
                  </a:cubicBezTo>
                  <a:cubicBezTo>
                    <a:pt x="731" y="2823"/>
                    <a:pt x="1471" y="2852"/>
                    <a:pt x="2216" y="2852"/>
                  </a:cubicBezTo>
                  <a:cubicBezTo>
                    <a:pt x="5876" y="2852"/>
                    <a:pt x="9667" y="2160"/>
                    <a:pt x="13101" y="670"/>
                  </a:cubicBezTo>
                  <a:cubicBezTo>
                    <a:pt x="13010" y="426"/>
                    <a:pt x="12949" y="214"/>
                    <a:pt x="12858" y="1"/>
                  </a:cubicBezTo>
                  <a:close/>
                </a:path>
              </a:pathLst>
            </a:custGeom>
            <a:solidFill>
              <a:srgbClr val="FCB31D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502" name="Google Shape;1682;p70"/>
            <p:cNvSpPr>
              <a:spLocks/>
            </p:cNvSpPr>
            <p:nvPr/>
          </p:nvSpPr>
          <p:spPr bwMode="auto">
            <a:xfrm>
              <a:off x="3662610" y="5250914"/>
              <a:ext cx="909403" cy="380833"/>
            </a:xfrm>
            <a:custGeom>
              <a:avLst/>
              <a:gdLst/>
              <a:ahLst/>
              <a:cxnLst>
                <a:cxn ang="0">
                  <a:pos x="13101" y="1"/>
                </a:cxn>
                <a:cxn ang="0">
                  <a:pos x="2216" y="2183"/>
                </a:cxn>
                <a:cxn ang="0">
                  <a:pos x="1" y="2098"/>
                </a:cxn>
                <a:cxn ang="0">
                  <a:pos x="1" y="2675"/>
                </a:cxn>
                <a:cxn ang="0">
                  <a:pos x="10810" y="5983"/>
                </a:cxn>
                <a:cxn ang="0">
                  <a:pos x="13861" y="5806"/>
                </a:cxn>
                <a:cxn ang="0">
                  <a:pos x="14044" y="3770"/>
                </a:cxn>
                <a:cxn ang="0">
                  <a:pos x="13101" y="1"/>
                </a:cxn>
              </a:cxnLst>
              <a:rect l="0" t="0" r="r" b="b"/>
              <a:pathLst>
                <a:path w="14287" h="5983" extrusionOk="0">
                  <a:moveTo>
                    <a:pt x="13101" y="1"/>
                  </a:moveTo>
                  <a:cubicBezTo>
                    <a:pt x="9667" y="1491"/>
                    <a:pt x="5876" y="2183"/>
                    <a:pt x="2216" y="2183"/>
                  </a:cubicBezTo>
                  <a:cubicBezTo>
                    <a:pt x="1471" y="2183"/>
                    <a:pt x="731" y="2154"/>
                    <a:pt x="1" y="2098"/>
                  </a:cubicBezTo>
                  <a:cubicBezTo>
                    <a:pt x="1" y="2280"/>
                    <a:pt x="1" y="2493"/>
                    <a:pt x="1" y="2675"/>
                  </a:cubicBezTo>
                  <a:cubicBezTo>
                    <a:pt x="3056" y="5081"/>
                    <a:pt x="6931" y="5983"/>
                    <a:pt x="10810" y="5983"/>
                  </a:cubicBezTo>
                  <a:cubicBezTo>
                    <a:pt x="11832" y="5983"/>
                    <a:pt x="12854" y="5920"/>
                    <a:pt x="13861" y="5806"/>
                  </a:cubicBezTo>
                  <a:cubicBezTo>
                    <a:pt x="14287" y="5198"/>
                    <a:pt x="14226" y="4499"/>
                    <a:pt x="14044" y="3770"/>
                  </a:cubicBezTo>
                  <a:cubicBezTo>
                    <a:pt x="13831" y="2979"/>
                    <a:pt x="13527" y="1368"/>
                    <a:pt x="13101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8" name="Google Shape;1683;p70"/>
            <p:cNvSpPr/>
            <p:nvPr/>
          </p:nvSpPr>
          <p:spPr>
            <a:xfrm>
              <a:off x="3662771" y="5422973"/>
              <a:ext cx="879998" cy="356199"/>
            </a:xfrm>
            <a:custGeom>
              <a:avLst/>
              <a:gdLst/>
              <a:ahLst/>
              <a:cxnLst/>
              <a:rect l="l" t="t" r="r" b="b"/>
              <a:pathLst>
                <a:path w="13831" h="5578" extrusionOk="0">
                  <a:moveTo>
                    <a:pt x="1" y="1"/>
                  </a:moveTo>
                  <a:cubicBezTo>
                    <a:pt x="1" y="1977"/>
                    <a:pt x="274" y="4408"/>
                    <a:pt x="1764" y="5411"/>
                  </a:cubicBezTo>
                  <a:cubicBezTo>
                    <a:pt x="1929" y="5527"/>
                    <a:pt x="2327" y="5577"/>
                    <a:pt x="2879" y="5577"/>
                  </a:cubicBezTo>
                  <a:cubicBezTo>
                    <a:pt x="5074" y="5577"/>
                    <a:pt x="9700" y="4790"/>
                    <a:pt x="11764" y="4256"/>
                  </a:cubicBezTo>
                  <a:cubicBezTo>
                    <a:pt x="12858" y="3983"/>
                    <a:pt x="13496" y="3587"/>
                    <a:pt x="13831" y="3101"/>
                  </a:cubicBezTo>
                  <a:lnTo>
                    <a:pt x="13831" y="3101"/>
                  </a:lnTo>
                  <a:cubicBezTo>
                    <a:pt x="12813" y="3217"/>
                    <a:pt x="11778" y="3281"/>
                    <a:pt x="10743" y="3281"/>
                  </a:cubicBezTo>
                  <a:cubicBezTo>
                    <a:pt x="6896" y="3281"/>
                    <a:pt x="3043" y="2396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9139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03504" name="Google Shape;1684;p70"/>
            <p:cNvSpPr>
              <a:spLocks/>
            </p:cNvSpPr>
            <p:nvPr/>
          </p:nvSpPr>
          <p:spPr bwMode="auto">
            <a:xfrm>
              <a:off x="3858020" y="4693645"/>
              <a:ext cx="238060" cy="233732"/>
            </a:xfrm>
            <a:custGeom>
              <a:avLst/>
              <a:gdLst/>
              <a:ahLst/>
              <a:cxnLst>
                <a:cxn ang="0">
                  <a:pos x="2201" y="1003"/>
                </a:cxn>
                <a:cxn ang="0">
                  <a:pos x="2493" y="1734"/>
                </a:cxn>
                <a:cxn ang="0">
                  <a:pos x="2372" y="2555"/>
                </a:cxn>
                <a:cxn ang="0">
                  <a:pos x="2068" y="1795"/>
                </a:cxn>
                <a:cxn ang="0">
                  <a:pos x="2189" y="1005"/>
                </a:cxn>
                <a:cxn ang="0">
                  <a:pos x="2201" y="1003"/>
                </a:cxn>
                <a:cxn ang="0">
                  <a:pos x="1277" y="1248"/>
                </a:cxn>
                <a:cxn ang="0">
                  <a:pos x="1581" y="2008"/>
                </a:cxn>
                <a:cxn ang="0">
                  <a:pos x="1460" y="2798"/>
                </a:cxn>
                <a:cxn ang="0">
                  <a:pos x="1444" y="2800"/>
                </a:cxn>
                <a:cxn ang="0">
                  <a:pos x="1156" y="2069"/>
                </a:cxn>
                <a:cxn ang="0">
                  <a:pos x="1277" y="1248"/>
                </a:cxn>
                <a:cxn ang="0">
                  <a:pos x="1588" y="0"/>
                </a:cxn>
                <a:cxn ang="0">
                  <a:pos x="1369" y="93"/>
                </a:cxn>
                <a:cxn ang="0">
                  <a:pos x="61" y="2008"/>
                </a:cxn>
                <a:cxn ang="0">
                  <a:pos x="122" y="2342"/>
                </a:cxn>
                <a:cxn ang="0">
                  <a:pos x="2037" y="3619"/>
                </a:cxn>
                <a:cxn ang="0">
                  <a:pos x="2164" y="3672"/>
                </a:cxn>
                <a:cxn ang="0">
                  <a:pos x="2341" y="3558"/>
                </a:cxn>
                <a:cxn ang="0">
                  <a:pos x="3648" y="1643"/>
                </a:cxn>
                <a:cxn ang="0">
                  <a:pos x="3587" y="1309"/>
                </a:cxn>
                <a:cxn ang="0">
                  <a:pos x="1703" y="32"/>
                </a:cxn>
                <a:cxn ang="0">
                  <a:pos x="1588" y="0"/>
                </a:cxn>
              </a:cxnLst>
              <a:rect l="0" t="0" r="r" b="b"/>
              <a:pathLst>
                <a:path w="3740" h="3672" extrusionOk="0">
                  <a:moveTo>
                    <a:pt x="2201" y="1003"/>
                  </a:moveTo>
                  <a:cubicBezTo>
                    <a:pt x="2293" y="1003"/>
                    <a:pt x="2435" y="1327"/>
                    <a:pt x="2493" y="1734"/>
                  </a:cubicBezTo>
                  <a:cubicBezTo>
                    <a:pt x="2554" y="2160"/>
                    <a:pt x="2493" y="2525"/>
                    <a:pt x="2372" y="2555"/>
                  </a:cubicBezTo>
                  <a:cubicBezTo>
                    <a:pt x="2280" y="2555"/>
                    <a:pt x="2128" y="2221"/>
                    <a:pt x="2068" y="1795"/>
                  </a:cubicBezTo>
                  <a:cubicBezTo>
                    <a:pt x="2037" y="1369"/>
                    <a:pt x="2068" y="1005"/>
                    <a:pt x="2189" y="1005"/>
                  </a:cubicBezTo>
                  <a:cubicBezTo>
                    <a:pt x="2193" y="1003"/>
                    <a:pt x="2197" y="1003"/>
                    <a:pt x="2201" y="1003"/>
                  </a:cubicBezTo>
                  <a:close/>
                  <a:moveTo>
                    <a:pt x="1277" y="1248"/>
                  </a:moveTo>
                  <a:cubicBezTo>
                    <a:pt x="1369" y="1248"/>
                    <a:pt x="1520" y="1582"/>
                    <a:pt x="1581" y="2008"/>
                  </a:cubicBezTo>
                  <a:cubicBezTo>
                    <a:pt x="1642" y="2433"/>
                    <a:pt x="1581" y="2798"/>
                    <a:pt x="1460" y="2798"/>
                  </a:cubicBezTo>
                  <a:cubicBezTo>
                    <a:pt x="1455" y="2799"/>
                    <a:pt x="1449" y="2800"/>
                    <a:pt x="1444" y="2800"/>
                  </a:cubicBezTo>
                  <a:cubicBezTo>
                    <a:pt x="1328" y="2800"/>
                    <a:pt x="1214" y="2476"/>
                    <a:pt x="1156" y="2069"/>
                  </a:cubicBezTo>
                  <a:cubicBezTo>
                    <a:pt x="1095" y="1643"/>
                    <a:pt x="1156" y="1278"/>
                    <a:pt x="1277" y="1248"/>
                  </a:cubicBezTo>
                  <a:close/>
                  <a:moveTo>
                    <a:pt x="1588" y="0"/>
                  </a:moveTo>
                  <a:cubicBezTo>
                    <a:pt x="1512" y="0"/>
                    <a:pt x="1427" y="34"/>
                    <a:pt x="1369" y="93"/>
                  </a:cubicBezTo>
                  <a:lnTo>
                    <a:pt x="61" y="2008"/>
                  </a:lnTo>
                  <a:cubicBezTo>
                    <a:pt x="1" y="2129"/>
                    <a:pt x="31" y="2251"/>
                    <a:pt x="122" y="2342"/>
                  </a:cubicBezTo>
                  <a:lnTo>
                    <a:pt x="2037" y="3619"/>
                  </a:lnTo>
                  <a:cubicBezTo>
                    <a:pt x="2073" y="3655"/>
                    <a:pt x="2119" y="3672"/>
                    <a:pt x="2164" y="3672"/>
                  </a:cubicBezTo>
                  <a:cubicBezTo>
                    <a:pt x="2234" y="3672"/>
                    <a:pt x="2304" y="3632"/>
                    <a:pt x="2341" y="3558"/>
                  </a:cubicBezTo>
                  <a:lnTo>
                    <a:pt x="3648" y="1643"/>
                  </a:lnTo>
                  <a:cubicBezTo>
                    <a:pt x="3739" y="1552"/>
                    <a:pt x="3709" y="1400"/>
                    <a:pt x="3587" y="1309"/>
                  </a:cubicBezTo>
                  <a:lnTo>
                    <a:pt x="1703" y="32"/>
                  </a:lnTo>
                  <a:cubicBezTo>
                    <a:pt x="1671" y="11"/>
                    <a:pt x="1631" y="0"/>
                    <a:pt x="1588" y="0"/>
                  </a:cubicBezTo>
                  <a:close/>
                </a:path>
              </a:pathLst>
            </a:custGeom>
            <a:solidFill>
              <a:srgbClr val="F1583A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505" name="Google Shape;1685;p70"/>
            <p:cNvSpPr>
              <a:spLocks/>
            </p:cNvSpPr>
            <p:nvPr/>
          </p:nvSpPr>
          <p:spPr bwMode="auto">
            <a:xfrm>
              <a:off x="3863813" y="4683970"/>
              <a:ext cx="238060" cy="233732"/>
            </a:xfrm>
            <a:custGeom>
              <a:avLst/>
              <a:gdLst/>
              <a:ahLst/>
              <a:cxnLst>
                <a:cxn ang="0">
                  <a:pos x="2205" y="1003"/>
                </a:cxn>
                <a:cxn ang="0">
                  <a:pos x="2493" y="1734"/>
                </a:cxn>
                <a:cxn ang="0">
                  <a:pos x="2372" y="2555"/>
                </a:cxn>
                <a:cxn ang="0">
                  <a:pos x="2068" y="1795"/>
                </a:cxn>
                <a:cxn ang="0">
                  <a:pos x="2189" y="1005"/>
                </a:cxn>
                <a:cxn ang="0">
                  <a:pos x="2205" y="1003"/>
                </a:cxn>
                <a:cxn ang="0">
                  <a:pos x="1293" y="1276"/>
                </a:cxn>
                <a:cxn ang="0">
                  <a:pos x="1581" y="2008"/>
                </a:cxn>
                <a:cxn ang="0">
                  <a:pos x="1490" y="2828"/>
                </a:cxn>
                <a:cxn ang="0">
                  <a:pos x="1186" y="2069"/>
                </a:cxn>
                <a:cxn ang="0">
                  <a:pos x="1278" y="1278"/>
                </a:cxn>
                <a:cxn ang="0">
                  <a:pos x="1293" y="1276"/>
                </a:cxn>
                <a:cxn ang="0">
                  <a:pos x="1590" y="0"/>
                </a:cxn>
                <a:cxn ang="0">
                  <a:pos x="1399" y="93"/>
                </a:cxn>
                <a:cxn ang="0">
                  <a:pos x="62" y="2008"/>
                </a:cxn>
                <a:cxn ang="0">
                  <a:pos x="153" y="2342"/>
                </a:cxn>
                <a:cxn ang="0">
                  <a:pos x="2037" y="3619"/>
                </a:cxn>
                <a:cxn ang="0">
                  <a:pos x="2164" y="3672"/>
                </a:cxn>
                <a:cxn ang="0">
                  <a:pos x="2341" y="3558"/>
                </a:cxn>
                <a:cxn ang="0">
                  <a:pos x="3648" y="1643"/>
                </a:cxn>
                <a:cxn ang="0">
                  <a:pos x="3588" y="1309"/>
                </a:cxn>
                <a:cxn ang="0">
                  <a:pos x="1703" y="32"/>
                </a:cxn>
                <a:cxn ang="0">
                  <a:pos x="1590" y="0"/>
                </a:cxn>
              </a:cxnLst>
              <a:rect l="0" t="0" r="r" b="b"/>
              <a:pathLst>
                <a:path w="3740" h="3672" extrusionOk="0">
                  <a:moveTo>
                    <a:pt x="2205" y="1003"/>
                  </a:moveTo>
                  <a:cubicBezTo>
                    <a:pt x="2321" y="1003"/>
                    <a:pt x="2435" y="1327"/>
                    <a:pt x="2493" y="1734"/>
                  </a:cubicBezTo>
                  <a:cubicBezTo>
                    <a:pt x="2554" y="2190"/>
                    <a:pt x="2493" y="2525"/>
                    <a:pt x="2372" y="2555"/>
                  </a:cubicBezTo>
                  <a:cubicBezTo>
                    <a:pt x="2281" y="2555"/>
                    <a:pt x="2129" y="2221"/>
                    <a:pt x="2068" y="1795"/>
                  </a:cubicBezTo>
                  <a:cubicBezTo>
                    <a:pt x="2037" y="1370"/>
                    <a:pt x="2068" y="1005"/>
                    <a:pt x="2189" y="1005"/>
                  </a:cubicBezTo>
                  <a:cubicBezTo>
                    <a:pt x="2195" y="1003"/>
                    <a:pt x="2200" y="1003"/>
                    <a:pt x="2205" y="1003"/>
                  </a:cubicBezTo>
                  <a:close/>
                  <a:moveTo>
                    <a:pt x="1293" y="1276"/>
                  </a:moveTo>
                  <a:cubicBezTo>
                    <a:pt x="1409" y="1276"/>
                    <a:pt x="1523" y="1600"/>
                    <a:pt x="1581" y="2008"/>
                  </a:cubicBezTo>
                  <a:cubicBezTo>
                    <a:pt x="1642" y="2433"/>
                    <a:pt x="1581" y="2798"/>
                    <a:pt x="1490" y="2828"/>
                  </a:cubicBezTo>
                  <a:cubicBezTo>
                    <a:pt x="1369" y="2828"/>
                    <a:pt x="1217" y="2494"/>
                    <a:pt x="1186" y="2069"/>
                  </a:cubicBezTo>
                  <a:cubicBezTo>
                    <a:pt x="1126" y="1643"/>
                    <a:pt x="1156" y="1278"/>
                    <a:pt x="1278" y="1278"/>
                  </a:cubicBezTo>
                  <a:cubicBezTo>
                    <a:pt x="1283" y="1277"/>
                    <a:pt x="1288" y="1276"/>
                    <a:pt x="1293" y="1276"/>
                  </a:cubicBezTo>
                  <a:close/>
                  <a:moveTo>
                    <a:pt x="1590" y="0"/>
                  </a:moveTo>
                  <a:cubicBezTo>
                    <a:pt x="1516" y="0"/>
                    <a:pt x="1438" y="34"/>
                    <a:pt x="1399" y="93"/>
                  </a:cubicBezTo>
                  <a:lnTo>
                    <a:pt x="62" y="2008"/>
                  </a:lnTo>
                  <a:cubicBezTo>
                    <a:pt x="1" y="2129"/>
                    <a:pt x="31" y="2251"/>
                    <a:pt x="153" y="2342"/>
                  </a:cubicBezTo>
                  <a:lnTo>
                    <a:pt x="2037" y="3619"/>
                  </a:lnTo>
                  <a:cubicBezTo>
                    <a:pt x="2073" y="3655"/>
                    <a:pt x="2119" y="3672"/>
                    <a:pt x="2164" y="3672"/>
                  </a:cubicBezTo>
                  <a:cubicBezTo>
                    <a:pt x="2234" y="3672"/>
                    <a:pt x="2305" y="3632"/>
                    <a:pt x="2341" y="3558"/>
                  </a:cubicBezTo>
                  <a:lnTo>
                    <a:pt x="3648" y="1643"/>
                  </a:lnTo>
                  <a:cubicBezTo>
                    <a:pt x="3740" y="1552"/>
                    <a:pt x="3709" y="1400"/>
                    <a:pt x="3588" y="1309"/>
                  </a:cubicBezTo>
                  <a:lnTo>
                    <a:pt x="1703" y="32"/>
                  </a:lnTo>
                  <a:cubicBezTo>
                    <a:pt x="1671" y="11"/>
                    <a:pt x="1631" y="0"/>
                    <a:pt x="1590" y="0"/>
                  </a:cubicBezTo>
                  <a:close/>
                </a:path>
              </a:pathLst>
            </a:custGeom>
            <a:solidFill>
              <a:srgbClr val="FFCC7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506" name="Google Shape;1686;p70"/>
            <p:cNvSpPr>
              <a:spLocks/>
            </p:cNvSpPr>
            <p:nvPr/>
          </p:nvSpPr>
          <p:spPr bwMode="auto">
            <a:xfrm>
              <a:off x="2956460" y="3608004"/>
              <a:ext cx="332839" cy="25525"/>
            </a:xfrm>
            <a:custGeom>
              <a:avLst/>
              <a:gdLst/>
              <a:ahLst/>
              <a:cxnLst>
                <a:cxn ang="0">
                  <a:pos x="1428" y="0"/>
                </a:cxn>
                <a:cxn ang="0">
                  <a:pos x="91" y="36"/>
                </a:cxn>
                <a:cxn ang="0">
                  <a:pos x="61" y="158"/>
                </a:cxn>
                <a:cxn ang="0">
                  <a:pos x="5107" y="401"/>
                </a:cxn>
                <a:cxn ang="0">
                  <a:pos x="5137" y="219"/>
                </a:cxn>
                <a:cxn ang="0">
                  <a:pos x="1428" y="0"/>
                </a:cxn>
              </a:cxnLst>
              <a:rect l="0" t="0" r="r" b="b"/>
              <a:pathLst>
                <a:path w="5229" h="401" extrusionOk="0">
                  <a:moveTo>
                    <a:pt x="1428" y="0"/>
                  </a:moveTo>
                  <a:cubicBezTo>
                    <a:pt x="978" y="0"/>
                    <a:pt x="531" y="12"/>
                    <a:pt x="91" y="36"/>
                  </a:cubicBezTo>
                  <a:cubicBezTo>
                    <a:pt x="0" y="36"/>
                    <a:pt x="0" y="158"/>
                    <a:pt x="61" y="158"/>
                  </a:cubicBezTo>
                  <a:cubicBezTo>
                    <a:pt x="1763" y="158"/>
                    <a:pt x="3435" y="310"/>
                    <a:pt x="5107" y="401"/>
                  </a:cubicBezTo>
                  <a:cubicBezTo>
                    <a:pt x="5198" y="401"/>
                    <a:pt x="5228" y="219"/>
                    <a:pt x="5137" y="219"/>
                  </a:cubicBezTo>
                  <a:cubicBezTo>
                    <a:pt x="3913" y="85"/>
                    <a:pt x="2657" y="0"/>
                    <a:pt x="1428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2" name="Google Shape;1687;p70"/>
            <p:cNvSpPr/>
            <p:nvPr/>
          </p:nvSpPr>
          <p:spPr>
            <a:xfrm>
              <a:off x="2817336" y="3439501"/>
              <a:ext cx="148882" cy="7499"/>
            </a:xfrm>
            <a:custGeom>
              <a:avLst/>
              <a:gdLst/>
              <a:ahLst/>
              <a:cxnLst/>
              <a:rect l="l" t="t" r="r" b="b"/>
              <a:pathLst>
                <a:path w="2342" h="121" extrusionOk="0">
                  <a:moveTo>
                    <a:pt x="2341" y="0"/>
                  </a:moveTo>
                  <a:lnTo>
                    <a:pt x="1" y="61"/>
                  </a:lnTo>
                  <a:cubicBezTo>
                    <a:pt x="106" y="105"/>
                    <a:pt x="311" y="121"/>
                    <a:pt x="559" y="121"/>
                  </a:cubicBezTo>
                  <a:cubicBezTo>
                    <a:pt x="1176" y="121"/>
                    <a:pt x="2060" y="22"/>
                    <a:pt x="23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9139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23" name="Google Shape;1688;p70"/>
            <p:cNvSpPr/>
            <p:nvPr/>
          </p:nvSpPr>
          <p:spPr>
            <a:xfrm>
              <a:off x="2812019" y="3432002"/>
              <a:ext cx="156858" cy="26247"/>
            </a:xfrm>
            <a:custGeom>
              <a:avLst/>
              <a:gdLst/>
              <a:ahLst/>
              <a:cxnLst/>
              <a:rect l="l" t="t" r="r" b="b"/>
              <a:pathLst>
                <a:path w="2494" h="380" extrusionOk="0">
                  <a:moveTo>
                    <a:pt x="2164" y="0"/>
                  </a:moveTo>
                  <a:cubicBezTo>
                    <a:pt x="1891" y="0"/>
                    <a:pt x="1562" y="91"/>
                    <a:pt x="1368" y="91"/>
                  </a:cubicBezTo>
                  <a:cubicBezTo>
                    <a:pt x="1068" y="112"/>
                    <a:pt x="767" y="134"/>
                    <a:pt x="466" y="134"/>
                  </a:cubicBezTo>
                  <a:cubicBezTo>
                    <a:pt x="341" y="134"/>
                    <a:pt x="216" y="130"/>
                    <a:pt x="92" y="121"/>
                  </a:cubicBezTo>
                  <a:cubicBezTo>
                    <a:pt x="31" y="121"/>
                    <a:pt x="1" y="213"/>
                    <a:pt x="61" y="243"/>
                  </a:cubicBezTo>
                  <a:cubicBezTo>
                    <a:pt x="213" y="349"/>
                    <a:pt x="426" y="380"/>
                    <a:pt x="643" y="380"/>
                  </a:cubicBezTo>
                  <a:cubicBezTo>
                    <a:pt x="859" y="380"/>
                    <a:pt x="1080" y="349"/>
                    <a:pt x="1247" y="334"/>
                  </a:cubicBezTo>
                  <a:cubicBezTo>
                    <a:pt x="1551" y="304"/>
                    <a:pt x="2189" y="365"/>
                    <a:pt x="2463" y="182"/>
                  </a:cubicBezTo>
                  <a:cubicBezTo>
                    <a:pt x="2493" y="152"/>
                    <a:pt x="2493" y="91"/>
                    <a:pt x="2463" y="61"/>
                  </a:cubicBezTo>
                  <a:cubicBezTo>
                    <a:pt x="2382" y="16"/>
                    <a:pt x="2278" y="0"/>
                    <a:pt x="21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9139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24" name="Google Shape;1689;p70"/>
            <p:cNvSpPr/>
            <p:nvPr/>
          </p:nvSpPr>
          <p:spPr>
            <a:xfrm>
              <a:off x="3245372" y="3439501"/>
              <a:ext cx="148882" cy="7499"/>
            </a:xfrm>
            <a:custGeom>
              <a:avLst/>
              <a:gdLst/>
              <a:ahLst/>
              <a:cxnLst/>
              <a:rect l="l" t="t" r="r" b="b"/>
              <a:pathLst>
                <a:path w="2341" h="121" extrusionOk="0">
                  <a:moveTo>
                    <a:pt x="2341" y="0"/>
                  </a:moveTo>
                  <a:lnTo>
                    <a:pt x="0" y="61"/>
                  </a:lnTo>
                  <a:cubicBezTo>
                    <a:pt x="105" y="105"/>
                    <a:pt x="310" y="121"/>
                    <a:pt x="559" y="121"/>
                  </a:cubicBezTo>
                  <a:cubicBezTo>
                    <a:pt x="1175" y="121"/>
                    <a:pt x="2059" y="22"/>
                    <a:pt x="23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9139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25" name="Google Shape;1690;p70"/>
            <p:cNvSpPr/>
            <p:nvPr/>
          </p:nvSpPr>
          <p:spPr>
            <a:xfrm>
              <a:off x="3240055" y="3432002"/>
              <a:ext cx="159516" cy="26247"/>
            </a:xfrm>
            <a:custGeom>
              <a:avLst/>
              <a:gdLst/>
              <a:ahLst/>
              <a:cxnLst/>
              <a:rect l="l" t="t" r="r" b="b"/>
              <a:pathLst>
                <a:path w="2493" h="380" extrusionOk="0">
                  <a:moveTo>
                    <a:pt x="2139" y="0"/>
                  </a:moveTo>
                  <a:cubicBezTo>
                    <a:pt x="1873" y="0"/>
                    <a:pt x="1552" y="91"/>
                    <a:pt x="1338" y="91"/>
                  </a:cubicBezTo>
                  <a:cubicBezTo>
                    <a:pt x="1037" y="112"/>
                    <a:pt x="736" y="134"/>
                    <a:pt x="435" y="134"/>
                  </a:cubicBezTo>
                  <a:cubicBezTo>
                    <a:pt x="311" y="134"/>
                    <a:pt x="186" y="130"/>
                    <a:pt x="61" y="121"/>
                  </a:cubicBezTo>
                  <a:cubicBezTo>
                    <a:pt x="0" y="121"/>
                    <a:pt x="0" y="213"/>
                    <a:pt x="31" y="243"/>
                  </a:cubicBezTo>
                  <a:cubicBezTo>
                    <a:pt x="183" y="349"/>
                    <a:pt x="396" y="380"/>
                    <a:pt x="612" y="380"/>
                  </a:cubicBezTo>
                  <a:cubicBezTo>
                    <a:pt x="829" y="380"/>
                    <a:pt x="1049" y="349"/>
                    <a:pt x="1216" y="334"/>
                  </a:cubicBezTo>
                  <a:cubicBezTo>
                    <a:pt x="1551" y="304"/>
                    <a:pt x="2189" y="365"/>
                    <a:pt x="2432" y="182"/>
                  </a:cubicBezTo>
                  <a:cubicBezTo>
                    <a:pt x="2493" y="152"/>
                    <a:pt x="2493" y="91"/>
                    <a:pt x="2432" y="61"/>
                  </a:cubicBezTo>
                  <a:cubicBezTo>
                    <a:pt x="2352" y="16"/>
                    <a:pt x="2250" y="0"/>
                    <a:pt x="21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9139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26" name="Google Shape;1691;p70"/>
            <p:cNvSpPr/>
            <p:nvPr/>
          </p:nvSpPr>
          <p:spPr>
            <a:xfrm>
              <a:off x="2851899" y="3476996"/>
              <a:ext cx="82416" cy="78740"/>
            </a:xfrm>
            <a:custGeom>
              <a:avLst/>
              <a:gdLst/>
              <a:ahLst/>
              <a:cxnLst/>
              <a:rect l="l" t="t" r="r" b="b"/>
              <a:pathLst>
                <a:path w="1278" h="1217" extrusionOk="0">
                  <a:moveTo>
                    <a:pt x="639" y="1"/>
                  </a:moveTo>
                  <a:cubicBezTo>
                    <a:pt x="274" y="1"/>
                    <a:pt x="1" y="274"/>
                    <a:pt x="1" y="609"/>
                  </a:cubicBezTo>
                  <a:cubicBezTo>
                    <a:pt x="1" y="943"/>
                    <a:pt x="274" y="1217"/>
                    <a:pt x="639" y="1217"/>
                  </a:cubicBezTo>
                  <a:cubicBezTo>
                    <a:pt x="974" y="1217"/>
                    <a:pt x="1278" y="943"/>
                    <a:pt x="1278" y="609"/>
                  </a:cubicBezTo>
                  <a:cubicBezTo>
                    <a:pt x="1278" y="274"/>
                    <a:pt x="974" y="1"/>
                    <a:pt x="6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9139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27" name="Google Shape;1692;p70"/>
            <p:cNvSpPr/>
            <p:nvPr/>
          </p:nvSpPr>
          <p:spPr>
            <a:xfrm>
              <a:off x="3279933" y="3476996"/>
              <a:ext cx="79758" cy="78740"/>
            </a:xfrm>
            <a:custGeom>
              <a:avLst/>
              <a:gdLst/>
              <a:ahLst/>
              <a:cxnLst/>
              <a:rect l="l" t="t" r="r" b="b"/>
              <a:pathLst>
                <a:path w="1277" h="1217" extrusionOk="0">
                  <a:moveTo>
                    <a:pt x="639" y="1"/>
                  </a:moveTo>
                  <a:cubicBezTo>
                    <a:pt x="274" y="1"/>
                    <a:pt x="0" y="274"/>
                    <a:pt x="0" y="609"/>
                  </a:cubicBezTo>
                  <a:cubicBezTo>
                    <a:pt x="0" y="943"/>
                    <a:pt x="274" y="1217"/>
                    <a:pt x="639" y="1217"/>
                  </a:cubicBezTo>
                  <a:cubicBezTo>
                    <a:pt x="973" y="1217"/>
                    <a:pt x="1277" y="943"/>
                    <a:pt x="1277" y="609"/>
                  </a:cubicBezTo>
                  <a:cubicBezTo>
                    <a:pt x="1277" y="274"/>
                    <a:pt x="973" y="1"/>
                    <a:pt x="6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9139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</p:grpSp>
      <p:sp>
        <p:nvSpPr>
          <p:cNvPr id="130" name="Rectangle 129"/>
          <p:cNvSpPr>
            <a:spLocks noChangeArrowheads="1"/>
          </p:cNvSpPr>
          <p:nvPr/>
        </p:nvSpPr>
        <p:spPr bwMode="auto">
          <a:xfrm>
            <a:off x="1684338" y="1128713"/>
            <a:ext cx="785495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 defTabSz="685800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Câu 3: </a:t>
            </a:r>
            <a:r>
              <a:rPr lang="vi-VN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Quang cảnh hồ Ba Bể đẹp như thế nào? 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2082800" y="2700338"/>
            <a:ext cx="6715125" cy="931862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 cảnh hồ Ba Bể thơ mộng, yên ả với núi rừng, thiên nhiên hùng vĩ.</a:t>
            </a:r>
            <a:endParaRPr lang="vi-VN" sz="27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/>
      <p:bldP spid="1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2997200" y="2965450"/>
            <a:ext cx="1287463" cy="1287463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372" tIns="25700" rIns="51372" bIns="25700" anchor="ctr"/>
          <a:lstStyle/>
          <a:p>
            <a:pPr algn="ctr" defTabSz="684848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69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181100" y="3068638"/>
            <a:ext cx="1182688" cy="1184275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372" tIns="25700" rIns="51372" bIns="25700" anchor="ctr"/>
          <a:lstStyle/>
          <a:p>
            <a:pPr algn="ctr" defTabSz="684848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69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7016750" y="2160588"/>
            <a:ext cx="908050" cy="908050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372" tIns="25700" rIns="51372" bIns="25700" anchor="ctr"/>
          <a:lstStyle/>
          <a:p>
            <a:pPr algn="ctr" defTabSz="684848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69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>
            <a:grpSpLocks/>
          </p:cNvGrpSpPr>
          <p:nvPr/>
        </p:nvGrpSpPr>
        <p:grpSpPr bwMode="auto">
          <a:xfrm>
            <a:off x="2697163" y="368300"/>
            <a:ext cx="3867150" cy="3673475"/>
            <a:chOff x="3084810" y="-335112"/>
            <a:chExt cx="5809496" cy="5760000"/>
          </a:xfrm>
        </p:grpSpPr>
        <p:grpSp>
          <p:nvGrpSpPr>
            <p:cNvPr id="85003" name="组合 16"/>
            <p:cNvGrpSpPr>
              <a:grpSpLocks/>
            </p:cNvGrpSpPr>
            <p:nvPr/>
          </p:nvGrpSpPr>
          <p:grpSpPr bwMode="auto"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112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85006" name="图片 12"/>
              <p:cNvPicPr>
                <a:picLocks noChangeAspect="1"/>
              </p:cNvPicPr>
              <p:nvPr/>
            </p:nvPicPr>
            <p:blipFill>
              <a:blip r:embed="rId3"/>
              <a:srcRect t="48492"/>
              <a:stretch>
                <a:fillRect/>
              </a:stretch>
            </p:blipFill>
            <p:spPr bwMode="auto">
              <a:xfrm>
                <a:off x="3297693" y="2256270"/>
                <a:ext cx="5596613" cy="28858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85004" name="图片 6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84810" y="1126386"/>
              <a:ext cx="5809496" cy="1403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椭圆 9"/>
          <p:cNvSpPr/>
          <p:nvPr/>
        </p:nvSpPr>
        <p:spPr>
          <a:xfrm>
            <a:off x="6780213" y="2444750"/>
            <a:ext cx="928687" cy="928688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372" tIns="25700" rIns="51372" bIns="25700" anchor="ctr"/>
          <a:lstStyle/>
          <a:p>
            <a:pPr algn="ctr" defTabSz="684848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69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rcRect l="53606" t="-1143" r="26891" b="81648"/>
          <a:stretch>
            <a:fillRect/>
          </a:stretch>
        </p:blipFill>
        <p:spPr bwMode="auto">
          <a:xfrm>
            <a:off x="6440488" y="608013"/>
            <a:ext cx="1320800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椭圆 21"/>
          <p:cNvSpPr/>
          <p:nvPr/>
        </p:nvSpPr>
        <p:spPr>
          <a:xfrm>
            <a:off x="912813" y="449263"/>
            <a:ext cx="665162" cy="665162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372" tIns="25700" rIns="51372" bIns="25700" anchor="ctr"/>
          <a:lstStyle/>
          <a:p>
            <a:pPr algn="ctr" defTabSz="684848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69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244600" y="912813"/>
            <a:ext cx="404813" cy="403225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372" tIns="25700" rIns="51372" bIns="25700" anchor="ctr"/>
          <a:lstStyle/>
          <a:p>
            <a:pPr algn="ctr" defTabSz="684848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69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084311" y="2254846"/>
            <a:ext cx="3306547" cy="813649"/>
          </a:xfrm>
          <a:prstGeom prst="rect">
            <a:avLst/>
          </a:prstGeom>
          <a:noFill/>
        </p:spPr>
        <p:txBody>
          <a:bodyPr wrap="none" lIns="51372" tIns="25700" rIns="51372" bIns="2570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68484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5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lang="en-US" sz="495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495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lang="en-US" sz="4950" b="1" dirty="0">
              <a:solidFill>
                <a:srgbClr val="FF0000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85002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52550" y="2046288"/>
            <a:ext cx="5864225" cy="330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1184;p63"/>
          <p:cNvGrpSpPr>
            <a:grpSpLocks/>
          </p:cNvGrpSpPr>
          <p:nvPr/>
        </p:nvGrpSpPr>
        <p:grpSpPr bwMode="auto">
          <a:xfrm rot="-406829">
            <a:off x="212725" y="522288"/>
            <a:ext cx="1152525" cy="1509712"/>
            <a:chOff x="2039108" y="678179"/>
            <a:chExt cx="1846062" cy="2319889"/>
          </a:xfrm>
        </p:grpSpPr>
        <p:grpSp>
          <p:nvGrpSpPr>
            <p:cNvPr id="104537" name="Google Shape;1185;p63"/>
            <p:cNvGrpSpPr>
              <a:grpSpLocks/>
            </p:cNvGrpSpPr>
            <p:nvPr/>
          </p:nvGrpSpPr>
          <p:grpSpPr bwMode="auto">
            <a:xfrm>
              <a:off x="2039108" y="678179"/>
              <a:ext cx="1846062" cy="2319889"/>
              <a:chOff x="-1122992" y="804804"/>
              <a:chExt cx="1846062" cy="2319889"/>
            </a:xfrm>
          </p:grpSpPr>
          <p:sp>
            <p:nvSpPr>
              <p:cNvPr id="104539" name="Google Shape;1186;p63"/>
              <p:cNvSpPr>
                <a:spLocks/>
              </p:cNvSpPr>
              <p:nvPr/>
            </p:nvSpPr>
            <p:spPr bwMode="auto">
              <a:xfrm>
                <a:off x="-901238" y="2245689"/>
                <a:ext cx="1402621" cy="655824"/>
              </a:xfrm>
              <a:custGeom>
                <a:avLst/>
                <a:gdLst/>
                <a:ahLst/>
                <a:cxnLst>
                  <a:cxn ang="0">
                    <a:pos x="15508" y="0"/>
                  </a:cxn>
                  <a:cxn ang="0">
                    <a:pos x="14408" y="90"/>
                  </a:cxn>
                  <a:cxn ang="0">
                    <a:pos x="14073" y="1123"/>
                  </a:cxn>
                  <a:cxn ang="0">
                    <a:pos x="11763" y="1518"/>
                  </a:cxn>
                  <a:cxn ang="0">
                    <a:pos x="11733" y="1518"/>
                  </a:cxn>
                  <a:cxn ang="0">
                    <a:pos x="9392" y="1123"/>
                  </a:cxn>
                  <a:cxn ang="0">
                    <a:pos x="9362" y="211"/>
                  </a:cxn>
                  <a:cxn ang="0">
                    <a:pos x="8060" y="99"/>
                  </a:cxn>
                  <a:cxn ang="0">
                    <a:pos x="0" y="5895"/>
                  </a:cxn>
                  <a:cxn ang="0">
                    <a:pos x="4590" y="8509"/>
                  </a:cxn>
                  <a:cxn ang="0">
                    <a:pos x="4833" y="10698"/>
                  </a:cxn>
                  <a:cxn ang="0">
                    <a:pos x="11398" y="10819"/>
                  </a:cxn>
                  <a:cxn ang="0">
                    <a:pos x="12098" y="10819"/>
                  </a:cxn>
                  <a:cxn ang="0">
                    <a:pos x="18693" y="10971"/>
                  </a:cxn>
                  <a:cxn ang="0">
                    <a:pos x="18876" y="8509"/>
                  </a:cxn>
                  <a:cxn ang="0">
                    <a:pos x="23466" y="5895"/>
                  </a:cxn>
                  <a:cxn ang="0">
                    <a:pos x="15508" y="0"/>
                  </a:cxn>
                </a:cxnLst>
                <a:rect l="0" t="0" r="r" b="b"/>
                <a:pathLst>
                  <a:path w="23466" h="10972" extrusionOk="0">
                    <a:moveTo>
                      <a:pt x="15508" y="0"/>
                    </a:moveTo>
                    <a:cubicBezTo>
                      <a:pt x="14830" y="0"/>
                      <a:pt x="14408" y="90"/>
                      <a:pt x="14408" y="90"/>
                    </a:cubicBezTo>
                    <a:lnTo>
                      <a:pt x="14073" y="1123"/>
                    </a:lnTo>
                    <a:cubicBezTo>
                      <a:pt x="13344" y="1458"/>
                      <a:pt x="12158" y="1488"/>
                      <a:pt x="11763" y="1518"/>
                    </a:cubicBezTo>
                    <a:lnTo>
                      <a:pt x="11733" y="1518"/>
                    </a:lnTo>
                    <a:cubicBezTo>
                      <a:pt x="11307" y="1488"/>
                      <a:pt x="10122" y="1458"/>
                      <a:pt x="9392" y="1123"/>
                    </a:cubicBezTo>
                    <a:lnTo>
                      <a:pt x="9362" y="211"/>
                    </a:lnTo>
                    <a:cubicBezTo>
                      <a:pt x="9362" y="211"/>
                      <a:pt x="8855" y="99"/>
                      <a:pt x="8060" y="99"/>
                    </a:cubicBezTo>
                    <a:cubicBezTo>
                      <a:pt x="6046" y="99"/>
                      <a:pt x="2179" y="818"/>
                      <a:pt x="0" y="5895"/>
                    </a:cubicBezTo>
                    <a:cubicBezTo>
                      <a:pt x="0" y="5895"/>
                      <a:pt x="3526" y="8327"/>
                      <a:pt x="4590" y="8509"/>
                    </a:cubicBezTo>
                    <a:lnTo>
                      <a:pt x="4833" y="10698"/>
                    </a:lnTo>
                    <a:lnTo>
                      <a:pt x="11398" y="10819"/>
                    </a:lnTo>
                    <a:lnTo>
                      <a:pt x="12098" y="10819"/>
                    </a:lnTo>
                    <a:lnTo>
                      <a:pt x="18693" y="10971"/>
                    </a:lnTo>
                    <a:lnTo>
                      <a:pt x="18876" y="8509"/>
                    </a:lnTo>
                    <a:cubicBezTo>
                      <a:pt x="19970" y="8327"/>
                      <a:pt x="23466" y="5895"/>
                      <a:pt x="23466" y="5895"/>
                    </a:cubicBezTo>
                    <a:cubicBezTo>
                      <a:pt x="21231" y="690"/>
                      <a:pt x="17388" y="0"/>
                      <a:pt x="155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8" name="Google Shape;1187;p63"/>
              <p:cNvSpPr/>
              <p:nvPr/>
            </p:nvSpPr>
            <p:spPr>
              <a:xfrm>
                <a:off x="-375268" y="2082092"/>
                <a:ext cx="389047" cy="261017"/>
              </a:xfrm>
              <a:custGeom>
                <a:avLst/>
                <a:gdLst/>
                <a:ahLst/>
                <a:cxnLst/>
                <a:rect l="l" t="t" r="r" b="b"/>
                <a:pathLst>
                  <a:path w="6505" h="4390" extrusionOk="0">
                    <a:moveTo>
                      <a:pt x="6505" y="1"/>
                    </a:moveTo>
                    <a:lnTo>
                      <a:pt x="0" y="639"/>
                    </a:lnTo>
                    <a:cubicBezTo>
                      <a:pt x="0" y="639"/>
                      <a:pt x="578" y="2007"/>
                      <a:pt x="608" y="4074"/>
                    </a:cubicBezTo>
                    <a:cubicBezTo>
                      <a:pt x="608" y="4074"/>
                      <a:pt x="1725" y="4389"/>
                      <a:pt x="3052" y="4389"/>
                    </a:cubicBezTo>
                    <a:cubicBezTo>
                      <a:pt x="3743" y="4389"/>
                      <a:pt x="4491" y="4304"/>
                      <a:pt x="5167" y="4044"/>
                    </a:cubicBezTo>
                    <a:lnTo>
                      <a:pt x="6505" y="1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defTabSz="91390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lt"/>
                  <a:cs typeface="+mn-cs"/>
                </a:endParaRPr>
              </a:p>
            </p:txBody>
          </p:sp>
          <p:sp>
            <p:nvSpPr>
              <p:cNvPr id="104541" name="Google Shape;1188;p63"/>
              <p:cNvSpPr>
                <a:spLocks/>
              </p:cNvSpPr>
              <p:nvPr/>
            </p:nvSpPr>
            <p:spPr bwMode="auto">
              <a:xfrm>
                <a:off x="-1061128" y="1684786"/>
                <a:ext cx="270769" cy="167662"/>
              </a:xfrm>
              <a:custGeom>
                <a:avLst/>
                <a:gdLst/>
                <a:ahLst/>
                <a:cxnLst>
                  <a:cxn ang="0">
                    <a:pos x="2592" y="0"/>
                  </a:cxn>
                  <a:cxn ang="0">
                    <a:pos x="0" y="865"/>
                  </a:cxn>
                  <a:cxn ang="0">
                    <a:pos x="2558" y="2804"/>
                  </a:cxn>
                  <a:cxn ang="0">
                    <a:pos x="4529" y="2354"/>
                  </a:cxn>
                  <a:cxn ang="0">
                    <a:pos x="4438" y="409"/>
                  </a:cxn>
                  <a:cxn ang="0">
                    <a:pos x="2592" y="0"/>
                  </a:cxn>
                </a:cxnLst>
                <a:rect l="0" t="0" r="r" b="b"/>
                <a:pathLst>
                  <a:path w="4530" h="2805" extrusionOk="0">
                    <a:moveTo>
                      <a:pt x="2592" y="0"/>
                    </a:moveTo>
                    <a:cubicBezTo>
                      <a:pt x="1673" y="0"/>
                      <a:pt x="757" y="289"/>
                      <a:pt x="0" y="865"/>
                    </a:cubicBezTo>
                    <a:cubicBezTo>
                      <a:pt x="199" y="1859"/>
                      <a:pt x="1055" y="2804"/>
                      <a:pt x="2558" y="2804"/>
                    </a:cubicBezTo>
                    <a:cubicBezTo>
                      <a:pt x="3124" y="2804"/>
                      <a:pt x="3781" y="2670"/>
                      <a:pt x="4529" y="2354"/>
                    </a:cubicBezTo>
                    <a:lnTo>
                      <a:pt x="4438" y="409"/>
                    </a:lnTo>
                    <a:cubicBezTo>
                      <a:pt x="3856" y="137"/>
                      <a:pt x="3224" y="0"/>
                      <a:pt x="2592" y="0"/>
                    </a:cubicBezTo>
                    <a:close/>
                  </a:path>
                </a:pathLst>
              </a:custGeom>
              <a:solidFill>
                <a:srgbClr val="FDE1C8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4542" name="Google Shape;1189;p63"/>
              <p:cNvSpPr>
                <a:spLocks/>
              </p:cNvSpPr>
              <p:nvPr/>
            </p:nvSpPr>
            <p:spPr bwMode="auto">
              <a:xfrm>
                <a:off x="-1070213" y="1590284"/>
                <a:ext cx="274356" cy="146861"/>
              </a:xfrm>
              <a:custGeom>
                <a:avLst/>
                <a:gdLst/>
                <a:ahLst/>
                <a:cxnLst>
                  <a:cxn ang="0">
                    <a:pos x="2427" y="1"/>
                  </a:cxn>
                  <a:cxn ang="0">
                    <a:pos x="882" y="451"/>
                  </a:cxn>
                  <a:cxn ang="0">
                    <a:pos x="152" y="2457"/>
                  </a:cxn>
                  <a:cxn ang="0">
                    <a:pos x="2744" y="1592"/>
                  </a:cxn>
                  <a:cxn ang="0">
                    <a:pos x="4590" y="2001"/>
                  </a:cxn>
                  <a:cxn ang="0">
                    <a:pos x="4529" y="664"/>
                  </a:cxn>
                  <a:cxn ang="0">
                    <a:pos x="2427" y="1"/>
                  </a:cxn>
                </a:cxnLst>
                <a:rect l="0" t="0" r="r" b="b"/>
                <a:pathLst>
                  <a:path w="4590" h="2457" extrusionOk="0">
                    <a:moveTo>
                      <a:pt x="2427" y="1"/>
                    </a:moveTo>
                    <a:cubicBezTo>
                      <a:pt x="1936" y="1"/>
                      <a:pt x="1404" y="118"/>
                      <a:pt x="882" y="451"/>
                    </a:cubicBezTo>
                    <a:cubicBezTo>
                      <a:pt x="243" y="876"/>
                      <a:pt x="0" y="1697"/>
                      <a:pt x="152" y="2457"/>
                    </a:cubicBezTo>
                    <a:cubicBezTo>
                      <a:pt x="909" y="1881"/>
                      <a:pt x="1825" y="1592"/>
                      <a:pt x="2744" y="1592"/>
                    </a:cubicBezTo>
                    <a:cubicBezTo>
                      <a:pt x="3376" y="1592"/>
                      <a:pt x="4008" y="1729"/>
                      <a:pt x="4590" y="2001"/>
                    </a:cubicBezTo>
                    <a:lnTo>
                      <a:pt x="4529" y="664"/>
                    </a:lnTo>
                    <a:cubicBezTo>
                      <a:pt x="4529" y="664"/>
                      <a:pt x="3595" y="1"/>
                      <a:pt x="2427" y="1"/>
                    </a:cubicBezTo>
                    <a:close/>
                  </a:path>
                </a:pathLst>
              </a:custGeom>
              <a:solidFill>
                <a:srgbClr val="FDE1C8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4543" name="Google Shape;1190;p63"/>
              <p:cNvSpPr>
                <a:spLocks/>
              </p:cNvSpPr>
              <p:nvPr/>
            </p:nvSpPr>
            <p:spPr bwMode="auto">
              <a:xfrm>
                <a:off x="-983006" y="1697293"/>
                <a:ext cx="170830" cy="135923"/>
              </a:xfrm>
              <a:custGeom>
                <a:avLst/>
                <a:gdLst/>
                <a:ahLst/>
                <a:cxnLst>
                  <a:cxn ang="0">
                    <a:pos x="1290" y="0"/>
                  </a:cxn>
                  <a:cxn ang="0">
                    <a:pos x="31" y="237"/>
                  </a:cxn>
                  <a:cxn ang="0">
                    <a:pos x="31" y="298"/>
                  </a:cxn>
                  <a:cxn ang="0">
                    <a:pos x="1327" y="134"/>
                  </a:cxn>
                  <a:cxn ang="0">
                    <a:pos x="2250" y="480"/>
                  </a:cxn>
                  <a:cxn ang="0">
                    <a:pos x="2675" y="2183"/>
                  </a:cxn>
                  <a:cxn ang="0">
                    <a:pos x="2778" y="2274"/>
                  </a:cxn>
                  <a:cxn ang="0">
                    <a:pos x="2857" y="2183"/>
                  </a:cxn>
                  <a:cxn ang="0">
                    <a:pos x="2280" y="359"/>
                  </a:cxn>
                  <a:cxn ang="0">
                    <a:pos x="1290" y="0"/>
                  </a:cxn>
                </a:cxnLst>
                <a:rect l="0" t="0" r="r" b="b"/>
                <a:pathLst>
                  <a:path w="2858" h="2274" extrusionOk="0">
                    <a:moveTo>
                      <a:pt x="1290" y="0"/>
                    </a:moveTo>
                    <a:cubicBezTo>
                      <a:pt x="860" y="0"/>
                      <a:pt x="406" y="123"/>
                      <a:pt x="31" y="237"/>
                    </a:cubicBezTo>
                    <a:cubicBezTo>
                      <a:pt x="0" y="237"/>
                      <a:pt x="0" y="298"/>
                      <a:pt x="31" y="298"/>
                    </a:cubicBezTo>
                    <a:cubicBezTo>
                      <a:pt x="440" y="264"/>
                      <a:pt x="897" y="134"/>
                      <a:pt x="1327" y="134"/>
                    </a:cubicBezTo>
                    <a:cubicBezTo>
                      <a:pt x="1663" y="134"/>
                      <a:pt x="1983" y="214"/>
                      <a:pt x="2250" y="480"/>
                    </a:cubicBezTo>
                    <a:cubicBezTo>
                      <a:pt x="2645" y="906"/>
                      <a:pt x="2645" y="1635"/>
                      <a:pt x="2675" y="2183"/>
                    </a:cubicBezTo>
                    <a:cubicBezTo>
                      <a:pt x="2690" y="2243"/>
                      <a:pt x="2736" y="2274"/>
                      <a:pt x="2778" y="2274"/>
                    </a:cubicBezTo>
                    <a:cubicBezTo>
                      <a:pt x="2819" y="2274"/>
                      <a:pt x="2857" y="2243"/>
                      <a:pt x="2857" y="2183"/>
                    </a:cubicBezTo>
                    <a:cubicBezTo>
                      <a:pt x="2827" y="1575"/>
                      <a:pt x="2797" y="784"/>
                      <a:pt x="2280" y="359"/>
                    </a:cubicBezTo>
                    <a:cubicBezTo>
                      <a:pt x="2013" y="91"/>
                      <a:pt x="1660" y="0"/>
                      <a:pt x="12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4544" name="Google Shape;1191;p63"/>
              <p:cNvSpPr>
                <a:spLocks/>
              </p:cNvSpPr>
              <p:nvPr/>
            </p:nvSpPr>
            <p:spPr bwMode="auto">
              <a:xfrm>
                <a:off x="-911698" y="1733763"/>
                <a:ext cx="98445" cy="54991"/>
              </a:xfrm>
              <a:custGeom>
                <a:avLst/>
                <a:gdLst/>
                <a:ahLst/>
                <a:cxnLst>
                  <a:cxn ang="0">
                    <a:pos x="580" y="1"/>
                  </a:cxn>
                  <a:cxn ang="0">
                    <a:pos x="53" y="213"/>
                  </a:cxn>
                  <a:cxn ang="0">
                    <a:pos x="119" y="341"/>
                  </a:cxn>
                  <a:cxn ang="0">
                    <a:pos x="145" y="335"/>
                  </a:cxn>
                  <a:cxn ang="0">
                    <a:pos x="585" y="190"/>
                  </a:cxn>
                  <a:cxn ang="0">
                    <a:pos x="1026" y="365"/>
                  </a:cxn>
                  <a:cxn ang="0">
                    <a:pos x="1482" y="882"/>
                  </a:cxn>
                  <a:cxn ang="0">
                    <a:pos x="1545" y="920"/>
                  </a:cxn>
                  <a:cxn ang="0">
                    <a:pos x="1604" y="791"/>
                  </a:cxn>
                  <a:cxn ang="0">
                    <a:pos x="580" y="1"/>
                  </a:cxn>
                </a:cxnLst>
                <a:rect l="0" t="0" r="r" b="b"/>
                <a:pathLst>
                  <a:path w="1647" h="920" extrusionOk="0">
                    <a:moveTo>
                      <a:pt x="580" y="1"/>
                    </a:moveTo>
                    <a:cubicBezTo>
                      <a:pt x="408" y="1"/>
                      <a:pt x="229" y="64"/>
                      <a:pt x="53" y="213"/>
                    </a:cubicBezTo>
                    <a:cubicBezTo>
                      <a:pt x="1" y="266"/>
                      <a:pt x="62" y="341"/>
                      <a:pt x="119" y="341"/>
                    </a:cubicBezTo>
                    <a:cubicBezTo>
                      <a:pt x="127" y="341"/>
                      <a:pt x="136" y="339"/>
                      <a:pt x="145" y="335"/>
                    </a:cubicBezTo>
                    <a:cubicBezTo>
                      <a:pt x="297" y="244"/>
                      <a:pt x="441" y="190"/>
                      <a:pt x="585" y="190"/>
                    </a:cubicBezTo>
                    <a:cubicBezTo>
                      <a:pt x="730" y="190"/>
                      <a:pt x="874" y="244"/>
                      <a:pt x="1026" y="365"/>
                    </a:cubicBezTo>
                    <a:cubicBezTo>
                      <a:pt x="1209" y="517"/>
                      <a:pt x="1330" y="730"/>
                      <a:pt x="1482" y="882"/>
                    </a:cubicBezTo>
                    <a:cubicBezTo>
                      <a:pt x="1500" y="909"/>
                      <a:pt x="1523" y="920"/>
                      <a:pt x="1545" y="920"/>
                    </a:cubicBezTo>
                    <a:cubicBezTo>
                      <a:pt x="1598" y="920"/>
                      <a:pt x="1647" y="855"/>
                      <a:pt x="1604" y="791"/>
                    </a:cubicBezTo>
                    <a:cubicBezTo>
                      <a:pt x="1388" y="380"/>
                      <a:pt x="1003" y="1"/>
                      <a:pt x="580" y="1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4545" name="Google Shape;1192;p63"/>
              <p:cNvSpPr>
                <a:spLocks/>
              </p:cNvSpPr>
              <p:nvPr/>
            </p:nvSpPr>
            <p:spPr bwMode="auto">
              <a:xfrm>
                <a:off x="408664" y="1616687"/>
                <a:ext cx="265330" cy="168678"/>
              </a:xfrm>
              <a:custGeom>
                <a:avLst/>
                <a:gdLst/>
                <a:ahLst/>
                <a:cxnLst>
                  <a:cxn ang="0">
                    <a:pos x="2197" y="0"/>
                  </a:cxn>
                  <a:cxn ang="0">
                    <a:pos x="0" y="589"/>
                  </a:cxn>
                  <a:cxn ang="0">
                    <a:pos x="92" y="2534"/>
                  </a:cxn>
                  <a:cxn ang="0">
                    <a:pos x="1746" y="2822"/>
                  </a:cxn>
                  <a:cxn ang="0">
                    <a:pos x="4438" y="619"/>
                  </a:cxn>
                  <a:cxn ang="0">
                    <a:pos x="2197" y="0"/>
                  </a:cxn>
                </a:cxnLst>
                <a:rect l="0" t="0" r="r" b="b"/>
                <a:pathLst>
                  <a:path w="4439" h="2822" extrusionOk="0">
                    <a:moveTo>
                      <a:pt x="2197" y="0"/>
                    </a:moveTo>
                    <a:cubicBezTo>
                      <a:pt x="1430" y="0"/>
                      <a:pt x="663" y="198"/>
                      <a:pt x="0" y="589"/>
                    </a:cubicBezTo>
                    <a:lnTo>
                      <a:pt x="92" y="2534"/>
                    </a:lnTo>
                    <a:cubicBezTo>
                      <a:pt x="711" y="2734"/>
                      <a:pt x="1262" y="2822"/>
                      <a:pt x="1746" y="2822"/>
                    </a:cubicBezTo>
                    <a:cubicBezTo>
                      <a:pt x="3470" y="2822"/>
                      <a:pt x="4343" y="1711"/>
                      <a:pt x="4438" y="619"/>
                    </a:cubicBezTo>
                    <a:cubicBezTo>
                      <a:pt x="3763" y="205"/>
                      <a:pt x="2980" y="0"/>
                      <a:pt x="2197" y="0"/>
                    </a:cubicBezTo>
                    <a:close/>
                  </a:path>
                </a:pathLst>
              </a:custGeom>
              <a:solidFill>
                <a:srgbClr val="FDE1C8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4546" name="Google Shape;1193;p63"/>
              <p:cNvSpPr>
                <a:spLocks/>
              </p:cNvSpPr>
              <p:nvPr/>
            </p:nvSpPr>
            <p:spPr bwMode="auto">
              <a:xfrm>
                <a:off x="403225" y="1521229"/>
                <a:ext cx="276209" cy="133173"/>
              </a:xfrm>
              <a:custGeom>
                <a:avLst/>
                <a:gdLst/>
                <a:ahLst/>
                <a:cxnLst>
                  <a:cxn ang="0">
                    <a:pos x="2320" y="0"/>
                  </a:cxn>
                  <a:cxn ang="0">
                    <a:pos x="0" y="860"/>
                  </a:cxn>
                  <a:cxn ang="0">
                    <a:pos x="91" y="2197"/>
                  </a:cxn>
                  <a:cxn ang="0">
                    <a:pos x="2288" y="1608"/>
                  </a:cxn>
                  <a:cxn ang="0">
                    <a:pos x="4529" y="2227"/>
                  </a:cxn>
                  <a:cxn ang="0">
                    <a:pos x="3617" y="313"/>
                  </a:cxn>
                  <a:cxn ang="0">
                    <a:pos x="2320" y="0"/>
                  </a:cxn>
                </a:cxnLst>
                <a:rect l="0" t="0" r="r" b="b"/>
                <a:pathLst>
                  <a:path w="4621" h="2228" extrusionOk="0">
                    <a:moveTo>
                      <a:pt x="2320" y="0"/>
                    </a:moveTo>
                    <a:cubicBezTo>
                      <a:pt x="1018" y="0"/>
                      <a:pt x="0" y="860"/>
                      <a:pt x="0" y="860"/>
                    </a:cubicBezTo>
                    <a:lnTo>
                      <a:pt x="91" y="2197"/>
                    </a:lnTo>
                    <a:cubicBezTo>
                      <a:pt x="754" y="1806"/>
                      <a:pt x="1521" y="1608"/>
                      <a:pt x="2288" y="1608"/>
                    </a:cubicBezTo>
                    <a:cubicBezTo>
                      <a:pt x="3071" y="1608"/>
                      <a:pt x="3854" y="1813"/>
                      <a:pt x="4529" y="2227"/>
                    </a:cubicBezTo>
                    <a:cubicBezTo>
                      <a:pt x="4620" y="1437"/>
                      <a:pt x="4286" y="677"/>
                      <a:pt x="3617" y="313"/>
                    </a:cubicBezTo>
                    <a:cubicBezTo>
                      <a:pt x="3172" y="86"/>
                      <a:pt x="2731" y="0"/>
                      <a:pt x="2320" y="0"/>
                    </a:cubicBezTo>
                    <a:close/>
                  </a:path>
                </a:pathLst>
              </a:custGeom>
              <a:solidFill>
                <a:srgbClr val="FDE1C8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4547" name="Google Shape;1194;p63"/>
              <p:cNvSpPr>
                <a:spLocks/>
              </p:cNvSpPr>
              <p:nvPr/>
            </p:nvSpPr>
            <p:spPr bwMode="auto">
              <a:xfrm>
                <a:off x="430481" y="1626823"/>
                <a:ext cx="163538" cy="144649"/>
              </a:xfrm>
              <a:custGeom>
                <a:avLst/>
                <a:gdLst/>
                <a:ahLst/>
                <a:cxnLst>
                  <a:cxn ang="0">
                    <a:pos x="1698" y="1"/>
                  </a:cxn>
                  <a:cxn ang="0">
                    <a:pos x="456" y="474"/>
                  </a:cxn>
                  <a:cxn ang="0">
                    <a:pos x="91" y="2328"/>
                  </a:cxn>
                  <a:cxn ang="0">
                    <a:pos x="167" y="2419"/>
                  </a:cxn>
                  <a:cxn ang="0">
                    <a:pos x="243" y="2328"/>
                  </a:cxn>
                  <a:cxn ang="0">
                    <a:pos x="456" y="687"/>
                  </a:cxn>
                  <a:cxn ang="0">
                    <a:pos x="1683" y="137"/>
                  </a:cxn>
                  <a:cxn ang="0">
                    <a:pos x="2587" y="172"/>
                  </a:cxn>
                  <a:cxn ang="0">
                    <a:pos x="2705" y="170"/>
                  </a:cxn>
                  <a:cxn ang="0">
                    <a:pos x="2705" y="109"/>
                  </a:cxn>
                  <a:cxn ang="0">
                    <a:pos x="1698" y="1"/>
                  </a:cxn>
                </a:cxnLst>
                <a:rect l="0" t="0" r="r" b="b"/>
                <a:pathLst>
                  <a:path w="2736" h="2420" extrusionOk="0">
                    <a:moveTo>
                      <a:pt x="1698" y="1"/>
                    </a:moveTo>
                    <a:cubicBezTo>
                      <a:pt x="1228" y="1"/>
                      <a:pt x="771" y="106"/>
                      <a:pt x="456" y="474"/>
                    </a:cubicBezTo>
                    <a:cubicBezTo>
                      <a:pt x="0" y="960"/>
                      <a:pt x="31" y="1720"/>
                      <a:pt x="91" y="2328"/>
                    </a:cubicBezTo>
                    <a:cubicBezTo>
                      <a:pt x="91" y="2389"/>
                      <a:pt x="129" y="2419"/>
                      <a:pt x="167" y="2419"/>
                    </a:cubicBezTo>
                    <a:cubicBezTo>
                      <a:pt x="205" y="2419"/>
                      <a:pt x="243" y="2389"/>
                      <a:pt x="243" y="2328"/>
                    </a:cubicBezTo>
                    <a:cubicBezTo>
                      <a:pt x="243" y="1811"/>
                      <a:pt x="152" y="1173"/>
                      <a:pt x="456" y="687"/>
                    </a:cubicBezTo>
                    <a:cubicBezTo>
                      <a:pt x="740" y="226"/>
                      <a:pt x="1199" y="137"/>
                      <a:pt x="1683" y="137"/>
                    </a:cubicBezTo>
                    <a:cubicBezTo>
                      <a:pt x="1987" y="137"/>
                      <a:pt x="2301" y="172"/>
                      <a:pt x="2587" y="172"/>
                    </a:cubicBezTo>
                    <a:cubicBezTo>
                      <a:pt x="2627" y="172"/>
                      <a:pt x="2667" y="172"/>
                      <a:pt x="2705" y="170"/>
                    </a:cubicBezTo>
                    <a:cubicBezTo>
                      <a:pt x="2736" y="170"/>
                      <a:pt x="2736" y="140"/>
                      <a:pt x="2705" y="109"/>
                    </a:cubicBezTo>
                    <a:cubicBezTo>
                      <a:pt x="2396" y="58"/>
                      <a:pt x="2043" y="1"/>
                      <a:pt x="1698" y="1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4548" name="Google Shape;1195;p63"/>
              <p:cNvSpPr>
                <a:spLocks/>
              </p:cNvSpPr>
              <p:nvPr/>
            </p:nvSpPr>
            <p:spPr bwMode="auto">
              <a:xfrm>
                <a:off x="431736" y="1665276"/>
                <a:ext cx="93006" cy="60071"/>
              </a:xfrm>
              <a:custGeom>
                <a:avLst/>
                <a:gdLst/>
                <a:ahLst/>
                <a:cxnLst>
                  <a:cxn ang="0">
                    <a:pos x="1029" y="1"/>
                  </a:cxn>
                  <a:cxn ang="0">
                    <a:pos x="40" y="912"/>
                  </a:cxn>
                  <a:cxn ang="0">
                    <a:pos x="106" y="1004"/>
                  </a:cxn>
                  <a:cxn ang="0">
                    <a:pos x="192" y="972"/>
                  </a:cxn>
                  <a:cxn ang="0">
                    <a:pos x="648" y="334"/>
                  </a:cxn>
                  <a:cxn ang="0">
                    <a:pos x="1054" y="178"/>
                  </a:cxn>
                  <a:cxn ang="0">
                    <a:pos x="1469" y="273"/>
                  </a:cxn>
                  <a:cxn ang="0">
                    <a:pos x="1492" y="279"/>
                  </a:cxn>
                  <a:cxn ang="0">
                    <a:pos x="1529" y="182"/>
                  </a:cxn>
                  <a:cxn ang="0">
                    <a:pos x="1029" y="1"/>
                  </a:cxn>
                </a:cxnLst>
                <a:rect l="0" t="0" r="r" b="b"/>
                <a:pathLst>
                  <a:path w="1556" h="1005" extrusionOk="0">
                    <a:moveTo>
                      <a:pt x="1029" y="1"/>
                    </a:moveTo>
                    <a:cubicBezTo>
                      <a:pt x="582" y="1"/>
                      <a:pt x="220" y="440"/>
                      <a:pt x="40" y="912"/>
                    </a:cubicBezTo>
                    <a:cubicBezTo>
                      <a:pt x="1" y="971"/>
                      <a:pt x="50" y="1004"/>
                      <a:pt x="106" y="1004"/>
                    </a:cubicBezTo>
                    <a:cubicBezTo>
                      <a:pt x="137" y="1004"/>
                      <a:pt x="170" y="994"/>
                      <a:pt x="192" y="972"/>
                    </a:cubicBezTo>
                    <a:cubicBezTo>
                      <a:pt x="344" y="760"/>
                      <a:pt x="435" y="517"/>
                      <a:pt x="648" y="334"/>
                    </a:cubicBezTo>
                    <a:cubicBezTo>
                      <a:pt x="775" y="223"/>
                      <a:pt x="910" y="178"/>
                      <a:pt x="1054" y="178"/>
                    </a:cubicBezTo>
                    <a:cubicBezTo>
                      <a:pt x="1185" y="178"/>
                      <a:pt x="1324" y="215"/>
                      <a:pt x="1469" y="273"/>
                    </a:cubicBezTo>
                    <a:cubicBezTo>
                      <a:pt x="1477" y="278"/>
                      <a:pt x="1485" y="279"/>
                      <a:pt x="1492" y="279"/>
                    </a:cubicBezTo>
                    <a:cubicBezTo>
                      <a:pt x="1537" y="279"/>
                      <a:pt x="1555" y="208"/>
                      <a:pt x="1529" y="182"/>
                    </a:cubicBezTo>
                    <a:cubicBezTo>
                      <a:pt x="1355" y="55"/>
                      <a:pt x="1187" y="1"/>
                      <a:pt x="1029" y="1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4549" name="Google Shape;1196;p63"/>
              <p:cNvSpPr>
                <a:spLocks/>
              </p:cNvSpPr>
              <p:nvPr/>
            </p:nvSpPr>
            <p:spPr bwMode="auto">
              <a:xfrm>
                <a:off x="-859930" y="960743"/>
                <a:ext cx="1321054" cy="1205850"/>
              </a:xfrm>
              <a:custGeom>
                <a:avLst/>
                <a:gdLst/>
                <a:ahLst/>
                <a:cxnLst>
                  <a:cxn ang="0">
                    <a:pos x="8671" y="0"/>
                  </a:cxn>
                  <a:cxn ang="0">
                    <a:pos x="622" y="10585"/>
                  </a:cxn>
                  <a:cxn ang="0">
                    <a:pos x="1716" y="16208"/>
                  </a:cxn>
                  <a:cxn ang="0">
                    <a:pos x="9984" y="20159"/>
                  </a:cxn>
                  <a:cxn ang="0">
                    <a:pos x="10618" y="20173"/>
                  </a:cxn>
                  <a:cxn ang="0">
                    <a:pos x="20501" y="15721"/>
                  </a:cxn>
                  <a:cxn ang="0">
                    <a:pos x="21473" y="7667"/>
                  </a:cxn>
                  <a:cxn ang="0">
                    <a:pos x="17856" y="2135"/>
                  </a:cxn>
                  <a:cxn ang="0">
                    <a:pos x="8671" y="0"/>
                  </a:cxn>
                </a:cxnLst>
                <a:rect l="0" t="0" r="r" b="b"/>
                <a:pathLst>
                  <a:path w="21991" h="20174" extrusionOk="0">
                    <a:moveTo>
                      <a:pt x="8671" y="0"/>
                    </a:moveTo>
                    <a:cubicBezTo>
                      <a:pt x="4207" y="0"/>
                      <a:pt x="1" y="2149"/>
                      <a:pt x="622" y="10585"/>
                    </a:cubicBezTo>
                    <a:cubicBezTo>
                      <a:pt x="622" y="10585"/>
                      <a:pt x="713" y="14384"/>
                      <a:pt x="1716" y="16208"/>
                    </a:cubicBezTo>
                    <a:cubicBezTo>
                      <a:pt x="2719" y="18062"/>
                      <a:pt x="5880" y="20007"/>
                      <a:pt x="9984" y="20159"/>
                    </a:cubicBezTo>
                    <a:cubicBezTo>
                      <a:pt x="10192" y="20169"/>
                      <a:pt x="10404" y="20173"/>
                      <a:pt x="10618" y="20173"/>
                    </a:cubicBezTo>
                    <a:cubicBezTo>
                      <a:pt x="14596" y="20173"/>
                      <a:pt x="19491" y="18577"/>
                      <a:pt x="20501" y="15721"/>
                    </a:cubicBezTo>
                    <a:cubicBezTo>
                      <a:pt x="21595" y="12712"/>
                      <a:pt x="21990" y="10645"/>
                      <a:pt x="21473" y="7667"/>
                    </a:cubicBezTo>
                    <a:cubicBezTo>
                      <a:pt x="20926" y="4688"/>
                      <a:pt x="20713" y="3350"/>
                      <a:pt x="17856" y="2135"/>
                    </a:cubicBezTo>
                    <a:cubicBezTo>
                      <a:pt x="16536" y="1587"/>
                      <a:pt x="12508" y="0"/>
                      <a:pt x="8671" y="0"/>
                    </a:cubicBezTo>
                    <a:close/>
                  </a:path>
                </a:pathLst>
              </a:custGeom>
              <a:solidFill>
                <a:srgbClr val="FDE1C8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4550" name="Google Shape;1197;p63"/>
              <p:cNvSpPr>
                <a:spLocks/>
              </p:cNvSpPr>
              <p:nvPr/>
            </p:nvSpPr>
            <p:spPr bwMode="auto">
              <a:xfrm>
                <a:off x="-238128" y="1562929"/>
                <a:ext cx="92707" cy="152958"/>
              </a:xfrm>
              <a:custGeom>
                <a:avLst/>
                <a:gdLst/>
                <a:ahLst/>
                <a:cxnLst>
                  <a:cxn ang="0">
                    <a:pos x="259" y="0"/>
                  </a:cxn>
                  <a:cxn ang="0">
                    <a:pos x="213" y="23"/>
                  </a:cxn>
                  <a:cxn ang="0">
                    <a:pos x="61" y="1117"/>
                  </a:cxn>
                  <a:cxn ang="0">
                    <a:pos x="152" y="1817"/>
                  </a:cxn>
                  <a:cxn ang="0">
                    <a:pos x="472" y="2007"/>
                  </a:cxn>
                  <a:cxn ang="0">
                    <a:pos x="548" y="1999"/>
                  </a:cxn>
                  <a:cxn ang="0">
                    <a:pos x="791" y="1847"/>
                  </a:cxn>
                  <a:cxn ang="0">
                    <a:pos x="1034" y="1695"/>
                  </a:cxn>
                  <a:cxn ang="0">
                    <a:pos x="1277" y="2151"/>
                  </a:cxn>
                  <a:cxn ang="0">
                    <a:pos x="973" y="2394"/>
                  </a:cxn>
                  <a:cxn ang="0">
                    <a:pos x="1026" y="2558"/>
                  </a:cxn>
                  <a:cxn ang="0">
                    <a:pos x="1064" y="2546"/>
                  </a:cxn>
                  <a:cxn ang="0">
                    <a:pos x="1520" y="1877"/>
                  </a:cxn>
                  <a:cxn ang="0">
                    <a:pos x="1081" y="1530"/>
                  </a:cxn>
                  <a:cxn ang="0">
                    <a:pos x="973" y="1543"/>
                  </a:cxn>
                  <a:cxn ang="0">
                    <a:pos x="700" y="1725"/>
                  </a:cxn>
                  <a:cxn ang="0">
                    <a:pos x="485" y="1773"/>
                  </a:cxn>
                  <a:cxn ang="0">
                    <a:pos x="244" y="1026"/>
                  </a:cxn>
                  <a:cxn ang="0">
                    <a:pos x="304" y="23"/>
                  </a:cxn>
                  <a:cxn ang="0">
                    <a:pos x="259" y="0"/>
                  </a:cxn>
                </a:cxnLst>
                <a:rect l="0" t="0" r="r" b="b"/>
                <a:pathLst>
                  <a:path w="1551" h="2559" extrusionOk="0">
                    <a:moveTo>
                      <a:pt x="259" y="0"/>
                    </a:moveTo>
                    <a:cubicBezTo>
                      <a:pt x="244" y="0"/>
                      <a:pt x="228" y="8"/>
                      <a:pt x="213" y="23"/>
                    </a:cubicBezTo>
                    <a:cubicBezTo>
                      <a:pt x="122" y="388"/>
                      <a:pt x="122" y="783"/>
                      <a:pt x="61" y="1117"/>
                    </a:cubicBezTo>
                    <a:cubicBezTo>
                      <a:pt x="31" y="1361"/>
                      <a:pt x="0" y="1634"/>
                      <a:pt x="152" y="1817"/>
                    </a:cubicBezTo>
                    <a:cubicBezTo>
                      <a:pt x="228" y="1943"/>
                      <a:pt x="347" y="2007"/>
                      <a:pt x="472" y="2007"/>
                    </a:cubicBezTo>
                    <a:cubicBezTo>
                      <a:pt x="497" y="2007"/>
                      <a:pt x="522" y="2004"/>
                      <a:pt x="548" y="1999"/>
                    </a:cubicBezTo>
                    <a:cubicBezTo>
                      <a:pt x="639" y="1969"/>
                      <a:pt x="730" y="1908"/>
                      <a:pt x="791" y="1847"/>
                    </a:cubicBezTo>
                    <a:cubicBezTo>
                      <a:pt x="821" y="1847"/>
                      <a:pt x="973" y="1695"/>
                      <a:pt x="1034" y="1695"/>
                    </a:cubicBezTo>
                    <a:cubicBezTo>
                      <a:pt x="1095" y="1847"/>
                      <a:pt x="1186" y="1999"/>
                      <a:pt x="1277" y="2151"/>
                    </a:cubicBezTo>
                    <a:cubicBezTo>
                      <a:pt x="1186" y="2273"/>
                      <a:pt x="1095" y="2333"/>
                      <a:pt x="973" y="2394"/>
                    </a:cubicBezTo>
                    <a:cubicBezTo>
                      <a:pt x="895" y="2420"/>
                      <a:pt x="951" y="2558"/>
                      <a:pt x="1026" y="2558"/>
                    </a:cubicBezTo>
                    <a:cubicBezTo>
                      <a:pt x="1039" y="2558"/>
                      <a:pt x="1051" y="2555"/>
                      <a:pt x="1064" y="2546"/>
                    </a:cubicBezTo>
                    <a:cubicBezTo>
                      <a:pt x="1338" y="2424"/>
                      <a:pt x="1551" y="2181"/>
                      <a:pt x="1520" y="1877"/>
                    </a:cubicBezTo>
                    <a:cubicBezTo>
                      <a:pt x="1469" y="1670"/>
                      <a:pt x="1285" y="1530"/>
                      <a:pt x="1081" y="1530"/>
                    </a:cubicBezTo>
                    <a:cubicBezTo>
                      <a:pt x="1046" y="1530"/>
                      <a:pt x="1009" y="1534"/>
                      <a:pt x="973" y="1543"/>
                    </a:cubicBezTo>
                    <a:cubicBezTo>
                      <a:pt x="852" y="1573"/>
                      <a:pt x="791" y="1665"/>
                      <a:pt x="700" y="1725"/>
                    </a:cubicBezTo>
                    <a:cubicBezTo>
                      <a:pt x="615" y="1758"/>
                      <a:pt x="544" y="1773"/>
                      <a:pt x="485" y="1773"/>
                    </a:cubicBezTo>
                    <a:cubicBezTo>
                      <a:pt x="163" y="1773"/>
                      <a:pt x="192" y="1335"/>
                      <a:pt x="244" y="1026"/>
                    </a:cubicBezTo>
                    <a:cubicBezTo>
                      <a:pt x="274" y="753"/>
                      <a:pt x="456" y="297"/>
                      <a:pt x="304" y="23"/>
                    </a:cubicBezTo>
                    <a:cubicBezTo>
                      <a:pt x="289" y="8"/>
                      <a:pt x="274" y="0"/>
                      <a:pt x="25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4551" name="Google Shape;1198;p63"/>
              <p:cNvSpPr>
                <a:spLocks/>
              </p:cNvSpPr>
              <p:nvPr/>
            </p:nvSpPr>
            <p:spPr bwMode="auto">
              <a:xfrm>
                <a:off x="-630531" y="1389893"/>
                <a:ext cx="116317" cy="91034"/>
              </a:xfrm>
              <a:custGeom>
                <a:avLst/>
                <a:gdLst/>
                <a:ahLst/>
                <a:cxnLst>
                  <a:cxn ang="0">
                    <a:pos x="1824" y="0"/>
                  </a:cxn>
                  <a:cxn ang="0">
                    <a:pos x="0" y="1459"/>
                  </a:cxn>
                  <a:cxn ang="0">
                    <a:pos x="48" y="1523"/>
                  </a:cxn>
                  <a:cxn ang="0">
                    <a:pos x="91" y="1490"/>
                  </a:cxn>
                  <a:cxn ang="0">
                    <a:pos x="1854" y="183"/>
                  </a:cxn>
                  <a:cxn ang="0">
                    <a:pos x="1824" y="0"/>
                  </a:cxn>
                </a:cxnLst>
                <a:rect l="0" t="0" r="r" b="b"/>
                <a:pathLst>
                  <a:path w="1946" h="1523" extrusionOk="0">
                    <a:moveTo>
                      <a:pt x="1824" y="0"/>
                    </a:moveTo>
                    <a:cubicBezTo>
                      <a:pt x="1125" y="0"/>
                      <a:pt x="122" y="730"/>
                      <a:pt x="0" y="1459"/>
                    </a:cubicBezTo>
                    <a:cubicBezTo>
                      <a:pt x="0" y="1497"/>
                      <a:pt x="23" y="1523"/>
                      <a:pt x="48" y="1523"/>
                    </a:cubicBezTo>
                    <a:cubicBezTo>
                      <a:pt x="64" y="1523"/>
                      <a:pt x="80" y="1513"/>
                      <a:pt x="91" y="1490"/>
                    </a:cubicBezTo>
                    <a:cubicBezTo>
                      <a:pt x="517" y="821"/>
                      <a:pt x="1033" y="395"/>
                      <a:pt x="1854" y="183"/>
                    </a:cubicBezTo>
                    <a:cubicBezTo>
                      <a:pt x="1945" y="152"/>
                      <a:pt x="1915" y="31"/>
                      <a:pt x="1824" y="0"/>
                    </a:cubicBezTo>
                    <a:close/>
                  </a:path>
                </a:pathLst>
              </a:custGeom>
              <a:solidFill>
                <a:srgbClr val="8E4F4F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4552" name="Google Shape;1199;p63"/>
              <p:cNvSpPr>
                <a:spLocks/>
              </p:cNvSpPr>
              <p:nvPr/>
            </p:nvSpPr>
            <p:spPr bwMode="auto">
              <a:xfrm>
                <a:off x="81652" y="1345722"/>
                <a:ext cx="133293" cy="53138"/>
              </a:xfrm>
              <a:custGeom>
                <a:avLst/>
                <a:gdLst/>
                <a:ahLst/>
                <a:cxnLst>
                  <a:cxn ang="0">
                    <a:pos x="435" y="1"/>
                  </a:cxn>
                  <a:cxn ang="0">
                    <a:pos x="61" y="40"/>
                  </a:cxn>
                  <a:cxn ang="0">
                    <a:pos x="61" y="162"/>
                  </a:cxn>
                  <a:cxn ang="0">
                    <a:pos x="1976" y="861"/>
                  </a:cxn>
                  <a:cxn ang="0">
                    <a:pos x="2056" y="889"/>
                  </a:cxn>
                  <a:cxn ang="0">
                    <a:pos x="2158" y="709"/>
                  </a:cxn>
                  <a:cxn ang="0">
                    <a:pos x="435" y="1"/>
                  </a:cxn>
                </a:cxnLst>
                <a:rect l="0" t="0" r="r" b="b"/>
                <a:pathLst>
                  <a:path w="2230" h="889" extrusionOk="0">
                    <a:moveTo>
                      <a:pt x="435" y="1"/>
                    </a:moveTo>
                    <a:cubicBezTo>
                      <a:pt x="304" y="1"/>
                      <a:pt x="178" y="14"/>
                      <a:pt x="61" y="40"/>
                    </a:cubicBezTo>
                    <a:cubicBezTo>
                      <a:pt x="0" y="40"/>
                      <a:pt x="0" y="131"/>
                      <a:pt x="61" y="162"/>
                    </a:cubicBezTo>
                    <a:cubicBezTo>
                      <a:pt x="760" y="283"/>
                      <a:pt x="1429" y="344"/>
                      <a:pt x="1976" y="861"/>
                    </a:cubicBezTo>
                    <a:cubicBezTo>
                      <a:pt x="2002" y="881"/>
                      <a:pt x="2030" y="889"/>
                      <a:pt x="2056" y="889"/>
                    </a:cubicBezTo>
                    <a:cubicBezTo>
                      <a:pt x="2152" y="889"/>
                      <a:pt x="2230" y="780"/>
                      <a:pt x="2158" y="709"/>
                    </a:cubicBezTo>
                    <a:cubicBezTo>
                      <a:pt x="1782" y="282"/>
                      <a:pt x="1054" y="1"/>
                      <a:pt x="435" y="1"/>
                    </a:cubicBezTo>
                    <a:close/>
                  </a:path>
                </a:pathLst>
              </a:custGeom>
              <a:solidFill>
                <a:srgbClr val="8E4F4F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4553" name="Google Shape;1200;p63"/>
              <p:cNvSpPr>
                <a:spLocks/>
              </p:cNvSpPr>
              <p:nvPr/>
            </p:nvSpPr>
            <p:spPr bwMode="auto">
              <a:xfrm>
                <a:off x="-653294" y="1750149"/>
                <a:ext cx="287196" cy="264020"/>
              </a:xfrm>
              <a:custGeom>
                <a:avLst/>
                <a:gdLst/>
                <a:ahLst/>
                <a:cxnLst>
                  <a:cxn ang="0">
                    <a:pos x="2063" y="1"/>
                  </a:cxn>
                  <a:cxn ang="0">
                    <a:pos x="1946" y="4"/>
                  </a:cxn>
                  <a:cxn ang="0">
                    <a:pos x="61" y="1980"/>
                  </a:cxn>
                  <a:cxn ang="0">
                    <a:pos x="2067" y="3774"/>
                  </a:cxn>
                  <a:cxn ang="0">
                    <a:pos x="2128" y="3773"/>
                  </a:cxn>
                  <a:cxn ang="0">
                    <a:pos x="4043" y="1797"/>
                  </a:cxn>
                  <a:cxn ang="0">
                    <a:pos x="2063" y="1"/>
                  </a:cxn>
                </a:cxnLst>
                <a:rect l="0" t="0" r="r" b="b"/>
                <a:pathLst>
                  <a:path w="4105" h="3774" extrusionOk="0">
                    <a:moveTo>
                      <a:pt x="2063" y="1"/>
                    </a:moveTo>
                    <a:cubicBezTo>
                      <a:pt x="2024" y="1"/>
                      <a:pt x="1985" y="2"/>
                      <a:pt x="1946" y="4"/>
                    </a:cubicBezTo>
                    <a:cubicBezTo>
                      <a:pt x="852" y="65"/>
                      <a:pt x="1" y="946"/>
                      <a:pt x="61" y="1980"/>
                    </a:cubicBezTo>
                    <a:cubicBezTo>
                      <a:pt x="91" y="2994"/>
                      <a:pt x="999" y="3774"/>
                      <a:pt x="2067" y="3774"/>
                    </a:cubicBezTo>
                    <a:cubicBezTo>
                      <a:pt x="2088" y="3774"/>
                      <a:pt x="2108" y="3774"/>
                      <a:pt x="2128" y="3773"/>
                    </a:cubicBezTo>
                    <a:cubicBezTo>
                      <a:pt x="3253" y="3712"/>
                      <a:pt x="4104" y="2831"/>
                      <a:pt x="4043" y="1797"/>
                    </a:cubicBezTo>
                    <a:cubicBezTo>
                      <a:pt x="3985" y="800"/>
                      <a:pt x="3133" y="1"/>
                      <a:pt x="2063" y="1"/>
                    </a:cubicBezTo>
                    <a:close/>
                  </a:path>
                </a:pathLst>
              </a:custGeom>
              <a:solidFill>
                <a:srgbClr val="F1C1C7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4554" name="Google Shape;1201;p63"/>
              <p:cNvSpPr>
                <a:spLocks/>
              </p:cNvSpPr>
              <p:nvPr/>
            </p:nvSpPr>
            <p:spPr bwMode="auto">
              <a:xfrm>
                <a:off x="-13510" y="1706137"/>
                <a:ext cx="313902" cy="288697"/>
              </a:xfrm>
              <a:custGeom>
                <a:avLst/>
                <a:gdLst/>
                <a:ahLst/>
                <a:cxnLst>
                  <a:cxn ang="0">
                    <a:pos x="2064" y="1"/>
                  </a:cxn>
                  <a:cxn ang="0">
                    <a:pos x="1945" y="4"/>
                  </a:cxn>
                  <a:cxn ang="0">
                    <a:pos x="30" y="1980"/>
                  </a:cxn>
                  <a:cxn ang="0">
                    <a:pos x="2010" y="3746"/>
                  </a:cxn>
                  <a:cxn ang="0">
                    <a:pos x="2128" y="3743"/>
                  </a:cxn>
                  <a:cxn ang="0">
                    <a:pos x="4043" y="1767"/>
                  </a:cxn>
                  <a:cxn ang="0">
                    <a:pos x="2064" y="1"/>
                  </a:cxn>
                </a:cxnLst>
                <a:rect l="0" t="0" r="r" b="b"/>
                <a:pathLst>
                  <a:path w="4074" h="3747" extrusionOk="0">
                    <a:moveTo>
                      <a:pt x="2064" y="1"/>
                    </a:moveTo>
                    <a:cubicBezTo>
                      <a:pt x="2024" y="1"/>
                      <a:pt x="1985" y="2"/>
                      <a:pt x="1945" y="4"/>
                    </a:cubicBezTo>
                    <a:cubicBezTo>
                      <a:pt x="851" y="35"/>
                      <a:pt x="0" y="916"/>
                      <a:pt x="30" y="1980"/>
                    </a:cubicBezTo>
                    <a:cubicBezTo>
                      <a:pt x="89" y="2976"/>
                      <a:pt x="967" y="3746"/>
                      <a:pt x="2010" y="3746"/>
                    </a:cubicBezTo>
                    <a:cubicBezTo>
                      <a:pt x="2049" y="3746"/>
                      <a:pt x="2088" y="3745"/>
                      <a:pt x="2128" y="3743"/>
                    </a:cubicBezTo>
                    <a:cubicBezTo>
                      <a:pt x="3222" y="3682"/>
                      <a:pt x="4073" y="2801"/>
                      <a:pt x="4043" y="1767"/>
                    </a:cubicBezTo>
                    <a:cubicBezTo>
                      <a:pt x="3984" y="771"/>
                      <a:pt x="3107" y="1"/>
                      <a:pt x="2064" y="1"/>
                    </a:cubicBezTo>
                    <a:close/>
                  </a:path>
                </a:pathLst>
              </a:custGeom>
              <a:solidFill>
                <a:srgbClr val="F1C1C7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4555" name="Google Shape;1202;p63"/>
              <p:cNvSpPr>
                <a:spLocks/>
              </p:cNvSpPr>
              <p:nvPr/>
            </p:nvSpPr>
            <p:spPr bwMode="auto">
              <a:xfrm>
                <a:off x="-516127" y="1598671"/>
                <a:ext cx="67304" cy="78302"/>
              </a:xfrm>
              <a:custGeom>
                <a:avLst/>
                <a:gdLst/>
                <a:ahLst/>
                <a:cxnLst>
                  <a:cxn ang="0">
                    <a:pos x="564" y="0"/>
                  </a:cxn>
                  <a:cxn ang="0">
                    <a:pos x="518" y="3"/>
                  </a:cxn>
                  <a:cxn ang="0">
                    <a:pos x="1" y="702"/>
                  </a:cxn>
                  <a:cxn ang="0">
                    <a:pos x="609" y="1310"/>
                  </a:cxn>
                  <a:cxn ang="0">
                    <a:pos x="1095" y="611"/>
                  </a:cxn>
                  <a:cxn ang="0">
                    <a:pos x="564" y="0"/>
                  </a:cxn>
                </a:cxnLst>
                <a:rect l="0" t="0" r="r" b="b"/>
                <a:pathLst>
                  <a:path w="1126" h="1310" extrusionOk="0">
                    <a:moveTo>
                      <a:pt x="564" y="0"/>
                    </a:moveTo>
                    <a:cubicBezTo>
                      <a:pt x="548" y="0"/>
                      <a:pt x="533" y="1"/>
                      <a:pt x="518" y="3"/>
                    </a:cubicBezTo>
                    <a:cubicBezTo>
                      <a:pt x="214" y="33"/>
                      <a:pt x="1" y="337"/>
                      <a:pt x="1" y="702"/>
                    </a:cubicBezTo>
                    <a:cubicBezTo>
                      <a:pt x="31" y="1036"/>
                      <a:pt x="305" y="1310"/>
                      <a:pt x="609" y="1310"/>
                    </a:cubicBezTo>
                    <a:cubicBezTo>
                      <a:pt x="913" y="1279"/>
                      <a:pt x="1126" y="975"/>
                      <a:pt x="1095" y="611"/>
                    </a:cubicBezTo>
                    <a:cubicBezTo>
                      <a:pt x="1066" y="264"/>
                      <a:pt x="846" y="0"/>
                      <a:pt x="564" y="0"/>
                    </a:cubicBezTo>
                    <a:close/>
                  </a:path>
                </a:pathLst>
              </a:custGeom>
              <a:solidFill>
                <a:srgbClr val="111111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4556" name="Google Shape;1203;p63"/>
              <p:cNvSpPr>
                <a:spLocks/>
              </p:cNvSpPr>
              <p:nvPr/>
            </p:nvSpPr>
            <p:spPr bwMode="auto">
              <a:xfrm>
                <a:off x="16201" y="1562331"/>
                <a:ext cx="67304" cy="78302"/>
              </a:xfrm>
              <a:custGeom>
                <a:avLst/>
                <a:gdLst/>
                <a:ahLst/>
                <a:cxnLst>
                  <a:cxn ang="0">
                    <a:pos x="559" y="1"/>
                  </a:cxn>
                  <a:cxn ang="0">
                    <a:pos x="518" y="3"/>
                  </a:cxn>
                  <a:cxn ang="0">
                    <a:pos x="1" y="702"/>
                  </a:cxn>
                  <a:cxn ang="0">
                    <a:pos x="609" y="1310"/>
                  </a:cxn>
                  <a:cxn ang="0">
                    <a:pos x="1095" y="611"/>
                  </a:cxn>
                  <a:cxn ang="0">
                    <a:pos x="559" y="1"/>
                  </a:cxn>
                </a:cxnLst>
                <a:rect l="0" t="0" r="r" b="b"/>
                <a:pathLst>
                  <a:path w="1126" h="1310" extrusionOk="0">
                    <a:moveTo>
                      <a:pt x="559" y="1"/>
                    </a:moveTo>
                    <a:cubicBezTo>
                      <a:pt x="545" y="1"/>
                      <a:pt x="532" y="1"/>
                      <a:pt x="518" y="3"/>
                    </a:cubicBezTo>
                    <a:cubicBezTo>
                      <a:pt x="214" y="33"/>
                      <a:pt x="1" y="337"/>
                      <a:pt x="1" y="702"/>
                    </a:cubicBezTo>
                    <a:cubicBezTo>
                      <a:pt x="31" y="1036"/>
                      <a:pt x="305" y="1310"/>
                      <a:pt x="609" y="1310"/>
                    </a:cubicBezTo>
                    <a:cubicBezTo>
                      <a:pt x="882" y="1279"/>
                      <a:pt x="1126" y="976"/>
                      <a:pt x="1095" y="611"/>
                    </a:cubicBezTo>
                    <a:cubicBezTo>
                      <a:pt x="1066" y="265"/>
                      <a:pt x="818" y="1"/>
                      <a:pt x="559" y="1"/>
                    </a:cubicBezTo>
                    <a:close/>
                  </a:path>
                </a:pathLst>
              </a:custGeom>
              <a:solidFill>
                <a:srgbClr val="111111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4557" name="Google Shape;1204;p63"/>
              <p:cNvSpPr>
                <a:spLocks/>
              </p:cNvSpPr>
              <p:nvPr/>
            </p:nvSpPr>
            <p:spPr bwMode="auto">
              <a:xfrm>
                <a:off x="-944705" y="978696"/>
                <a:ext cx="316197" cy="640621"/>
              </a:xfrm>
              <a:custGeom>
                <a:avLst/>
                <a:gdLst/>
                <a:ahLst/>
                <a:cxnLst>
                  <a:cxn ang="0">
                    <a:pos x="5289" y="1"/>
                  </a:cxn>
                  <a:cxn ang="0">
                    <a:pos x="5289" y="1"/>
                  </a:cxn>
                  <a:cxn ang="0">
                    <a:pos x="973" y="4165"/>
                  </a:cxn>
                  <a:cxn ang="0">
                    <a:pos x="547" y="10244"/>
                  </a:cxn>
                  <a:cxn ang="0">
                    <a:pos x="2158" y="10700"/>
                  </a:cxn>
                  <a:cxn ang="0">
                    <a:pos x="2209" y="10718"/>
                  </a:cxn>
                  <a:cxn ang="0">
                    <a:pos x="2189" y="9514"/>
                  </a:cxn>
                  <a:cxn ang="0">
                    <a:pos x="4195" y="8998"/>
                  </a:cxn>
                  <a:cxn ang="0">
                    <a:pos x="4894" y="1460"/>
                  </a:cxn>
                  <a:cxn ang="0">
                    <a:pos x="5289" y="1"/>
                  </a:cxn>
                </a:cxnLst>
                <a:rect l="0" t="0" r="r" b="b"/>
                <a:pathLst>
                  <a:path w="5290" h="10719" extrusionOk="0">
                    <a:moveTo>
                      <a:pt x="5289" y="1"/>
                    </a:moveTo>
                    <a:lnTo>
                      <a:pt x="5289" y="1"/>
                    </a:lnTo>
                    <a:cubicBezTo>
                      <a:pt x="3192" y="882"/>
                      <a:pt x="1520" y="2554"/>
                      <a:pt x="973" y="4165"/>
                    </a:cubicBezTo>
                    <a:cubicBezTo>
                      <a:pt x="0" y="7022"/>
                      <a:pt x="547" y="10244"/>
                      <a:pt x="547" y="10244"/>
                    </a:cubicBezTo>
                    <a:cubicBezTo>
                      <a:pt x="912" y="10305"/>
                      <a:pt x="1976" y="10639"/>
                      <a:pt x="2158" y="10700"/>
                    </a:cubicBezTo>
                    <a:cubicBezTo>
                      <a:pt x="2179" y="10712"/>
                      <a:pt x="2196" y="10718"/>
                      <a:pt x="2209" y="10718"/>
                    </a:cubicBezTo>
                    <a:cubicBezTo>
                      <a:pt x="2388" y="10718"/>
                      <a:pt x="1905" y="9628"/>
                      <a:pt x="2189" y="9514"/>
                    </a:cubicBezTo>
                    <a:cubicBezTo>
                      <a:pt x="2857" y="9302"/>
                      <a:pt x="3526" y="9119"/>
                      <a:pt x="4195" y="8998"/>
                    </a:cubicBezTo>
                    <a:cubicBezTo>
                      <a:pt x="3830" y="6414"/>
                      <a:pt x="4134" y="3831"/>
                      <a:pt x="4894" y="1460"/>
                    </a:cubicBezTo>
                    <a:cubicBezTo>
                      <a:pt x="5046" y="973"/>
                      <a:pt x="5167" y="487"/>
                      <a:pt x="5289" y="1"/>
                    </a:cubicBezTo>
                    <a:close/>
                  </a:path>
                </a:pathLst>
              </a:custGeom>
              <a:solidFill>
                <a:srgbClr val="3D1926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4558" name="Google Shape;1205;p63"/>
              <p:cNvSpPr>
                <a:spLocks/>
              </p:cNvSpPr>
              <p:nvPr/>
            </p:nvSpPr>
            <p:spPr bwMode="auto">
              <a:xfrm>
                <a:off x="-724621" y="949286"/>
                <a:ext cx="206611" cy="570154"/>
              </a:xfrm>
              <a:custGeom>
                <a:avLst/>
                <a:gdLst/>
                <a:ahLst/>
                <a:cxnLst>
                  <a:cxn ang="0">
                    <a:pos x="3040" y="0"/>
                  </a:cxn>
                  <a:cxn ang="0">
                    <a:pos x="1489" y="487"/>
                  </a:cxn>
                  <a:cxn ang="0">
                    <a:pos x="1094" y="1946"/>
                  </a:cxn>
                  <a:cxn ang="0">
                    <a:pos x="365" y="9484"/>
                  </a:cxn>
                  <a:cxn ang="0">
                    <a:pos x="3222" y="8997"/>
                  </a:cxn>
                  <a:cxn ang="0">
                    <a:pos x="3040" y="0"/>
                  </a:cxn>
                </a:cxnLst>
                <a:rect l="0" t="0" r="r" b="b"/>
                <a:pathLst>
                  <a:path w="3222" h="9484" extrusionOk="0">
                    <a:moveTo>
                      <a:pt x="3040" y="0"/>
                    </a:moveTo>
                    <a:cubicBezTo>
                      <a:pt x="2492" y="92"/>
                      <a:pt x="1976" y="274"/>
                      <a:pt x="1489" y="487"/>
                    </a:cubicBezTo>
                    <a:cubicBezTo>
                      <a:pt x="1337" y="973"/>
                      <a:pt x="1216" y="1459"/>
                      <a:pt x="1094" y="1946"/>
                    </a:cubicBezTo>
                    <a:cubicBezTo>
                      <a:pt x="334" y="4317"/>
                      <a:pt x="0" y="6900"/>
                      <a:pt x="365" y="9484"/>
                    </a:cubicBezTo>
                    <a:cubicBezTo>
                      <a:pt x="1337" y="9271"/>
                      <a:pt x="2280" y="9119"/>
                      <a:pt x="3222" y="8997"/>
                    </a:cubicBezTo>
                    <a:cubicBezTo>
                      <a:pt x="2553" y="6019"/>
                      <a:pt x="2523" y="2979"/>
                      <a:pt x="3040" y="0"/>
                    </a:cubicBezTo>
                    <a:close/>
                  </a:path>
                </a:pathLst>
              </a:custGeom>
              <a:solidFill>
                <a:srgbClr val="582938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4559" name="Google Shape;1206;p63"/>
              <p:cNvSpPr>
                <a:spLocks/>
              </p:cNvSpPr>
              <p:nvPr/>
            </p:nvSpPr>
            <p:spPr bwMode="auto">
              <a:xfrm>
                <a:off x="-576698" y="804804"/>
                <a:ext cx="831620" cy="695991"/>
              </a:xfrm>
              <a:custGeom>
                <a:avLst/>
                <a:gdLst/>
                <a:ahLst/>
                <a:cxnLst>
                  <a:cxn ang="0">
                    <a:pos x="6538" y="1"/>
                  </a:cxn>
                  <a:cxn ang="0">
                    <a:pos x="6506" y="2"/>
                  </a:cxn>
                  <a:cxn ang="0">
                    <a:pos x="5138" y="2525"/>
                  </a:cxn>
                  <a:cxn ang="0">
                    <a:pos x="3954" y="839"/>
                  </a:cxn>
                  <a:cxn ang="0">
                    <a:pos x="3709" y="883"/>
                  </a:cxn>
                  <a:cxn ang="0">
                    <a:pos x="4135" y="2616"/>
                  </a:cxn>
                  <a:cxn ang="0">
                    <a:pos x="2083" y="2297"/>
                  </a:cxn>
                  <a:cxn ang="0">
                    <a:pos x="518" y="2464"/>
                  </a:cxn>
                  <a:cxn ang="0">
                    <a:pos x="700" y="11491"/>
                  </a:cxn>
                  <a:cxn ang="0">
                    <a:pos x="5490" y="11237"/>
                  </a:cxn>
                  <a:cxn ang="0">
                    <a:pos x="7326" y="11279"/>
                  </a:cxn>
                  <a:cxn ang="0">
                    <a:pos x="7396" y="8376"/>
                  </a:cxn>
                  <a:cxn ang="0">
                    <a:pos x="7509" y="8482"/>
                  </a:cxn>
                  <a:cxn ang="0">
                    <a:pos x="8208" y="11339"/>
                  </a:cxn>
                  <a:cxn ang="0">
                    <a:pos x="11035" y="11309"/>
                  </a:cxn>
                  <a:cxn ang="0">
                    <a:pos x="10852" y="7449"/>
                  </a:cxn>
                  <a:cxn ang="0">
                    <a:pos x="10852" y="7449"/>
                  </a:cxn>
                  <a:cxn ang="0">
                    <a:pos x="12220" y="11431"/>
                  </a:cxn>
                  <a:cxn ang="0">
                    <a:pos x="13588" y="11643"/>
                  </a:cxn>
                  <a:cxn ang="0">
                    <a:pos x="9180" y="2008"/>
                  </a:cxn>
                  <a:cxn ang="0">
                    <a:pos x="5928" y="2494"/>
                  </a:cxn>
                  <a:cxn ang="0">
                    <a:pos x="6538" y="1"/>
                  </a:cxn>
                </a:cxnLst>
                <a:rect l="0" t="0" r="r" b="b"/>
                <a:pathLst>
                  <a:path w="13588" h="11644" extrusionOk="0">
                    <a:moveTo>
                      <a:pt x="6538" y="1"/>
                    </a:moveTo>
                    <a:cubicBezTo>
                      <a:pt x="6527" y="1"/>
                      <a:pt x="6517" y="1"/>
                      <a:pt x="6506" y="2"/>
                    </a:cubicBezTo>
                    <a:cubicBezTo>
                      <a:pt x="5563" y="32"/>
                      <a:pt x="5138" y="2525"/>
                      <a:pt x="5138" y="2525"/>
                    </a:cubicBezTo>
                    <a:cubicBezTo>
                      <a:pt x="5138" y="2525"/>
                      <a:pt x="4806" y="839"/>
                      <a:pt x="3954" y="839"/>
                    </a:cubicBezTo>
                    <a:cubicBezTo>
                      <a:pt x="3877" y="839"/>
                      <a:pt x="3795" y="853"/>
                      <a:pt x="3709" y="883"/>
                    </a:cubicBezTo>
                    <a:cubicBezTo>
                      <a:pt x="2676" y="1248"/>
                      <a:pt x="4135" y="2616"/>
                      <a:pt x="4135" y="2616"/>
                    </a:cubicBezTo>
                    <a:cubicBezTo>
                      <a:pt x="3453" y="2394"/>
                      <a:pt x="2762" y="2297"/>
                      <a:pt x="2083" y="2297"/>
                    </a:cubicBezTo>
                    <a:cubicBezTo>
                      <a:pt x="1551" y="2297"/>
                      <a:pt x="1025" y="2357"/>
                      <a:pt x="518" y="2464"/>
                    </a:cubicBezTo>
                    <a:cubicBezTo>
                      <a:pt x="1" y="5473"/>
                      <a:pt x="31" y="8513"/>
                      <a:pt x="700" y="11491"/>
                    </a:cubicBezTo>
                    <a:cubicBezTo>
                      <a:pt x="2549" y="11286"/>
                      <a:pt x="4267" y="11237"/>
                      <a:pt x="5490" y="11237"/>
                    </a:cubicBezTo>
                    <a:cubicBezTo>
                      <a:pt x="6619" y="11237"/>
                      <a:pt x="7326" y="11279"/>
                      <a:pt x="7326" y="11279"/>
                    </a:cubicBezTo>
                    <a:cubicBezTo>
                      <a:pt x="7326" y="11279"/>
                      <a:pt x="7103" y="8376"/>
                      <a:pt x="7396" y="8376"/>
                    </a:cubicBezTo>
                    <a:cubicBezTo>
                      <a:pt x="7427" y="8376"/>
                      <a:pt x="7465" y="8409"/>
                      <a:pt x="7509" y="8482"/>
                    </a:cubicBezTo>
                    <a:cubicBezTo>
                      <a:pt x="7965" y="9242"/>
                      <a:pt x="8208" y="11339"/>
                      <a:pt x="8208" y="11339"/>
                    </a:cubicBezTo>
                    <a:lnTo>
                      <a:pt x="11035" y="11309"/>
                    </a:lnTo>
                    <a:cubicBezTo>
                      <a:pt x="11156" y="10610"/>
                      <a:pt x="10852" y="7449"/>
                      <a:pt x="10852" y="7449"/>
                    </a:cubicBezTo>
                    <a:cubicBezTo>
                      <a:pt x="11521" y="8482"/>
                      <a:pt x="12220" y="11431"/>
                      <a:pt x="12220" y="11431"/>
                    </a:cubicBezTo>
                    <a:cubicBezTo>
                      <a:pt x="12585" y="11491"/>
                      <a:pt x="13071" y="11583"/>
                      <a:pt x="13588" y="11643"/>
                    </a:cubicBezTo>
                    <a:cubicBezTo>
                      <a:pt x="12858" y="8269"/>
                      <a:pt x="11095" y="4987"/>
                      <a:pt x="9180" y="2008"/>
                    </a:cubicBezTo>
                    <a:cubicBezTo>
                      <a:pt x="7387" y="2099"/>
                      <a:pt x="5928" y="2494"/>
                      <a:pt x="5928" y="2494"/>
                    </a:cubicBezTo>
                    <a:cubicBezTo>
                      <a:pt x="5928" y="2494"/>
                      <a:pt x="7412" y="1"/>
                      <a:pt x="6538" y="1"/>
                    </a:cubicBezTo>
                    <a:close/>
                  </a:path>
                </a:pathLst>
              </a:custGeom>
              <a:solidFill>
                <a:srgbClr val="3D1926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4560" name="Google Shape;1207;p63"/>
              <p:cNvSpPr>
                <a:spLocks/>
              </p:cNvSpPr>
              <p:nvPr/>
            </p:nvSpPr>
            <p:spPr bwMode="auto">
              <a:xfrm>
                <a:off x="-27600" y="924907"/>
                <a:ext cx="438386" cy="594543"/>
              </a:xfrm>
              <a:custGeom>
                <a:avLst/>
                <a:gdLst/>
                <a:ahLst/>
                <a:cxnLst>
                  <a:cxn ang="0">
                    <a:pos x="617" y="1"/>
                  </a:cxn>
                  <a:cxn ang="0">
                    <a:pos x="0" y="11"/>
                  </a:cxn>
                  <a:cxn ang="0">
                    <a:pos x="4408" y="9646"/>
                  </a:cxn>
                  <a:cxn ang="0">
                    <a:pos x="6961" y="9981"/>
                  </a:cxn>
                  <a:cxn ang="0">
                    <a:pos x="2949" y="193"/>
                  </a:cxn>
                  <a:cxn ang="0">
                    <a:pos x="617" y="1"/>
                  </a:cxn>
                </a:cxnLst>
                <a:rect l="0" t="0" r="r" b="b"/>
                <a:pathLst>
                  <a:path w="6961" h="9981" extrusionOk="0">
                    <a:moveTo>
                      <a:pt x="617" y="1"/>
                    </a:moveTo>
                    <a:cubicBezTo>
                      <a:pt x="409" y="1"/>
                      <a:pt x="203" y="4"/>
                      <a:pt x="0" y="11"/>
                    </a:cubicBezTo>
                    <a:cubicBezTo>
                      <a:pt x="1915" y="3020"/>
                      <a:pt x="3678" y="6303"/>
                      <a:pt x="4408" y="9646"/>
                    </a:cubicBezTo>
                    <a:cubicBezTo>
                      <a:pt x="5259" y="9768"/>
                      <a:pt x="6201" y="9890"/>
                      <a:pt x="6961" y="9981"/>
                    </a:cubicBezTo>
                    <a:cubicBezTo>
                      <a:pt x="6566" y="6455"/>
                      <a:pt x="5168" y="2959"/>
                      <a:pt x="2949" y="193"/>
                    </a:cubicBezTo>
                    <a:cubicBezTo>
                      <a:pt x="2162" y="50"/>
                      <a:pt x="1374" y="1"/>
                      <a:pt x="617" y="1"/>
                    </a:cubicBezTo>
                    <a:close/>
                  </a:path>
                </a:pathLst>
              </a:custGeom>
              <a:solidFill>
                <a:srgbClr val="582938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4561" name="Google Shape;1208;p63"/>
              <p:cNvSpPr>
                <a:spLocks/>
              </p:cNvSpPr>
              <p:nvPr/>
            </p:nvSpPr>
            <p:spPr bwMode="auto">
              <a:xfrm>
                <a:off x="157272" y="935691"/>
                <a:ext cx="336161" cy="61438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4013" y="9788"/>
                  </a:cxn>
                  <a:cxn ang="0">
                    <a:pos x="4560" y="9849"/>
                  </a:cxn>
                  <a:cxn ang="0">
                    <a:pos x="4712" y="10304"/>
                  </a:cxn>
                  <a:cxn ang="0">
                    <a:pos x="5594" y="9940"/>
                  </a:cxn>
                  <a:cxn ang="0">
                    <a:pos x="3739" y="2797"/>
                  </a:cxn>
                  <a:cxn ang="0">
                    <a:pos x="1" y="0"/>
                  </a:cxn>
                </a:cxnLst>
                <a:rect l="0" t="0" r="r" b="b"/>
                <a:pathLst>
                  <a:path w="5624" h="10305" extrusionOk="0">
                    <a:moveTo>
                      <a:pt x="1" y="0"/>
                    </a:moveTo>
                    <a:cubicBezTo>
                      <a:pt x="2220" y="2766"/>
                      <a:pt x="3618" y="6262"/>
                      <a:pt x="4013" y="9788"/>
                    </a:cubicBezTo>
                    <a:cubicBezTo>
                      <a:pt x="4195" y="9818"/>
                      <a:pt x="4378" y="9818"/>
                      <a:pt x="4560" y="9849"/>
                    </a:cubicBezTo>
                    <a:cubicBezTo>
                      <a:pt x="5046" y="9909"/>
                      <a:pt x="4469" y="10274"/>
                      <a:pt x="4712" y="10304"/>
                    </a:cubicBezTo>
                    <a:cubicBezTo>
                      <a:pt x="4955" y="10304"/>
                      <a:pt x="5594" y="9940"/>
                      <a:pt x="5594" y="9940"/>
                    </a:cubicBezTo>
                    <a:cubicBezTo>
                      <a:pt x="5594" y="9940"/>
                      <a:pt x="5624" y="7478"/>
                      <a:pt x="3739" y="2797"/>
                    </a:cubicBezTo>
                    <a:cubicBezTo>
                      <a:pt x="3040" y="1125"/>
                      <a:pt x="1581" y="335"/>
                      <a:pt x="1" y="0"/>
                    </a:cubicBezTo>
                    <a:close/>
                  </a:path>
                </a:pathLst>
              </a:custGeom>
              <a:solidFill>
                <a:srgbClr val="3D1926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4562" name="Google Shape;1209;p63"/>
              <p:cNvSpPr>
                <a:spLocks/>
              </p:cNvSpPr>
              <p:nvPr/>
            </p:nvSpPr>
            <p:spPr bwMode="auto">
              <a:xfrm>
                <a:off x="-1108407" y="2605269"/>
                <a:ext cx="394319" cy="383620"/>
              </a:xfrm>
              <a:custGeom>
                <a:avLst/>
                <a:gdLst/>
                <a:ahLst/>
                <a:cxnLst>
                  <a:cxn ang="0">
                    <a:pos x="3648" y="1"/>
                  </a:cxn>
                  <a:cxn ang="0">
                    <a:pos x="31" y="5624"/>
                  </a:cxn>
                  <a:cxn ang="0">
                    <a:pos x="1379" y="6418"/>
                  </a:cxn>
                  <a:cxn ang="0">
                    <a:pos x="3648" y="6050"/>
                  </a:cxn>
                  <a:cxn ang="0">
                    <a:pos x="6597" y="1551"/>
                  </a:cxn>
                  <a:cxn ang="0">
                    <a:pos x="3648" y="1"/>
                  </a:cxn>
                </a:cxnLst>
                <a:rect l="0" t="0" r="r" b="b"/>
                <a:pathLst>
                  <a:path w="6597" h="6418" extrusionOk="0">
                    <a:moveTo>
                      <a:pt x="3648" y="1"/>
                    </a:moveTo>
                    <a:cubicBezTo>
                      <a:pt x="3648" y="1"/>
                      <a:pt x="1" y="4165"/>
                      <a:pt x="31" y="5624"/>
                    </a:cubicBezTo>
                    <a:cubicBezTo>
                      <a:pt x="44" y="6237"/>
                      <a:pt x="659" y="6418"/>
                      <a:pt x="1379" y="6418"/>
                    </a:cubicBezTo>
                    <a:cubicBezTo>
                      <a:pt x="2407" y="6418"/>
                      <a:pt x="3648" y="6050"/>
                      <a:pt x="3648" y="6050"/>
                    </a:cubicBezTo>
                    <a:lnTo>
                      <a:pt x="6597" y="1551"/>
                    </a:lnTo>
                    <a:lnTo>
                      <a:pt x="3648" y="1"/>
                    </a:lnTo>
                    <a:close/>
                  </a:path>
                </a:pathLst>
              </a:custGeom>
              <a:solidFill>
                <a:srgbClr val="FDE1C8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4563" name="Google Shape;1210;p63"/>
              <p:cNvSpPr>
                <a:spLocks/>
              </p:cNvSpPr>
              <p:nvPr/>
            </p:nvSpPr>
            <p:spPr bwMode="auto">
              <a:xfrm>
                <a:off x="-681456" y="2174741"/>
                <a:ext cx="461563" cy="804896"/>
              </a:xfrm>
              <a:custGeom>
                <a:avLst/>
                <a:gdLst/>
                <a:ahLst/>
                <a:cxnLst>
                  <a:cxn ang="0">
                    <a:pos x="1278" y="0"/>
                  </a:cxn>
                  <a:cxn ang="0">
                    <a:pos x="882" y="2067"/>
                  </a:cxn>
                  <a:cxn ang="0">
                    <a:pos x="1" y="10031"/>
                  </a:cxn>
                  <a:cxn ang="0">
                    <a:pos x="7721" y="13465"/>
                  </a:cxn>
                  <a:cxn ang="0">
                    <a:pos x="7721" y="4073"/>
                  </a:cxn>
                  <a:cxn ang="0">
                    <a:pos x="1278" y="0"/>
                  </a:cxn>
                </a:cxnLst>
                <a:rect l="0" t="0" r="r" b="b"/>
                <a:pathLst>
                  <a:path w="7722" h="13466" extrusionOk="0">
                    <a:moveTo>
                      <a:pt x="1278" y="0"/>
                    </a:moveTo>
                    <a:lnTo>
                      <a:pt x="882" y="2067"/>
                    </a:lnTo>
                    <a:lnTo>
                      <a:pt x="1" y="10031"/>
                    </a:lnTo>
                    <a:lnTo>
                      <a:pt x="7721" y="13465"/>
                    </a:lnTo>
                    <a:lnTo>
                      <a:pt x="7721" y="4073"/>
                    </a:lnTo>
                    <a:cubicBezTo>
                      <a:pt x="6202" y="1945"/>
                      <a:pt x="1278" y="0"/>
                      <a:pt x="1278" y="0"/>
                    </a:cubicBezTo>
                    <a:close/>
                  </a:path>
                </a:pathLst>
              </a:custGeom>
              <a:solidFill>
                <a:srgbClr val="EBE9F4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4564" name="Google Shape;1211;p63"/>
              <p:cNvSpPr>
                <a:spLocks/>
              </p:cNvSpPr>
              <p:nvPr/>
            </p:nvSpPr>
            <p:spPr bwMode="auto">
              <a:xfrm>
                <a:off x="-570580" y="2154718"/>
                <a:ext cx="370649" cy="804956"/>
              </a:xfrm>
              <a:custGeom>
                <a:avLst/>
                <a:gdLst/>
                <a:ahLst/>
                <a:cxnLst>
                  <a:cxn ang="0">
                    <a:pos x="1034" y="1"/>
                  </a:cxn>
                  <a:cxn ang="0">
                    <a:pos x="699" y="2068"/>
                  </a:cxn>
                  <a:cxn ang="0">
                    <a:pos x="0" y="10031"/>
                  </a:cxn>
                  <a:cxn ang="0">
                    <a:pos x="6201" y="13466"/>
                  </a:cxn>
                  <a:cxn ang="0">
                    <a:pos x="6201" y="4074"/>
                  </a:cxn>
                  <a:cxn ang="0">
                    <a:pos x="1034" y="1"/>
                  </a:cxn>
                </a:cxnLst>
                <a:rect l="0" t="0" r="r" b="b"/>
                <a:pathLst>
                  <a:path w="6201" h="13467" extrusionOk="0">
                    <a:moveTo>
                      <a:pt x="1034" y="1"/>
                    </a:moveTo>
                    <a:lnTo>
                      <a:pt x="699" y="2068"/>
                    </a:lnTo>
                    <a:lnTo>
                      <a:pt x="0" y="10031"/>
                    </a:lnTo>
                    <a:lnTo>
                      <a:pt x="6201" y="13466"/>
                    </a:lnTo>
                    <a:lnTo>
                      <a:pt x="6201" y="4074"/>
                    </a:lnTo>
                    <a:cubicBezTo>
                      <a:pt x="4985" y="1977"/>
                      <a:pt x="1034" y="1"/>
                      <a:pt x="1034" y="1"/>
                    </a:cubicBezTo>
                    <a:close/>
                  </a:path>
                </a:pathLst>
              </a:custGeom>
              <a:solidFill>
                <a:srgbClr val="EBE9F4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4565" name="Google Shape;1212;p63"/>
              <p:cNvSpPr>
                <a:spLocks/>
              </p:cNvSpPr>
              <p:nvPr/>
            </p:nvSpPr>
            <p:spPr bwMode="auto">
              <a:xfrm>
                <a:off x="-450677" y="2140194"/>
                <a:ext cx="252599" cy="804896"/>
              </a:xfrm>
              <a:custGeom>
                <a:avLst/>
                <a:gdLst/>
                <a:ahLst/>
                <a:cxnLst>
                  <a:cxn ang="0">
                    <a:pos x="699" y="1"/>
                  </a:cxn>
                  <a:cxn ang="0">
                    <a:pos x="456" y="2068"/>
                  </a:cxn>
                  <a:cxn ang="0">
                    <a:pos x="0" y="10031"/>
                  </a:cxn>
                  <a:cxn ang="0">
                    <a:pos x="4225" y="13466"/>
                  </a:cxn>
                  <a:cxn ang="0">
                    <a:pos x="4225" y="4074"/>
                  </a:cxn>
                  <a:cxn ang="0">
                    <a:pos x="699" y="1"/>
                  </a:cxn>
                </a:cxnLst>
                <a:rect l="0" t="0" r="r" b="b"/>
                <a:pathLst>
                  <a:path w="4226" h="13466" extrusionOk="0">
                    <a:moveTo>
                      <a:pt x="699" y="1"/>
                    </a:moveTo>
                    <a:lnTo>
                      <a:pt x="456" y="2068"/>
                    </a:lnTo>
                    <a:lnTo>
                      <a:pt x="0" y="10031"/>
                    </a:lnTo>
                    <a:lnTo>
                      <a:pt x="4225" y="13466"/>
                    </a:lnTo>
                    <a:lnTo>
                      <a:pt x="4225" y="4074"/>
                    </a:lnTo>
                    <a:cubicBezTo>
                      <a:pt x="3405" y="1976"/>
                      <a:pt x="699" y="1"/>
                      <a:pt x="699" y="1"/>
                    </a:cubicBezTo>
                    <a:close/>
                  </a:path>
                </a:pathLst>
              </a:custGeom>
              <a:solidFill>
                <a:srgbClr val="EBE9F4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4566" name="Google Shape;1213;p63"/>
              <p:cNvSpPr>
                <a:spLocks/>
              </p:cNvSpPr>
              <p:nvPr/>
            </p:nvSpPr>
            <p:spPr bwMode="auto">
              <a:xfrm>
                <a:off x="-196348" y="2171095"/>
                <a:ext cx="461563" cy="804896"/>
              </a:xfrm>
              <a:custGeom>
                <a:avLst/>
                <a:gdLst/>
                <a:ahLst/>
                <a:cxnLst>
                  <a:cxn ang="0">
                    <a:pos x="6444" y="0"/>
                  </a:cxn>
                  <a:cxn ang="0">
                    <a:pos x="1" y="4104"/>
                  </a:cxn>
                  <a:cxn ang="0">
                    <a:pos x="1" y="13466"/>
                  </a:cxn>
                  <a:cxn ang="0">
                    <a:pos x="7721" y="10061"/>
                  </a:cxn>
                  <a:cxn ang="0">
                    <a:pos x="6870" y="2067"/>
                  </a:cxn>
                  <a:cxn ang="0">
                    <a:pos x="6444" y="0"/>
                  </a:cxn>
                </a:cxnLst>
                <a:rect l="0" t="0" r="r" b="b"/>
                <a:pathLst>
                  <a:path w="7722" h="13466" extrusionOk="0">
                    <a:moveTo>
                      <a:pt x="6444" y="0"/>
                    </a:moveTo>
                    <a:cubicBezTo>
                      <a:pt x="6444" y="0"/>
                      <a:pt x="1520" y="1976"/>
                      <a:pt x="1" y="4104"/>
                    </a:cubicBezTo>
                    <a:lnTo>
                      <a:pt x="1" y="13466"/>
                    </a:lnTo>
                    <a:lnTo>
                      <a:pt x="7721" y="10061"/>
                    </a:lnTo>
                    <a:lnTo>
                      <a:pt x="6870" y="2067"/>
                    </a:lnTo>
                    <a:lnTo>
                      <a:pt x="6444" y="0"/>
                    </a:lnTo>
                    <a:close/>
                  </a:path>
                </a:pathLst>
              </a:custGeom>
              <a:solidFill>
                <a:srgbClr val="EBE9F4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4567" name="Google Shape;1214;p63"/>
              <p:cNvSpPr>
                <a:spLocks/>
              </p:cNvSpPr>
              <p:nvPr/>
            </p:nvSpPr>
            <p:spPr bwMode="auto">
              <a:xfrm>
                <a:off x="-216311" y="2151132"/>
                <a:ext cx="370649" cy="804896"/>
              </a:xfrm>
              <a:custGeom>
                <a:avLst/>
                <a:gdLst/>
                <a:ahLst/>
                <a:cxnLst>
                  <a:cxn ang="0">
                    <a:pos x="5168" y="0"/>
                  </a:cxn>
                  <a:cxn ang="0">
                    <a:pos x="0" y="4103"/>
                  </a:cxn>
                  <a:cxn ang="0">
                    <a:pos x="0" y="13465"/>
                  </a:cxn>
                  <a:cxn ang="0">
                    <a:pos x="6201" y="10061"/>
                  </a:cxn>
                  <a:cxn ang="0">
                    <a:pos x="5502" y="2067"/>
                  </a:cxn>
                  <a:cxn ang="0">
                    <a:pos x="5168" y="0"/>
                  </a:cxn>
                </a:cxnLst>
                <a:rect l="0" t="0" r="r" b="b"/>
                <a:pathLst>
                  <a:path w="6201" h="13466" extrusionOk="0">
                    <a:moveTo>
                      <a:pt x="5168" y="0"/>
                    </a:moveTo>
                    <a:cubicBezTo>
                      <a:pt x="5168" y="0"/>
                      <a:pt x="1216" y="1976"/>
                      <a:pt x="0" y="4103"/>
                    </a:cubicBezTo>
                    <a:lnTo>
                      <a:pt x="0" y="13465"/>
                    </a:lnTo>
                    <a:lnTo>
                      <a:pt x="6201" y="10061"/>
                    </a:lnTo>
                    <a:lnTo>
                      <a:pt x="5502" y="2067"/>
                    </a:lnTo>
                    <a:lnTo>
                      <a:pt x="5168" y="0"/>
                    </a:lnTo>
                    <a:close/>
                  </a:path>
                </a:pathLst>
              </a:custGeom>
              <a:solidFill>
                <a:srgbClr val="EBE9F4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4568" name="Google Shape;1215;p63"/>
              <p:cNvSpPr>
                <a:spLocks/>
              </p:cNvSpPr>
              <p:nvPr/>
            </p:nvSpPr>
            <p:spPr bwMode="auto">
              <a:xfrm>
                <a:off x="-218164" y="2138400"/>
                <a:ext cx="254452" cy="803103"/>
              </a:xfrm>
              <a:custGeom>
                <a:avLst/>
                <a:gdLst/>
                <a:ahLst/>
                <a:cxnLst>
                  <a:cxn ang="0">
                    <a:pos x="3557" y="0"/>
                  </a:cxn>
                  <a:cxn ang="0">
                    <a:pos x="1" y="4073"/>
                  </a:cxn>
                  <a:cxn ang="0">
                    <a:pos x="1" y="13435"/>
                  </a:cxn>
                  <a:cxn ang="0">
                    <a:pos x="4256" y="10031"/>
                  </a:cxn>
                  <a:cxn ang="0">
                    <a:pos x="3770" y="2037"/>
                  </a:cxn>
                  <a:cxn ang="0">
                    <a:pos x="3557" y="0"/>
                  </a:cxn>
                </a:cxnLst>
                <a:rect l="0" t="0" r="r" b="b"/>
                <a:pathLst>
                  <a:path w="4257" h="13436" extrusionOk="0">
                    <a:moveTo>
                      <a:pt x="3557" y="0"/>
                    </a:moveTo>
                    <a:cubicBezTo>
                      <a:pt x="3557" y="0"/>
                      <a:pt x="852" y="1946"/>
                      <a:pt x="1" y="4073"/>
                    </a:cubicBezTo>
                    <a:lnTo>
                      <a:pt x="1" y="13435"/>
                    </a:lnTo>
                    <a:lnTo>
                      <a:pt x="4256" y="10031"/>
                    </a:lnTo>
                    <a:lnTo>
                      <a:pt x="3770" y="2037"/>
                    </a:lnTo>
                    <a:lnTo>
                      <a:pt x="3557" y="0"/>
                    </a:lnTo>
                    <a:close/>
                  </a:path>
                </a:pathLst>
              </a:custGeom>
              <a:solidFill>
                <a:srgbClr val="EBE9F4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4569" name="Google Shape;1216;p63"/>
              <p:cNvSpPr>
                <a:spLocks/>
              </p:cNvSpPr>
              <p:nvPr/>
            </p:nvSpPr>
            <p:spPr bwMode="auto">
              <a:xfrm>
                <a:off x="-746608" y="2223335"/>
                <a:ext cx="499459" cy="778118"/>
              </a:xfrm>
              <a:custGeom>
                <a:avLst/>
                <a:gdLst/>
                <a:ahLst/>
                <a:cxnLst>
                  <a:cxn ang="0">
                    <a:pos x="1182" y="1"/>
                  </a:cxn>
                  <a:cxn ang="0">
                    <a:pos x="179" y="1376"/>
                  </a:cxn>
                  <a:cxn ang="0">
                    <a:pos x="453" y="9704"/>
                  </a:cxn>
                  <a:cxn ang="0">
                    <a:pos x="8356" y="13017"/>
                  </a:cxn>
                  <a:cxn ang="0">
                    <a:pos x="8356" y="3199"/>
                  </a:cxn>
                  <a:cxn ang="0">
                    <a:pos x="1547" y="38"/>
                  </a:cxn>
                  <a:cxn ang="0">
                    <a:pos x="1182" y="1"/>
                  </a:cxn>
                </a:cxnLst>
                <a:rect l="0" t="0" r="r" b="b"/>
                <a:pathLst>
                  <a:path w="8356" h="13018" extrusionOk="0">
                    <a:moveTo>
                      <a:pt x="1182" y="1"/>
                    </a:moveTo>
                    <a:cubicBezTo>
                      <a:pt x="1" y="1"/>
                      <a:pt x="179" y="1376"/>
                      <a:pt x="179" y="1376"/>
                    </a:cubicBezTo>
                    <a:lnTo>
                      <a:pt x="453" y="9704"/>
                    </a:lnTo>
                    <a:cubicBezTo>
                      <a:pt x="2276" y="10069"/>
                      <a:pt x="8356" y="13017"/>
                      <a:pt x="8356" y="13017"/>
                    </a:cubicBezTo>
                    <a:lnTo>
                      <a:pt x="8356" y="3199"/>
                    </a:lnTo>
                    <a:cubicBezTo>
                      <a:pt x="7869" y="2835"/>
                      <a:pt x="3097" y="342"/>
                      <a:pt x="1547" y="38"/>
                    </a:cubicBezTo>
                    <a:cubicBezTo>
                      <a:pt x="1413" y="12"/>
                      <a:pt x="1292" y="1"/>
                      <a:pt x="1182" y="1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4570" name="Google Shape;1217;p63"/>
              <p:cNvSpPr>
                <a:spLocks/>
              </p:cNvSpPr>
              <p:nvPr/>
            </p:nvSpPr>
            <p:spPr bwMode="auto">
              <a:xfrm>
                <a:off x="-149128" y="2212456"/>
                <a:ext cx="499459" cy="778059"/>
              </a:xfrm>
              <a:custGeom>
                <a:avLst/>
                <a:gdLst/>
                <a:ahLst/>
                <a:cxnLst>
                  <a:cxn ang="0">
                    <a:pos x="7174" y="0"/>
                  </a:cxn>
                  <a:cxn ang="0">
                    <a:pos x="6810" y="38"/>
                  </a:cxn>
                  <a:cxn ang="0">
                    <a:pos x="1" y="3321"/>
                  </a:cxn>
                  <a:cxn ang="0">
                    <a:pos x="1" y="13017"/>
                  </a:cxn>
                  <a:cxn ang="0">
                    <a:pos x="7904" y="9673"/>
                  </a:cxn>
                  <a:cxn ang="0">
                    <a:pos x="8177" y="1375"/>
                  </a:cxn>
                  <a:cxn ang="0">
                    <a:pos x="7174" y="0"/>
                  </a:cxn>
                </a:cxnLst>
                <a:rect l="0" t="0" r="r" b="b"/>
                <a:pathLst>
                  <a:path w="8356" h="13017" extrusionOk="0">
                    <a:moveTo>
                      <a:pt x="7174" y="0"/>
                    </a:moveTo>
                    <a:cubicBezTo>
                      <a:pt x="7065" y="0"/>
                      <a:pt x="6943" y="12"/>
                      <a:pt x="6810" y="38"/>
                    </a:cubicBezTo>
                    <a:cubicBezTo>
                      <a:pt x="5259" y="311"/>
                      <a:pt x="487" y="2956"/>
                      <a:pt x="1" y="3321"/>
                    </a:cubicBezTo>
                    <a:lnTo>
                      <a:pt x="1" y="13017"/>
                    </a:lnTo>
                    <a:cubicBezTo>
                      <a:pt x="1" y="13017"/>
                      <a:pt x="6080" y="10068"/>
                      <a:pt x="7904" y="9673"/>
                    </a:cubicBezTo>
                    <a:lnTo>
                      <a:pt x="8177" y="1375"/>
                    </a:lnTo>
                    <a:cubicBezTo>
                      <a:pt x="8177" y="1375"/>
                      <a:pt x="8356" y="0"/>
                      <a:pt x="7174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4571" name="Google Shape;1218;p63"/>
              <p:cNvSpPr>
                <a:spLocks/>
              </p:cNvSpPr>
              <p:nvPr/>
            </p:nvSpPr>
            <p:spPr bwMode="auto">
              <a:xfrm>
                <a:off x="-247213" y="2396430"/>
                <a:ext cx="98146" cy="611712"/>
              </a:xfrm>
              <a:custGeom>
                <a:avLst/>
                <a:gdLst/>
                <a:ahLst/>
                <a:cxnLst>
                  <a:cxn ang="0">
                    <a:pos x="1008" y="1"/>
                  </a:cxn>
                  <a:cxn ang="0">
                    <a:pos x="1" y="303"/>
                  </a:cxn>
                  <a:cxn ang="0">
                    <a:pos x="1" y="10121"/>
                  </a:cxn>
                  <a:cxn ang="0">
                    <a:pos x="832" y="10234"/>
                  </a:cxn>
                  <a:cxn ang="0">
                    <a:pos x="1642" y="9939"/>
                  </a:cxn>
                  <a:cxn ang="0">
                    <a:pos x="1642" y="243"/>
                  </a:cxn>
                  <a:cxn ang="0">
                    <a:pos x="1008" y="1"/>
                  </a:cxn>
                </a:cxnLst>
                <a:rect l="0" t="0" r="r" b="b"/>
                <a:pathLst>
                  <a:path w="1642" h="10234" extrusionOk="0">
                    <a:moveTo>
                      <a:pt x="1008" y="1"/>
                    </a:moveTo>
                    <a:cubicBezTo>
                      <a:pt x="505" y="1"/>
                      <a:pt x="1" y="303"/>
                      <a:pt x="1" y="303"/>
                    </a:cubicBezTo>
                    <a:lnTo>
                      <a:pt x="1" y="10121"/>
                    </a:lnTo>
                    <a:cubicBezTo>
                      <a:pt x="342" y="10203"/>
                      <a:pt x="615" y="10234"/>
                      <a:pt x="832" y="10234"/>
                    </a:cubicBezTo>
                    <a:cubicBezTo>
                      <a:pt x="1503" y="10234"/>
                      <a:pt x="1642" y="9939"/>
                      <a:pt x="1642" y="9939"/>
                    </a:cubicBezTo>
                    <a:lnTo>
                      <a:pt x="1642" y="243"/>
                    </a:lnTo>
                    <a:cubicBezTo>
                      <a:pt x="1462" y="63"/>
                      <a:pt x="1235" y="1"/>
                      <a:pt x="1008" y="1"/>
                    </a:cubicBezTo>
                    <a:close/>
                  </a:path>
                </a:pathLst>
              </a:custGeom>
              <a:solidFill>
                <a:srgbClr val="62CFEE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4572" name="Google Shape;1219;p63"/>
              <p:cNvSpPr>
                <a:spLocks/>
              </p:cNvSpPr>
              <p:nvPr/>
            </p:nvSpPr>
            <p:spPr bwMode="auto">
              <a:xfrm>
                <a:off x="-1122992" y="2570961"/>
                <a:ext cx="632393" cy="553732"/>
              </a:xfrm>
              <a:custGeom>
                <a:avLst/>
                <a:gdLst/>
                <a:ahLst/>
                <a:cxnLst>
                  <a:cxn ang="0">
                    <a:pos x="8803" y="1"/>
                  </a:cxn>
                  <a:cxn ang="0">
                    <a:pos x="6962" y="1639"/>
                  </a:cxn>
                  <a:cxn ang="0">
                    <a:pos x="5975" y="31"/>
                  </a:cxn>
                  <a:cxn ang="0">
                    <a:pos x="5807" y="58"/>
                  </a:cxn>
                  <a:cxn ang="0">
                    <a:pos x="5807" y="2642"/>
                  </a:cxn>
                  <a:cxn ang="0">
                    <a:pos x="1400" y="5134"/>
                  </a:cxn>
                  <a:cxn ang="0">
                    <a:pos x="245" y="6198"/>
                  </a:cxn>
                  <a:cxn ang="0">
                    <a:pos x="3832" y="9264"/>
                  </a:cxn>
                  <a:cxn ang="0">
                    <a:pos x="5017" y="8903"/>
                  </a:cxn>
                  <a:cxn ang="0">
                    <a:pos x="10549" y="2368"/>
                  </a:cxn>
                  <a:cxn ang="0">
                    <a:pos x="10222" y="2019"/>
                  </a:cxn>
                  <a:cxn ang="0">
                    <a:pos x="9283" y="2360"/>
                  </a:cxn>
                  <a:cxn ang="0">
                    <a:pos x="9283" y="2360"/>
                  </a:cxn>
                  <a:cxn ang="0">
                    <a:pos x="10002" y="1152"/>
                  </a:cxn>
                  <a:cxn ang="0">
                    <a:pos x="9700" y="1069"/>
                  </a:cxn>
                  <a:cxn ang="0">
                    <a:pos x="8548" y="1773"/>
                  </a:cxn>
                  <a:cxn ang="0">
                    <a:pos x="8548" y="1773"/>
                  </a:cxn>
                  <a:cxn ang="0">
                    <a:pos x="8969" y="28"/>
                  </a:cxn>
                  <a:cxn ang="0">
                    <a:pos x="8803" y="1"/>
                  </a:cxn>
                </a:cxnLst>
                <a:rect l="0" t="0" r="r" b="b"/>
                <a:pathLst>
                  <a:path w="10580" h="9264" extrusionOk="0">
                    <a:moveTo>
                      <a:pt x="8803" y="1"/>
                    </a:moveTo>
                    <a:cubicBezTo>
                      <a:pt x="8019" y="1"/>
                      <a:pt x="6962" y="1639"/>
                      <a:pt x="6962" y="1639"/>
                    </a:cubicBezTo>
                    <a:cubicBezTo>
                      <a:pt x="6962" y="1639"/>
                      <a:pt x="6699" y="31"/>
                      <a:pt x="5975" y="31"/>
                    </a:cubicBezTo>
                    <a:cubicBezTo>
                      <a:pt x="5922" y="31"/>
                      <a:pt x="5866" y="39"/>
                      <a:pt x="5807" y="58"/>
                    </a:cubicBezTo>
                    <a:cubicBezTo>
                      <a:pt x="4926" y="301"/>
                      <a:pt x="5807" y="2642"/>
                      <a:pt x="5807" y="2642"/>
                    </a:cubicBezTo>
                    <a:lnTo>
                      <a:pt x="1400" y="5134"/>
                    </a:lnTo>
                    <a:cubicBezTo>
                      <a:pt x="1400" y="5134"/>
                      <a:pt x="397" y="5621"/>
                      <a:pt x="245" y="6198"/>
                    </a:cubicBezTo>
                    <a:cubicBezTo>
                      <a:pt x="1" y="7467"/>
                      <a:pt x="2087" y="9264"/>
                      <a:pt x="3832" y="9264"/>
                    </a:cubicBezTo>
                    <a:cubicBezTo>
                      <a:pt x="4261" y="9264"/>
                      <a:pt x="4669" y="9155"/>
                      <a:pt x="5017" y="8903"/>
                    </a:cubicBezTo>
                    <a:cubicBezTo>
                      <a:pt x="6810" y="7657"/>
                      <a:pt x="10579" y="2824"/>
                      <a:pt x="10549" y="2368"/>
                    </a:cubicBezTo>
                    <a:cubicBezTo>
                      <a:pt x="10549" y="2110"/>
                      <a:pt x="10413" y="2019"/>
                      <a:pt x="10222" y="2019"/>
                    </a:cubicBezTo>
                    <a:cubicBezTo>
                      <a:pt x="9946" y="2019"/>
                      <a:pt x="9554" y="2207"/>
                      <a:pt x="9283" y="2360"/>
                    </a:cubicBezTo>
                    <a:cubicBezTo>
                      <a:pt x="9753" y="2055"/>
                      <a:pt x="10530" y="1460"/>
                      <a:pt x="10002" y="1152"/>
                    </a:cubicBezTo>
                    <a:cubicBezTo>
                      <a:pt x="9906" y="1094"/>
                      <a:pt x="9804" y="1069"/>
                      <a:pt x="9700" y="1069"/>
                    </a:cubicBezTo>
                    <a:cubicBezTo>
                      <a:pt x="9281" y="1069"/>
                      <a:pt x="8823" y="1479"/>
                      <a:pt x="8548" y="1773"/>
                    </a:cubicBezTo>
                    <a:cubicBezTo>
                      <a:pt x="8921" y="1266"/>
                      <a:pt x="9557" y="234"/>
                      <a:pt x="8969" y="28"/>
                    </a:cubicBezTo>
                    <a:cubicBezTo>
                      <a:pt x="8915" y="9"/>
                      <a:pt x="8860" y="1"/>
                      <a:pt x="8803" y="1"/>
                    </a:cubicBezTo>
                    <a:close/>
                  </a:path>
                </a:pathLst>
              </a:custGeom>
              <a:solidFill>
                <a:srgbClr val="FDE1C8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4573" name="Google Shape;1220;p63"/>
              <p:cNvSpPr>
                <a:spLocks/>
              </p:cNvSpPr>
              <p:nvPr/>
            </p:nvSpPr>
            <p:spPr bwMode="auto">
              <a:xfrm>
                <a:off x="314164" y="2605269"/>
                <a:ext cx="396172" cy="383620"/>
              </a:xfrm>
              <a:custGeom>
                <a:avLst/>
                <a:gdLst/>
                <a:ahLst/>
                <a:cxnLst>
                  <a:cxn ang="0">
                    <a:pos x="2980" y="1"/>
                  </a:cxn>
                  <a:cxn ang="0">
                    <a:pos x="1" y="1551"/>
                  </a:cxn>
                  <a:cxn ang="0">
                    <a:pos x="2980" y="6050"/>
                  </a:cxn>
                  <a:cxn ang="0">
                    <a:pos x="5249" y="6418"/>
                  </a:cxn>
                  <a:cxn ang="0">
                    <a:pos x="6597" y="5624"/>
                  </a:cxn>
                  <a:cxn ang="0">
                    <a:pos x="2980" y="1"/>
                  </a:cxn>
                </a:cxnLst>
                <a:rect l="0" t="0" r="r" b="b"/>
                <a:pathLst>
                  <a:path w="6628" h="6418" extrusionOk="0">
                    <a:moveTo>
                      <a:pt x="2980" y="1"/>
                    </a:moveTo>
                    <a:lnTo>
                      <a:pt x="1" y="1551"/>
                    </a:lnTo>
                    <a:lnTo>
                      <a:pt x="2980" y="6050"/>
                    </a:lnTo>
                    <a:cubicBezTo>
                      <a:pt x="2980" y="6050"/>
                      <a:pt x="4221" y="6418"/>
                      <a:pt x="5249" y="6418"/>
                    </a:cubicBezTo>
                    <a:cubicBezTo>
                      <a:pt x="5969" y="6418"/>
                      <a:pt x="6584" y="6237"/>
                      <a:pt x="6597" y="5624"/>
                    </a:cubicBezTo>
                    <a:cubicBezTo>
                      <a:pt x="6627" y="4165"/>
                      <a:pt x="2980" y="1"/>
                      <a:pt x="2980" y="1"/>
                    </a:cubicBezTo>
                    <a:close/>
                  </a:path>
                </a:pathLst>
              </a:custGeom>
              <a:solidFill>
                <a:srgbClr val="FDE1C8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4574" name="Google Shape;1221;p63"/>
              <p:cNvSpPr>
                <a:spLocks/>
              </p:cNvSpPr>
              <p:nvPr/>
            </p:nvSpPr>
            <p:spPr bwMode="auto">
              <a:xfrm>
                <a:off x="92530" y="2570961"/>
                <a:ext cx="630540" cy="553732"/>
              </a:xfrm>
              <a:custGeom>
                <a:avLst/>
                <a:gdLst/>
                <a:ahLst/>
                <a:cxnLst>
                  <a:cxn ang="0">
                    <a:pos x="1777" y="1"/>
                  </a:cxn>
                  <a:cxn ang="0">
                    <a:pos x="1611" y="28"/>
                  </a:cxn>
                  <a:cxn ang="0">
                    <a:pos x="2067" y="1821"/>
                  </a:cxn>
                  <a:cxn ang="0">
                    <a:pos x="2250" y="2064"/>
                  </a:cxn>
                  <a:cxn ang="0">
                    <a:pos x="878" y="1069"/>
                  </a:cxn>
                  <a:cxn ang="0">
                    <a:pos x="578" y="1152"/>
                  </a:cxn>
                  <a:cxn ang="0">
                    <a:pos x="1302" y="2363"/>
                  </a:cxn>
                  <a:cxn ang="0">
                    <a:pos x="1302" y="2363"/>
                  </a:cxn>
                  <a:cxn ang="0">
                    <a:pos x="348" y="2019"/>
                  </a:cxn>
                  <a:cxn ang="0">
                    <a:pos x="1" y="2368"/>
                  </a:cxn>
                  <a:cxn ang="0">
                    <a:pos x="5563" y="8903"/>
                  </a:cxn>
                  <a:cxn ang="0">
                    <a:pos x="6745" y="9264"/>
                  </a:cxn>
                  <a:cxn ang="0">
                    <a:pos x="10305" y="6198"/>
                  </a:cxn>
                  <a:cxn ang="0">
                    <a:pos x="9150" y="5134"/>
                  </a:cxn>
                  <a:cxn ang="0">
                    <a:pos x="4773" y="2642"/>
                  </a:cxn>
                  <a:cxn ang="0">
                    <a:pos x="4773" y="58"/>
                  </a:cxn>
                  <a:cxn ang="0">
                    <a:pos x="4599" y="31"/>
                  </a:cxn>
                  <a:cxn ang="0">
                    <a:pos x="3587" y="1639"/>
                  </a:cxn>
                  <a:cxn ang="0">
                    <a:pos x="1777" y="1"/>
                  </a:cxn>
                </a:cxnLst>
                <a:rect l="0" t="0" r="r" b="b"/>
                <a:pathLst>
                  <a:path w="10549" h="9264" extrusionOk="0">
                    <a:moveTo>
                      <a:pt x="1777" y="1"/>
                    </a:moveTo>
                    <a:cubicBezTo>
                      <a:pt x="1720" y="1"/>
                      <a:pt x="1665" y="9"/>
                      <a:pt x="1611" y="28"/>
                    </a:cubicBezTo>
                    <a:cubicBezTo>
                      <a:pt x="973" y="241"/>
                      <a:pt x="1703" y="1335"/>
                      <a:pt x="2067" y="1821"/>
                    </a:cubicBezTo>
                    <a:cubicBezTo>
                      <a:pt x="2189" y="1973"/>
                      <a:pt x="2250" y="2064"/>
                      <a:pt x="2250" y="2064"/>
                    </a:cubicBezTo>
                    <a:cubicBezTo>
                      <a:pt x="2250" y="2064"/>
                      <a:pt x="1526" y="1069"/>
                      <a:pt x="878" y="1069"/>
                    </a:cubicBezTo>
                    <a:cubicBezTo>
                      <a:pt x="775" y="1069"/>
                      <a:pt x="674" y="1094"/>
                      <a:pt x="578" y="1152"/>
                    </a:cubicBezTo>
                    <a:cubicBezTo>
                      <a:pt x="48" y="1461"/>
                      <a:pt x="832" y="2059"/>
                      <a:pt x="1302" y="2363"/>
                    </a:cubicBezTo>
                    <a:cubicBezTo>
                      <a:pt x="1029" y="2210"/>
                      <a:pt x="631" y="2019"/>
                      <a:pt x="348" y="2019"/>
                    </a:cubicBezTo>
                    <a:cubicBezTo>
                      <a:pt x="151" y="2019"/>
                      <a:pt x="9" y="2110"/>
                      <a:pt x="1" y="2368"/>
                    </a:cubicBezTo>
                    <a:cubicBezTo>
                      <a:pt x="1" y="2824"/>
                      <a:pt x="3770" y="7657"/>
                      <a:pt x="5563" y="8903"/>
                    </a:cubicBezTo>
                    <a:cubicBezTo>
                      <a:pt x="5911" y="9155"/>
                      <a:pt x="6318" y="9264"/>
                      <a:pt x="6745" y="9264"/>
                    </a:cubicBezTo>
                    <a:cubicBezTo>
                      <a:pt x="8482" y="9264"/>
                      <a:pt x="10549" y="7467"/>
                      <a:pt x="10305" y="6198"/>
                    </a:cubicBezTo>
                    <a:cubicBezTo>
                      <a:pt x="10183" y="5621"/>
                      <a:pt x="9150" y="5134"/>
                      <a:pt x="9150" y="5134"/>
                    </a:cubicBezTo>
                    <a:lnTo>
                      <a:pt x="4773" y="2642"/>
                    </a:lnTo>
                    <a:cubicBezTo>
                      <a:pt x="4773" y="2642"/>
                      <a:pt x="5624" y="301"/>
                      <a:pt x="4773" y="58"/>
                    </a:cubicBezTo>
                    <a:cubicBezTo>
                      <a:pt x="4712" y="39"/>
                      <a:pt x="4654" y="31"/>
                      <a:pt x="4599" y="31"/>
                    </a:cubicBezTo>
                    <a:cubicBezTo>
                      <a:pt x="3851" y="31"/>
                      <a:pt x="3587" y="1639"/>
                      <a:pt x="3587" y="1639"/>
                    </a:cubicBezTo>
                    <a:cubicBezTo>
                      <a:pt x="3587" y="1639"/>
                      <a:pt x="2557" y="1"/>
                      <a:pt x="1777" y="1"/>
                    </a:cubicBezTo>
                    <a:close/>
                  </a:path>
                </a:pathLst>
              </a:custGeom>
              <a:solidFill>
                <a:srgbClr val="FDE1C8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  <p:sp>
          <p:nvSpPr>
            <p:cNvPr id="104538" name="Google Shape;1222;p63"/>
            <p:cNvSpPr>
              <a:spLocks/>
            </p:cNvSpPr>
            <p:nvPr/>
          </p:nvSpPr>
          <p:spPr bwMode="auto">
            <a:xfrm>
              <a:off x="2888352" y="1644281"/>
              <a:ext cx="152775" cy="140503"/>
            </a:xfrm>
            <a:custGeom>
              <a:avLst/>
              <a:gdLst/>
              <a:ahLst/>
              <a:cxnLst>
                <a:cxn ang="0">
                  <a:pos x="2064" y="1"/>
                </a:cxn>
                <a:cxn ang="0">
                  <a:pos x="1945" y="4"/>
                </a:cxn>
                <a:cxn ang="0">
                  <a:pos x="30" y="1980"/>
                </a:cxn>
                <a:cxn ang="0">
                  <a:pos x="2010" y="3746"/>
                </a:cxn>
                <a:cxn ang="0">
                  <a:pos x="2128" y="3743"/>
                </a:cxn>
                <a:cxn ang="0">
                  <a:pos x="4043" y="1767"/>
                </a:cxn>
                <a:cxn ang="0">
                  <a:pos x="2064" y="1"/>
                </a:cxn>
              </a:cxnLst>
              <a:rect l="0" t="0" r="r" b="b"/>
              <a:pathLst>
                <a:path w="4074" h="3747" extrusionOk="0">
                  <a:moveTo>
                    <a:pt x="2064" y="1"/>
                  </a:moveTo>
                  <a:cubicBezTo>
                    <a:pt x="2024" y="1"/>
                    <a:pt x="1985" y="2"/>
                    <a:pt x="1945" y="4"/>
                  </a:cubicBezTo>
                  <a:cubicBezTo>
                    <a:pt x="851" y="35"/>
                    <a:pt x="0" y="916"/>
                    <a:pt x="30" y="1980"/>
                  </a:cubicBezTo>
                  <a:cubicBezTo>
                    <a:pt x="89" y="2976"/>
                    <a:pt x="967" y="3746"/>
                    <a:pt x="2010" y="3746"/>
                  </a:cubicBezTo>
                  <a:cubicBezTo>
                    <a:pt x="2049" y="3746"/>
                    <a:pt x="2088" y="3745"/>
                    <a:pt x="2128" y="3743"/>
                  </a:cubicBezTo>
                  <a:cubicBezTo>
                    <a:pt x="3222" y="3682"/>
                    <a:pt x="4073" y="2801"/>
                    <a:pt x="4043" y="1767"/>
                  </a:cubicBezTo>
                  <a:cubicBezTo>
                    <a:pt x="3984" y="771"/>
                    <a:pt x="3107" y="1"/>
                    <a:pt x="2064" y="1"/>
                  </a:cubicBezTo>
                  <a:close/>
                </a:path>
              </a:pathLst>
            </a:custGeom>
            <a:solidFill>
              <a:schemeClr val="tx1"/>
            </a:solidFill>
            <a:ln w="19050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43" name="Google Shape;1608;p70"/>
          <p:cNvGrpSpPr>
            <a:grpSpLocks/>
          </p:cNvGrpSpPr>
          <p:nvPr/>
        </p:nvGrpSpPr>
        <p:grpSpPr bwMode="auto">
          <a:xfrm flipH="1">
            <a:off x="122238" y="2628900"/>
            <a:ext cx="1617662" cy="1944688"/>
            <a:chOff x="1862899" y="1669750"/>
            <a:chExt cx="2709114" cy="4593105"/>
          </a:xfrm>
        </p:grpSpPr>
        <p:sp>
          <p:nvSpPr>
            <p:cNvPr id="104453" name="Google Shape;1609;p70"/>
            <p:cNvSpPr>
              <a:spLocks/>
            </p:cNvSpPr>
            <p:nvPr/>
          </p:nvSpPr>
          <p:spPr bwMode="auto">
            <a:xfrm>
              <a:off x="1894306" y="5659175"/>
              <a:ext cx="2598422" cy="603680"/>
            </a:xfrm>
            <a:custGeom>
              <a:avLst/>
              <a:gdLst/>
              <a:ahLst/>
              <a:cxnLst>
                <a:cxn ang="0">
                  <a:pos x="20426" y="0"/>
                </a:cxn>
                <a:cxn ang="0">
                  <a:pos x="0" y="4742"/>
                </a:cxn>
                <a:cxn ang="0">
                  <a:pos x="20426" y="9483"/>
                </a:cxn>
                <a:cxn ang="0">
                  <a:pos x="40821" y="4742"/>
                </a:cxn>
                <a:cxn ang="0">
                  <a:pos x="20426" y="0"/>
                </a:cxn>
              </a:cxnLst>
              <a:rect l="0" t="0" r="r" b="b"/>
              <a:pathLst>
                <a:path w="40822" h="9484" extrusionOk="0">
                  <a:moveTo>
                    <a:pt x="20426" y="0"/>
                  </a:moveTo>
                  <a:cubicBezTo>
                    <a:pt x="9149" y="0"/>
                    <a:pt x="0" y="2128"/>
                    <a:pt x="0" y="4742"/>
                  </a:cubicBezTo>
                  <a:cubicBezTo>
                    <a:pt x="0" y="7386"/>
                    <a:pt x="9149" y="9483"/>
                    <a:pt x="20426" y="9483"/>
                  </a:cubicBezTo>
                  <a:cubicBezTo>
                    <a:pt x="31703" y="9483"/>
                    <a:pt x="40821" y="7386"/>
                    <a:pt x="40821" y="4742"/>
                  </a:cubicBezTo>
                  <a:cubicBezTo>
                    <a:pt x="40821" y="2128"/>
                    <a:pt x="31703" y="0"/>
                    <a:pt x="20426" y="0"/>
                  </a:cubicBezTo>
                  <a:close/>
                </a:path>
              </a:pathLst>
            </a:custGeom>
            <a:solidFill>
              <a:srgbClr val="BCBCBC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4454" name="Google Shape;1610;p70"/>
            <p:cNvSpPr>
              <a:spLocks/>
            </p:cNvSpPr>
            <p:nvPr/>
          </p:nvSpPr>
          <p:spPr bwMode="auto">
            <a:xfrm>
              <a:off x="2103210" y="3029857"/>
              <a:ext cx="416033" cy="48375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6110" y="7599"/>
                </a:cxn>
                <a:cxn ang="0">
                  <a:pos x="6536" y="791"/>
                </a:cxn>
                <a:cxn ang="0">
                  <a:pos x="6536" y="791"/>
                </a:cxn>
                <a:cxn ang="0">
                  <a:pos x="4401" y="1059"/>
                </a:cxn>
                <a:cxn ang="0">
                  <a:pos x="1" y="0"/>
                </a:cxn>
              </a:cxnLst>
              <a:rect l="0" t="0" r="r" b="b"/>
              <a:pathLst>
                <a:path w="6536" h="7600" extrusionOk="0">
                  <a:moveTo>
                    <a:pt x="1" y="0"/>
                  </a:moveTo>
                  <a:cubicBezTo>
                    <a:pt x="1946" y="3405"/>
                    <a:pt x="4439" y="6475"/>
                    <a:pt x="6110" y="7599"/>
                  </a:cubicBezTo>
                  <a:lnTo>
                    <a:pt x="6536" y="791"/>
                  </a:lnTo>
                  <a:cubicBezTo>
                    <a:pt x="5822" y="974"/>
                    <a:pt x="5108" y="1059"/>
                    <a:pt x="4401" y="1059"/>
                  </a:cubicBezTo>
                  <a:cubicBezTo>
                    <a:pt x="2880" y="1059"/>
                    <a:pt x="1391" y="664"/>
                    <a:pt x="1" y="0"/>
                  </a:cubicBezTo>
                  <a:close/>
                </a:path>
              </a:pathLst>
            </a:custGeom>
            <a:solidFill>
              <a:srgbClr val="FDE1C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4455" name="Google Shape;1611;p70"/>
            <p:cNvSpPr>
              <a:spLocks/>
            </p:cNvSpPr>
            <p:nvPr/>
          </p:nvSpPr>
          <p:spPr bwMode="auto">
            <a:xfrm>
              <a:off x="1862899" y="2185683"/>
              <a:ext cx="663705" cy="915132"/>
            </a:xfrm>
            <a:custGeom>
              <a:avLst/>
              <a:gdLst/>
              <a:ahLst/>
              <a:cxnLst>
                <a:cxn ang="0">
                  <a:pos x="3233" y="0"/>
                </a:cxn>
                <a:cxn ang="0">
                  <a:pos x="3192" y="4"/>
                </a:cxn>
                <a:cxn ang="0">
                  <a:pos x="3192" y="2375"/>
                </a:cxn>
                <a:cxn ang="0">
                  <a:pos x="1953" y="146"/>
                </a:cxn>
                <a:cxn ang="0">
                  <a:pos x="1885" y="156"/>
                </a:cxn>
                <a:cxn ang="0">
                  <a:pos x="1977" y="2770"/>
                </a:cxn>
                <a:cxn ang="0">
                  <a:pos x="887" y="670"/>
                </a:cxn>
                <a:cxn ang="0">
                  <a:pos x="852" y="673"/>
                </a:cxn>
                <a:cxn ang="0">
                  <a:pos x="1855" y="9244"/>
                </a:cxn>
                <a:cxn ang="0">
                  <a:pos x="3831" y="13317"/>
                </a:cxn>
                <a:cxn ang="0">
                  <a:pos x="8247" y="14376"/>
                </a:cxn>
                <a:cxn ang="0">
                  <a:pos x="10396" y="14108"/>
                </a:cxn>
                <a:cxn ang="0">
                  <a:pos x="10427" y="13591"/>
                </a:cxn>
                <a:cxn ang="0">
                  <a:pos x="5472" y="6934"/>
                </a:cxn>
                <a:cxn ang="0">
                  <a:pos x="4591" y="4533"/>
                </a:cxn>
                <a:cxn ang="0">
                  <a:pos x="4955" y="1767"/>
                </a:cxn>
                <a:cxn ang="0">
                  <a:pos x="4676" y="1677"/>
                </a:cxn>
                <a:cxn ang="0">
                  <a:pos x="4226" y="2557"/>
                </a:cxn>
                <a:cxn ang="0">
                  <a:pos x="3233" y="0"/>
                </a:cxn>
              </a:cxnLst>
              <a:rect l="0" t="0" r="r" b="b"/>
              <a:pathLst>
                <a:path w="10427" h="14377" extrusionOk="0">
                  <a:moveTo>
                    <a:pt x="3233" y="0"/>
                  </a:moveTo>
                  <a:cubicBezTo>
                    <a:pt x="3219" y="0"/>
                    <a:pt x="3206" y="2"/>
                    <a:pt x="3192" y="4"/>
                  </a:cubicBezTo>
                  <a:cubicBezTo>
                    <a:pt x="2585" y="126"/>
                    <a:pt x="3192" y="2375"/>
                    <a:pt x="3192" y="2375"/>
                  </a:cubicBezTo>
                  <a:cubicBezTo>
                    <a:pt x="3192" y="2375"/>
                    <a:pt x="2544" y="146"/>
                    <a:pt x="1953" y="146"/>
                  </a:cubicBezTo>
                  <a:cubicBezTo>
                    <a:pt x="1930" y="146"/>
                    <a:pt x="1908" y="150"/>
                    <a:pt x="1885" y="156"/>
                  </a:cubicBezTo>
                  <a:cubicBezTo>
                    <a:pt x="1338" y="339"/>
                    <a:pt x="1916" y="2466"/>
                    <a:pt x="1977" y="2770"/>
                  </a:cubicBezTo>
                  <a:cubicBezTo>
                    <a:pt x="1917" y="2473"/>
                    <a:pt x="1365" y="670"/>
                    <a:pt x="887" y="670"/>
                  </a:cubicBezTo>
                  <a:cubicBezTo>
                    <a:pt x="875" y="670"/>
                    <a:pt x="863" y="671"/>
                    <a:pt x="852" y="673"/>
                  </a:cubicBezTo>
                  <a:cubicBezTo>
                    <a:pt x="335" y="764"/>
                    <a:pt x="1" y="4503"/>
                    <a:pt x="1855" y="9244"/>
                  </a:cubicBezTo>
                  <a:cubicBezTo>
                    <a:pt x="2372" y="10582"/>
                    <a:pt x="3071" y="11980"/>
                    <a:pt x="3831" y="13317"/>
                  </a:cubicBezTo>
                  <a:cubicBezTo>
                    <a:pt x="5242" y="13981"/>
                    <a:pt x="6724" y="14376"/>
                    <a:pt x="8247" y="14376"/>
                  </a:cubicBezTo>
                  <a:cubicBezTo>
                    <a:pt x="8956" y="14376"/>
                    <a:pt x="9673" y="14291"/>
                    <a:pt x="10396" y="14108"/>
                  </a:cubicBezTo>
                  <a:lnTo>
                    <a:pt x="10427" y="13591"/>
                  </a:lnTo>
                  <a:cubicBezTo>
                    <a:pt x="10427" y="13591"/>
                    <a:pt x="6323" y="8971"/>
                    <a:pt x="5472" y="6934"/>
                  </a:cubicBezTo>
                  <a:cubicBezTo>
                    <a:pt x="4651" y="4898"/>
                    <a:pt x="4591" y="4533"/>
                    <a:pt x="4591" y="4533"/>
                  </a:cubicBezTo>
                  <a:cubicBezTo>
                    <a:pt x="4591" y="4533"/>
                    <a:pt x="5655" y="2162"/>
                    <a:pt x="4955" y="1767"/>
                  </a:cubicBezTo>
                  <a:cubicBezTo>
                    <a:pt x="4847" y="1704"/>
                    <a:pt x="4754" y="1677"/>
                    <a:pt x="4676" y="1677"/>
                  </a:cubicBezTo>
                  <a:cubicBezTo>
                    <a:pt x="4226" y="1677"/>
                    <a:pt x="4226" y="2557"/>
                    <a:pt x="4226" y="2557"/>
                  </a:cubicBezTo>
                  <a:cubicBezTo>
                    <a:pt x="4226" y="2557"/>
                    <a:pt x="3819" y="0"/>
                    <a:pt x="3233" y="0"/>
                  </a:cubicBezTo>
                  <a:close/>
                </a:path>
              </a:pathLst>
            </a:custGeom>
            <a:solidFill>
              <a:srgbClr val="FDE1C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4456" name="Google Shape;1612;p70"/>
            <p:cNvSpPr>
              <a:spLocks/>
            </p:cNvSpPr>
            <p:nvPr/>
          </p:nvSpPr>
          <p:spPr bwMode="auto">
            <a:xfrm>
              <a:off x="2933225" y="3040373"/>
              <a:ext cx="323164" cy="134360"/>
            </a:xfrm>
            <a:custGeom>
              <a:avLst/>
              <a:gdLst/>
              <a:ahLst/>
              <a:cxnLst>
                <a:cxn ang="0">
                  <a:pos x="915" y="1"/>
                </a:cxn>
                <a:cxn ang="0">
                  <a:pos x="1" y="18"/>
                </a:cxn>
                <a:cxn ang="0">
                  <a:pos x="213" y="1781"/>
                </a:cxn>
                <a:cxn ang="0">
                  <a:pos x="2132" y="2080"/>
                </a:cxn>
                <a:cxn ang="0">
                  <a:pos x="5077" y="839"/>
                </a:cxn>
                <a:cxn ang="0">
                  <a:pos x="4833" y="383"/>
                </a:cxn>
                <a:cxn ang="0">
                  <a:pos x="915" y="1"/>
                </a:cxn>
              </a:cxnLst>
              <a:rect l="0" t="0" r="r" b="b"/>
              <a:pathLst>
                <a:path w="5077" h="2081" extrusionOk="0">
                  <a:moveTo>
                    <a:pt x="915" y="1"/>
                  </a:moveTo>
                  <a:cubicBezTo>
                    <a:pt x="610" y="1"/>
                    <a:pt x="305" y="7"/>
                    <a:pt x="1" y="18"/>
                  </a:cubicBezTo>
                  <a:cubicBezTo>
                    <a:pt x="183" y="961"/>
                    <a:pt x="213" y="1781"/>
                    <a:pt x="213" y="1781"/>
                  </a:cubicBezTo>
                  <a:cubicBezTo>
                    <a:pt x="944" y="1995"/>
                    <a:pt x="1581" y="2080"/>
                    <a:pt x="2132" y="2080"/>
                  </a:cubicBezTo>
                  <a:cubicBezTo>
                    <a:pt x="4236" y="2080"/>
                    <a:pt x="5077" y="839"/>
                    <a:pt x="5077" y="839"/>
                  </a:cubicBezTo>
                  <a:cubicBezTo>
                    <a:pt x="4985" y="717"/>
                    <a:pt x="4894" y="565"/>
                    <a:pt x="4833" y="383"/>
                  </a:cubicBezTo>
                  <a:cubicBezTo>
                    <a:pt x="3527" y="112"/>
                    <a:pt x="2221" y="1"/>
                    <a:pt x="915" y="1"/>
                  </a:cubicBezTo>
                  <a:close/>
                </a:path>
              </a:pathLst>
            </a:custGeom>
            <a:solidFill>
              <a:srgbClr val="8E5349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4457" name="Google Shape;1613;p70"/>
            <p:cNvSpPr>
              <a:spLocks/>
            </p:cNvSpPr>
            <p:nvPr/>
          </p:nvSpPr>
          <p:spPr bwMode="auto">
            <a:xfrm>
              <a:off x="2896500" y="2917639"/>
              <a:ext cx="344424" cy="149011"/>
            </a:xfrm>
            <a:custGeom>
              <a:avLst/>
              <a:gdLst/>
              <a:ahLst/>
              <a:cxnLst>
                <a:cxn ang="0">
                  <a:pos x="5319" y="1"/>
                </a:cxn>
                <a:cxn ang="0">
                  <a:pos x="0" y="183"/>
                </a:cxn>
                <a:cxn ang="0">
                  <a:pos x="578" y="1976"/>
                </a:cxn>
                <a:cxn ang="0">
                  <a:pos x="1492" y="1959"/>
                </a:cxn>
                <a:cxn ang="0">
                  <a:pos x="5410" y="2341"/>
                </a:cxn>
                <a:cxn ang="0">
                  <a:pos x="5319" y="1"/>
                </a:cxn>
              </a:cxnLst>
              <a:rect l="0" t="0" r="r" b="b"/>
              <a:pathLst>
                <a:path w="5411" h="2341" extrusionOk="0">
                  <a:moveTo>
                    <a:pt x="5319" y="1"/>
                  </a:moveTo>
                  <a:lnTo>
                    <a:pt x="0" y="183"/>
                  </a:lnTo>
                  <a:cubicBezTo>
                    <a:pt x="274" y="730"/>
                    <a:pt x="456" y="1368"/>
                    <a:pt x="578" y="1976"/>
                  </a:cubicBezTo>
                  <a:cubicBezTo>
                    <a:pt x="882" y="1965"/>
                    <a:pt x="1187" y="1959"/>
                    <a:pt x="1492" y="1959"/>
                  </a:cubicBezTo>
                  <a:cubicBezTo>
                    <a:pt x="2798" y="1959"/>
                    <a:pt x="4104" y="2070"/>
                    <a:pt x="5410" y="2341"/>
                  </a:cubicBezTo>
                  <a:cubicBezTo>
                    <a:pt x="5076" y="1368"/>
                    <a:pt x="5319" y="1"/>
                    <a:pt x="5319" y="1"/>
                  </a:cubicBezTo>
                  <a:close/>
                </a:path>
              </a:pathLst>
            </a:custGeom>
            <a:solidFill>
              <a:srgbClr val="FDE1C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4458" name="Google Shape;1614;p70"/>
            <p:cNvSpPr>
              <a:spLocks/>
            </p:cNvSpPr>
            <p:nvPr/>
          </p:nvSpPr>
          <p:spPr bwMode="auto">
            <a:xfrm>
              <a:off x="2499823" y="3033739"/>
              <a:ext cx="1298320" cy="489551"/>
            </a:xfrm>
            <a:custGeom>
              <a:avLst/>
              <a:gdLst/>
              <a:ahLst/>
              <a:cxnLst>
                <a:cxn ang="0">
                  <a:pos x="396" y="0"/>
                </a:cxn>
                <a:cxn ang="0">
                  <a:pos x="62" y="2250"/>
                </a:cxn>
                <a:cxn ang="0">
                  <a:pos x="1" y="2827"/>
                </a:cxn>
                <a:cxn ang="0">
                  <a:pos x="19454" y="7690"/>
                </a:cxn>
                <a:cxn ang="0">
                  <a:pos x="20396" y="6991"/>
                </a:cxn>
                <a:cxn ang="0">
                  <a:pos x="19849" y="6079"/>
                </a:cxn>
                <a:cxn ang="0">
                  <a:pos x="18086" y="3800"/>
                </a:cxn>
                <a:cxn ang="0">
                  <a:pos x="16779" y="2462"/>
                </a:cxn>
                <a:cxn ang="0">
                  <a:pos x="15715" y="1672"/>
                </a:cxn>
                <a:cxn ang="0">
                  <a:pos x="12890" y="843"/>
                </a:cxn>
                <a:cxn ang="0">
                  <a:pos x="11886" y="973"/>
                </a:cxn>
                <a:cxn ang="0">
                  <a:pos x="9003" y="2078"/>
                </a:cxn>
                <a:cxn ang="0">
                  <a:pos x="7022" y="1733"/>
                </a:cxn>
                <a:cxn ang="0">
                  <a:pos x="4864" y="1550"/>
                </a:cxn>
                <a:cxn ang="0">
                  <a:pos x="396" y="0"/>
                </a:cxn>
              </a:cxnLst>
              <a:rect l="0" t="0" r="r" b="b"/>
              <a:pathLst>
                <a:path w="20397" h="7691" extrusionOk="0">
                  <a:moveTo>
                    <a:pt x="396" y="0"/>
                  </a:moveTo>
                  <a:cubicBezTo>
                    <a:pt x="396" y="0"/>
                    <a:pt x="214" y="973"/>
                    <a:pt x="62" y="2250"/>
                  </a:cubicBezTo>
                  <a:cubicBezTo>
                    <a:pt x="31" y="2432"/>
                    <a:pt x="31" y="2645"/>
                    <a:pt x="1" y="2827"/>
                  </a:cubicBezTo>
                  <a:cubicBezTo>
                    <a:pt x="6080" y="5623"/>
                    <a:pt x="12828" y="7326"/>
                    <a:pt x="19454" y="7690"/>
                  </a:cubicBezTo>
                  <a:cubicBezTo>
                    <a:pt x="20032" y="7265"/>
                    <a:pt x="20396" y="6991"/>
                    <a:pt x="20396" y="6991"/>
                  </a:cubicBezTo>
                  <a:cubicBezTo>
                    <a:pt x="20244" y="6687"/>
                    <a:pt x="20062" y="6383"/>
                    <a:pt x="19849" y="6079"/>
                  </a:cubicBezTo>
                  <a:cubicBezTo>
                    <a:pt x="19333" y="5350"/>
                    <a:pt x="18725" y="4529"/>
                    <a:pt x="18086" y="3800"/>
                  </a:cubicBezTo>
                  <a:cubicBezTo>
                    <a:pt x="17661" y="3313"/>
                    <a:pt x="17205" y="2857"/>
                    <a:pt x="16779" y="2462"/>
                  </a:cubicBezTo>
                  <a:cubicBezTo>
                    <a:pt x="16415" y="2158"/>
                    <a:pt x="16050" y="1885"/>
                    <a:pt x="15715" y="1672"/>
                  </a:cubicBezTo>
                  <a:cubicBezTo>
                    <a:pt x="14582" y="1002"/>
                    <a:pt x="13584" y="843"/>
                    <a:pt x="12890" y="843"/>
                  </a:cubicBezTo>
                  <a:cubicBezTo>
                    <a:pt x="12263" y="843"/>
                    <a:pt x="11886" y="973"/>
                    <a:pt x="11886" y="973"/>
                  </a:cubicBezTo>
                  <a:cubicBezTo>
                    <a:pt x="11004" y="1841"/>
                    <a:pt x="9922" y="2078"/>
                    <a:pt x="9003" y="2078"/>
                  </a:cubicBezTo>
                  <a:cubicBezTo>
                    <a:pt x="7895" y="2078"/>
                    <a:pt x="7022" y="1733"/>
                    <a:pt x="7022" y="1733"/>
                  </a:cubicBezTo>
                  <a:lnTo>
                    <a:pt x="4864" y="1550"/>
                  </a:lnTo>
                  <a:cubicBezTo>
                    <a:pt x="4317" y="1155"/>
                    <a:pt x="396" y="0"/>
                    <a:pt x="396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" name="Google Shape;1615;p70"/>
            <p:cNvSpPr/>
            <p:nvPr/>
          </p:nvSpPr>
          <p:spPr>
            <a:xfrm>
              <a:off x="2482352" y="3210784"/>
              <a:ext cx="1257519" cy="727398"/>
            </a:xfrm>
            <a:custGeom>
              <a:avLst/>
              <a:gdLst/>
              <a:ahLst/>
              <a:cxnLst/>
              <a:rect l="l" t="t" r="r" b="b"/>
              <a:pathLst>
                <a:path w="19758" h="11415" extrusionOk="0">
                  <a:moveTo>
                    <a:pt x="274" y="0"/>
                  </a:moveTo>
                  <a:cubicBezTo>
                    <a:pt x="213" y="486"/>
                    <a:pt x="183" y="973"/>
                    <a:pt x="122" y="1489"/>
                  </a:cubicBezTo>
                  <a:cubicBezTo>
                    <a:pt x="92" y="1793"/>
                    <a:pt x="92" y="2128"/>
                    <a:pt x="61" y="2432"/>
                  </a:cubicBezTo>
                  <a:cubicBezTo>
                    <a:pt x="0" y="3678"/>
                    <a:pt x="31" y="4742"/>
                    <a:pt x="304" y="5137"/>
                  </a:cubicBezTo>
                  <a:cubicBezTo>
                    <a:pt x="547" y="5471"/>
                    <a:pt x="851" y="5806"/>
                    <a:pt x="1155" y="6110"/>
                  </a:cubicBezTo>
                  <a:cubicBezTo>
                    <a:pt x="1946" y="6900"/>
                    <a:pt x="2827" y="7538"/>
                    <a:pt x="2827" y="7538"/>
                  </a:cubicBezTo>
                  <a:cubicBezTo>
                    <a:pt x="2827" y="7538"/>
                    <a:pt x="3253" y="10031"/>
                    <a:pt x="3830" y="10942"/>
                  </a:cubicBezTo>
                  <a:cubicBezTo>
                    <a:pt x="4040" y="11264"/>
                    <a:pt x="6141" y="11414"/>
                    <a:pt x="8547" y="11414"/>
                  </a:cubicBezTo>
                  <a:cubicBezTo>
                    <a:pt x="12057" y="11414"/>
                    <a:pt x="16218" y="11094"/>
                    <a:pt x="16110" y="10517"/>
                  </a:cubicBezTo>
                  <a:cubicBezTo>
                    <a:pt x="15988" y="9727"/>
                    <a:pt x="15745" y="8602"/>
                    <a:pt x="15593" y="7842"/>
                  </a:cubicBezTo>
                  <a:cubicBezTo>
                    <a:pt x="15502" y="7417"/>
                    <a:pt x="15441" y="7113"/>
                    <a:pt x="15441" y="7113"/>
                  </a:cubicBezTo>
                  <a:cubicBezTo>
                    <a:pt x="16931" y="6748"/>
                    <a:pt x="18694" y="5623"/>
                    <a:pt x="19758" y="4863"/>
                  </a:cubicBezTo>
                  <a:cubicBezTo>
                    <a:pt x="13131" y="4499"/>
                    <a:pt x="6353" y="2827"/>
                    <a:pt x="2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9139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04460" name="Google Shape;1616;p70"/>
            <p:cNvSpPr>
              <a:spLocks/>
            </p:cNvSpPr>
            <p:nvPr/>
          </p:nvSpPr>
          <p:spPr bwMode="auto">
            <a:xfrm>
              <a:off x="2213519" y="2588115"/>
              <a:ext cx="417051" cy="586176"/>
            </a:xfrm>
            <a:custGeom>
              <a:avLst/>
              <a:gdLst/>
              <a:ahLst/>
              <a:cxnLst>
                <a:cxn ang="0">
                  <a:pos x="3403" y="0"/>
                </a:cxn>
                <a:cxn ang="0">
                  <a:pos x="3253" y="10"/>
                </a:cxn>
                <a:cxn ang="0">
                  <a:pos x="4256" y="2746"/>
                </a:cxn>
                <a:cxn ang="0">
                  <a:pos x="0" y="4600"/>
                </a:cxn>
                <a:cxn ang="0">
                  <a:pos x="1551" y="6576"/>
                </a:cxn>
                <a:cxn ang="0">
                  <a:pos x="2523" y="5846"/>
                </a:cxn>
                <a:cxn ang="0">
                  <a:pos x="2609" y="5782"/>
                </a:cxn>
                <a:cxn ang="0">
                  <a:pos x="2219" y="7518"/>
                </a:cxn>
                <a:cxn ang="0">
                  <a:pos x="3952" y="9038"/>
                </a:cxn>
                <a:cxn ang="0">
                  <a:pos x="4721" y="9209"/>
                </a:cxn>
                <a:cxn ang="0">
                  <a:pos x="5776" y="8734"/>
                </a:cxn>
                <a:cxn ang="0">
                  <a:pos x="6171" y="3840"/>
                </a:cxn>
                <a:cxn ang="0">
                  <a:pos x="3403" y="0"/>
                </a:cxn>
              </a:cxnLst>
              <a:rect l="0" t="0" r="r" b="b"/>
              <a:pathLst>
                <a:path w="6552" h="9209" extrusionOk="0">
                  <a:moveTo>
                    <a:pt x="3403" y="0"/>
                  </a:moveTo>
                  <a:cubicBezTo>
                    <a:pt x="3352" y="0"/>
                    <a:pt x="3302" y="4"/>
                    <a:pt x="3253" y="10"/>
                  </a:cubicBezTo>
                  <a:cubicBezTo>
                    <a:pt x="3253" y="10"/>
                    <a:pt x="3982" y="2199"/>
                    <a:pt x="4256" y="2746"/>
                  </a:cubicBezTo>
                  <a:cubicBezTo>
                    <a:pt x="4256" y="2746"/>
                    <a:pt x="1520" y="4326"/>
                    <a:pt x="0" y="4600"/>
                  </a:cubicBezTo>
                  <a:cubicBezTo>
                    <a:pt x="0" y="4600"/>
                    <a:pt x="851" y="5877"/>
                    <a:pt x="1551" y="6576"/>
                  </a:cubicBezTo>
                  <a:cubicBezTo>
                    <a:pt x="1551" y="6576"/>
                    <a:pt x="2158" y="6302"/>
                    <a:pt x="2523" y="5846"/>
                  </a:cubicBezTo>
                  <a:cubicBezTo>
                    <a:pt x="2561" y="5802"/>
                    <a:pt x="2589" y="5782"/>
                    <a:pt x="2609" y="5782"/>
                  </a:cubicBezTo>
                  <a:cubicBezTo>
                    <a:pt x="2790" y="5782"/>
                    <a:pt x="2219" y="7518"/>
                    <a:pt x="2219" y="7518"/>
                  </a:cubicBezTo>
                  <a:cubicBezTo>
                    <a:pt x="2219" y="7518"/>
                    <a:pt x="2736" y="8551"/>
                    <a:pt x="3952" y="9038"/>
                  </a:cubicBezTo>
                  <a:cubicBezTo>
                    <a:pt x="4243" y="9162"/>
                    <a:pt x="4499" y="9209"/>
                    <a:pt x="4721" y="9209"/>
                  </a:cubicBezTo>
                  <a:cubicBezTo>
                    <a:pt x="5424" y="9209"/>
                    <a:pt x="5776" y="8734"/>
                    <a:pt x="5776" y="8734"/>
                  </a:cubicBezTo>
                  <a:cubicBezTo>
                    <a:pt x="5776" y="8734"/>
                    <a:pt x="5776" y="5451"/>
                    <a:pt x="6171" y="3840"/>
                  </a:cubicBezTo>
                  <a:cubicBezTo>
                    <a:pt x="6552" y="2287"/>
                    <a:pt x="4758" y="0"/>
                    <a:pt x="3403" y="0"/>
                  </a:cubicBezTo>
                  <a:close/>
                </a:path>
              </a:pathLst>
            </a:custGeom>
            <a:solidFill>
              <a:srgbClr val="3D1926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4461" name="Google Shape;1617;p70"/>
            <p:cNvSpPr>
              <a:spLocks/>
            </p:cNvSpPr>
            <p:nvPr/>
          </p:nvSpPr>
          <p:spPr bwMode="auto">
            <a:xfrm>
              <a:off x="2432162" y="2695177"/>
              <a:ext cx="222529" cy="175172"/>
            </a:xfrm>
            <a:custGeom>
              <a:avLst/>
              <a:gdLst/>
              <a:ahLst/>
              <a:cxnLst>
                <a:cxn ang="0">
                  <a:pos x="882" y="0"/>
                </a:cxn>
                <a:cxn ang="0">
                  <a:pos x="1125" y="1611"/>
                </a:cxn>
                <a:cxn ang="0">
                  <a:pos x="2855" y="2751"/>
                </a:cxn>
                <a:cxn ang="0">
                  <a:pos x="3404" y="2310"/>
                </a:cxn>
                <a:cxn ang="0">
                  <a:pos x="882" y="0"/>
                </a:cxn>
              </a:cxnLst>
              <a:rect l="0" t="0" r="r" b="b"/>
              <a:pathLst>
                <a:path w="3496" h="2752" extrusionOk="0">
                  <a:moveTo>
                    <a:pt x="882" y="0"/>
                  </a:moveTo>
                  <a:cubicBezTo>
                    <a:pt x="881" y="0"/>
                    <a:pt x="0" y="243"/>
                    <a:pt x="1125" y="1611"/>
                  </a:cubicBezTo>
                  <a:cubicBezTo>
                    <a:pt x="1776" y="2408"/>
                    <a:pt x="2417" y="2751"/>
                    <a:pt x="2855" y="2751"/>
                  </a:cubicBezTo>
                  <a:cubicBezTo>
                    <a:pt x="3152" y="2751"/>
                    <a:pt x="3355" y="2593"/>
                    <a:pt x="3404" y="2310"/>
                  </a:cubicBezTo>
                  <a:cubicBezTo>
                    <a:pt x="3496" y="1641"/>
                    <a:pt x="882" y="0"/>
                    <a:pt x="882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4462" name="Google Shape;1618;p70"/>
            <p:cNvSpPr>
              <a:spLocks/>
            </p:cNvSpPr>
            <p:nvPr/>
          </p:nvSpPr>
          <p:spPr bwMode="auto">
            <a:xfrm>
              <a:off x="3446768" y="2588115"/>
              <a:ext cx="417115" cy="586176"/>
            </a:xfrm>
            <a:custGeom>
              <a:avLst/>
              <a:gdLst/>
              <a:ahLst/>
              <a:cxnLst>
                <a:cxn ang="0">
                  <a:pos x="3150" y="0"/>
                </a:cxn>
                <a:cxn ang="0">
                  <a:pos x="352" y="3840"/>
                </a:cxn>
                <a:cxn ang="0">
                  <a:pos x="778" y="8734"/>
                </a:cxn>
                <a:cxn ang="0">
                  <a:pos x="1833" y="9209"/>
                </a:cxn>
                <a:cxn ang="0">
                  <a:pos x="2601" y="9038"/>
                </a:cxn>
                <a:cxn ang="0">
                  <a:pos x="4304" y="7518"/>
                </a:cxn>
                <a:cxn ang="0">
                  <a:pos x="3921" y="5782"/>
                </a:cxn>
                <a:cxn ang="0">
                  <a:pos x="4000" y="5846"/>
                </a:cxn>
                <a:cxn ang="0">
                  <a:pos x="5003" y="6576"/>
                </a:cxn>
                <a:cxn ang="0">
                  <a:pos x="6553" y="4600"/>
                </a:cxn>
                <a:cxn ang="0">
                  <a:pos x="2267" y="2746"/>
                </a:cxn>
                <a:cxn ang="0">
                  <a:pos x="3301" y="10"/>
                </a:cxn>
                <a:cxn ang="0">
                  <a:pos x="3150" y="0"/>
                </a:cxn>
              </a:cxnLst>
              <a:rect l="0" t="0" r="r" b="b"/>
              <a:pathLst>
                <a:path w="6553" h="9209" extrusionOk="0">
                  <a:moveTo>
                    <a:pt x="3150" y="0"/>
                  </a:moveTo>
                  <a:cubicBezTo>
                    <a:pt x="1795" y="0"/>
                    <a:pt x="1" y="2287"/>
                    <a:pt x="352" y="3840"/>
                  </a:cubicBezTo>
                  <a:cubicBezTo>
                    <a:pt x="747" y="5451"/>
                    <a:pt x="778" y="8734"/>
                    <a:pt x="778" y="8734"/>
                  </a:cubicBezTo>
                  <a:cubicBezTo>
                    <a:pt x="778" y="8734"/>
                    <a:pt x="1129" y="9209"/>
                    <a:pt x="1833" y="9209"/>
                  </a:cubicBezTo>
                  <a:cubicBezTo>
                    <a:pt x="2054" y="9209"/>
                    <a:pt x="2310" y="9162"/>
                    <a:pt x="2601" y="9038"/>
                  </a:cubicBezTo>
                  <a:cubicBezTo>
                    <a:pt x="3817" y="8551"/>
                    <a:pt x="4304" y="7518"/>
                    <a:pt x="4304" y="7518"/>
                  </a:cubicBezTo>
                  <a:cubicBezTo>
                    <a:pt x="4304" y="7518"/>
                    <a:pt x="3758" y="5782"/>
                    <a:pt x="3921" y="5782"/>
                  </a:cubicBezTo>
                  <a:cubicBezTo>
                    <a:pt x="3939" y="5782"/>
                    <a:pt x="3964" y="5802"/>
                    <a:pt x="4000" y="5846"/>
                  </a:cubicBezTo>
                  <a:cubicBezTo>
                    <a:pt x="4364" y="6302"/>
                    <a:pt x="5003" y="6576"/>
                    <a:pt x="5003" y="6576"/>
                  </a:cubicBezTo>
                  <a:cubicBezTo>
                    <a:pt x="5702" y="5877"/>
                    <a:pt x="6553" y="4600"/>
                    <a:pt x="6553" y="4600"/>
                  </a:cubicBezTo>
                  <a:cubicBezTo>
                    <a:pt x="5003" y="4326"/>
                    <a:pt x="2267" y="2746"/>
                    <a:pt x="2267" y="2746"/>
                  </a:cubicBezTo>
                  <a:cubicBezTo>
                    <a:pt x="2571" y="2199"/>
                    <a:pt x="3301" y="10"/>
                    <a:pt x="3301" y="10"/>
                  </a:cubicBezTo>
                  <a:cubicBezTo>
                    <a:pt x="3251" y="4"/>
                    <a:pt x="3201" y="0"/>
                    <a:pt x="3150" y="0"/>
                  </a:cubicBezTo>
                  <a:close/>
                </a:path>
              </a:pathLst>
            </a:custGeom>
            <a:solidFill>
              <a:srgbClr val="3D1926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4463" name="Google Shape;1619;p70"/>
            <p:cNvSpPr>
              <a:spLocks/>
            </p:cNvSpPr>
            <p:nvPr/>
          </p:nvSpPr>
          <p:spPr bwMode="auto">
            <a:xfrm>
              <a:off x="3422707" y="2695177"/>
              <a:ext cx="222593" cy="175172"/>
            </a:xfrm>
            <a:custGeom>
              <a:avLst/>
              <a:gdLst/>
              <a:ahLst/>
              <a:cxnLst>
                <a:cxn ang="0">
                  <a:pos x="2615" y="0"/>
                </a:cxn>
                <a:cxn ang="0">
                  <a:pos x="92" y="2310"/>
                </a:cxn>
                <a:cxn ang="0">
                  <a:pos x="641" y="2751"/>
                </a:cxn>
                <a:cxn ang="0">
                  <a:pos x="2372" y="1611"/>
                </a:cxn>
                <a:cxn ang="0">
                  <a:pos x="2615" y="0"/>
                </a:cxn>
              </a:cxnLst>
              <a:rect l="0" t="0" r="r" b="b"/>
              <a:pathLst>
                <a:path w="3497" h="2752" extrusionOk="0">
                  <a:moveTo>
                    <a:pt x="2615" y="0"/>
                  </a:moveTo>
                  <a:cubicBezTo>
                    <a:pt x="2615" y="0"/>
                    <a:pt x="1" y="1641"/>
                    <a:pt x="92" y="2310"/>
                  </a:cubicBezTo>
                  <a:cubicBezTo>
                    <a:pt x="141" y="2593"/>
                    <a:pt x="344" y="2751"/>
                    <a:pt x="641" y="2751"/>
                  </a:cubicBezTo>
                  <a:cubicBezTo>
                    <a:pt x="1079" y="2751"/>
                    <a:pt x="1720" y="2408"/>
                    <a:pt x="2372" y="1611"/>
                  </a:cubicBezTo>
                  <a:cubicBezTo>
                    <a:pt x="3496" y="243"/>
                    <a:pt x="2615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4464" name="Google Shape;1620;p70"/>
            <p:cNvSpPr>
              <a:spLocks/>
            </p:cNvSpPr>
            <p:nvPr/>
          </p:nvSpPr>
          <p:spPr bwMode="auto">
            <a:xfrm>
              <a:off x="2213519" y="2471850"/>
              <a:ext cx="251555" cy="160850"/>
            </a:xfrm>
            <a:custGeom>
              <a:avLst/>
              <a:gdLst/>
              <a:ahLst/>
              <a:cxnLst>
                <a:cxn ang="0">
                  <a:pos x="2186" y="1"/>
                </a:cxn>
                <a:cxn ang="0">
                  <a:pos x="0" y="688"/>
                </a:cxn>
                <a:cxn ang="0">
                  <a:pos x="2342" y="2526"/>
                </a:cxn>
                <a:cxn ang="0">
                  <a:pos x="3952" y="2208"/>
                </a:cxn>
                <a:cxn ang="0">
                  <a:pos x="3952" y="445"/>
                </a:cxn>
                <a:cxn ang="0">
                  <a:pos x="2186" y="1"/>
                </a:cxn>
              </a:cxnLst>
              <a:rect l="0" t="0" r="r" b="b"/>
              <a:pathLst>
                <a:path w="3952" h="2527" extrusionOk="0">
                  <a:moveTo>
                    <a:pt x="2186" y="1"/>
                  </a:moveTo>
                  <a:cubicBezTo>
                    <a:pt x="1416" y="1"/>
                    <a:pt x="643" y="232"/>
                    <a:pt x="0" y="688"/>
                  </a:cubicBezTo>
                  <a:cubicBezTo>
                    <a:pt x="138" y="1607"/>
                    <a:pt x="901" y="2526"/>
                    <a:pt x="2342" y="2526"/>
                  </a:cubicBezTo>
                  <a:cubicBezTo>
                    <a:pt x="2808" y="2526"/>
                    <a:pt x="3343" y="2430"/>
                    <a:pt x="3952" y="2208"/>
                  </a:cubicBezTo>
                  <a:lnTo>
                    <a:pt x="3952" y="445"/>
                  </a:lnTo>
                  <a:cubicBezTo>
                    <a:pt x="3412" y="148"/>
                    <a:pt x="2800" y="1"/>
                    <a:pt x="2186" y="1"/>
                  </a:cubicBezTo>
                  <a:close/>
                </a:path>
              </a:pathLst>
            </a:custGeom>
            <a:solidFill>
              <a:srgbClr val="FDE1C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4465" name="Google Shape;1621;p70"/>
            <p:cNvSpPr>
              <a:spLocks/>
            </p:cNvSpPr>
            <p:nvPr/>
          </p:nvSpPr>
          <p:spPr bwMode="auto">
            <a:xfrm>
              <a:off x="2205753" y="2381337"/>
              <a:ext cx="259320" cy="134370"/>
            </a:xfrm>
            <a:custGeom>
              <a:avLst/>
              <a:gdLst/>
              <a:ahLst/>
              <a:cxnLst>
                <a:cxn ang="0">
                  <a:pos x="2123" y="0"/>
                </a:cxn>
                <a:cxn ang="0">
                  <a:pos x="852" y="347"/>
                </a:cxn>
                <a:cxn ang="0">
                  <a:pos x="122" y="2110"/>
                </a:cxn>
                <a:cxn ang="0">
                  <a:pos x="2295" y="1423"/>
                </a:cxn>
                <a:cxn ang="0">
                  <a:pos x="4074" y="1867"/>
                </a:cxn>
                <a:cxn ang="0">
                  <a:pos x="4074" y="681"/>
                </a:cxn>
                <a:cxn ang="0">
                  <a:pos x="2123" y="0"/>
                </a:cxn>
              </a:cxnLst>
              <a:rect l="0" t="0" r="r" b="b"/>
              <a:pathLst>
                <a:path w="4074" h="2111" extrusionOk="0">
                  <a:moveTo>
                    <a:pt x="2123" y="0"/>
                  </a:moveTo>
                  <a:cubicBezTo>
                    <a:pt x="1720" y="0"/>
                    <a:pt x="1286" y="93"/>
                    <a:pt x="852" y="347"/>
                  </a:cubicBezTo>
                  <a:cubicBezTo>
                    <a:pt x="244" y="681"/>
                    <a:pt x="1" y="1411"/>
                    <a:pt x="122" y="2110"/>
                  </a:cubicBezTo>
                  <a:cubicBezTo>
                    <a:pt x="765" y="1654"/>
                    <a:pt x="1529" y="1423"/>
                    <a:pt x="2295" y="1423"/>
                  </a:cubicBezTo>
                  <a:cubicBezTo>
                    <a:pt x="2907" y="1423"/>
                    <a:pt x="3521" y="1570"/>
                    <a:pt x="4074" y="1867"/>
                  </a:cubicBezTo>
                  <a:lnTo>
                    <a:pt x="4074" y="681"/>
                  </a:lnTo>
                  <a:cubicBezTo>
                    <a:pt x="4074" y="681"/>
                    <a:pt x="3214" y="0"/>
                    <a:pt x="2123" y="0"/>
                  </a:cubicBezTo>
                  <a:close/>
                </a:path>
              </a:pathLst>
            </a:custGeom>
            <a:solidFill>
              <a:srgbClr val="FDE1C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4466" name="Google Shape;1622;p70"/>
            <p:cNvSpPr>
              <a:spLocks/>
            </p:cNvSpPr>
            <p:nvPr/>
          </p:nvSpPr>
          <p:spPr bwMode="auto">
            <a:xfrm>
              <a:off x="2288946" y="2481817"/>
              <a:ext cx="156776" cy="132652"/>
            </a:xfrm>
            <a:custGeom>
              <a:avLst/>
              <a:gdLst/>
              <a:ahLst/>
              <a:cxnLst>
                <a:cxn ang="0">
                  <a:pos x="1049" y="1"/>
                </a:cxn>
                <a:cxn ang="0">
                  <a:pos x="1" y="161"/>
                </a:cxn>
                <a:cxn ang="0">
                  <a:pos x="31" y="191"/>
                </a:cxn>
                <a:cxn ang="0">
                  <a:pos x="120" y="193"/>
                </a:cxn>
                <a:cxn ang="0">
                  <a:pos x="1065" y="134"/>
                </a:cxn>
                <a:cxn ang="0">
                  <a:pos x="2037" y="556"/>
                </a:cxn>
                <a:cxn ang="0">
                  <a:pos x="2280" y="2015"/>
                </a:cxn>
                <a:cxn ang="0">
                  <a:pos x="2368" y="2083"/>
                </a:cxn>
                <a:cxn ang="0">
                  <a:pos x="2432" y="2015"/>
                </a:cxn>
                <a:cxn ang="0">
                  <a:pos x="2007" y="343"/>
                </a:cxn>
                <a:cxn ang="0">
                  <a:pos x="1049" y="1"/>
                </a:cxn>
              </a:cxnLst>
              <a:rect l="0" t="0" r="r" b="b"/>
              <a:pathLst>
                <a:path w="2463" h="2084" extrusionOk="0">
                  <a:moveTo>
                    <a:pt x="1049" y="1"/>
                  </a:moveTo>
                  <a:cubicBezTo>
                    <a:pt x="692" y="1"/>
                    <a:pt x="320" y="85"/>
                    <a:pt x="1" y="161"/>
                  </a:cubicBezTo>
                  <a:cubicBezTo>
                    <a:pt x="1" y="161"/>
                    <a:pt x="1" y="191"/>
                    <a:pt x="31" y="191"/>
                  </a:cubicBezTo>
                  <a:cubicBezTo>
                    <a:pt x="60" y="192"/>
                    <a:pt x="90" y="193"/>
                    <a:pt x="120" y="193"/>
                  </a:cubicBezTo>
                  <a:cubicBezTo>
                    <a:pt x="411" y="193"/>
                    <a:pt x="745" y="134"/>
                    <a:pt x="1065" y="134"/>
                  </a:cubicBezTo>
                  <a:cubicBezTo>
                    <a:pt x="1435" y="134"/>
                    <a:pt x="1788" y="213"/>
                    <a:pt x="2037" y="556"/>
                  </a:cubicBezTo>
                  <a:cubicBezTo>
                    <a:pt x="2311" y="951"/>
                    <a:pt x="2280" y="1528"/>
                    <a:pt x="2280" y="2015"/>
                  </a:cubicBezTo>
                  <a:cubicBezTo>
                    <a:pt x="2296" y="2060"/>
                    <a:pt x="2334" y="2083"/>
                    <a:pt x="2368" y="2083"/>
                  </a:cubicBezTo>
                  <a:cubicBezTo>
                    <a:pt x="2402" y="2083"/>
                    <a:pt x="2432" y="2060"/>
                    <a:pt x="2432" y="2015"/>
                  </a:cubicBezTo>
                  <a:cubicBezTo>
                    <a:pt x="2463" y="1468"/>
                    <a:pt x="2432" y="768"/>
                    <a:pt x="2007" y="343"/>
                  </a:cubicBezTo>
                  <a:cubicBezTo>
                    <a:pt x="1749" y="85"/>
                    <a:pt x="1407" y="1"/>
                    <a:pt x="1049" y="1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4467" name="Google Shape;1623;p70"/>
            <p:cNvSpPr>
              <a:spLocks/>
            </p:cNvSpPr>
            <p:nvPr/>
          </p:nvSpPr>
          <p:spPr bwMode="auto">
            <a:xfrm>
              <a:off x="2355016" y="2520008"/>
              <a:ext cx="90259" cy="54550"/>
            </a:xfrm>
            <a:custGeom>
              <a:avLst/>
              <a:gdLst/>
              <a:ahLst/>
              <a:cxnLst>
                <a:cxn ang="0">
                  <a:pos x="481" y="0"/>
                </a:cxn>
                <a:cxn ang="0">
                  <a:pos x="27" y="168"/>
                </a:cxn>
                <a:cxn ang="0">
                  <a:pos x="73" y="266"/>
                </a:cxn>
                <a:cxn ang="0">
                  <a:pos x="87" y="260"/>
                </a:cxn>
                <a:cxn ang="0">
                  <a:pos x="473" y="152"/>
                </a:cxn>
                <a:cxn ang="0">
                  <a:pos x="878" y="320"/>
                </a:cxn>
                <a:cxn ang="0">
                  <a:pos x="1273" y="837"/>
                </a:cxn>
                <a:cxn ang="0">
                  <a:pos x="1317" y="857"/>
                </a:cxn>
                <a:cxn ang="0">
                  <a:pos x="1394" y="716"/>
                </a:cxn>
                <a:cxn ang="0">
                  <a:pos x="481" y="0"/>
                </a:cxn>
              </a:cxnLst>
              <a:rect l="0" t="0" r="r" b="b"/>
              <a:pathLst>
                <a:path w="1418" h="857" extrusionOk="0">
                  <a:moveTo>
                    <a:pt x="481" y="0"/>
                  </a:moveTo>
                  <a:cubicBezTo>
                    <a:pt x="332" y="0"/>
                    <a:pt x="178" y="50"/>
                    <a:pt x="27" y="168"/>
                  </a:cubicBezTo>
                  <a:cubicBezTo>
                    <a:pt x="0" y="195"/>
                    <a:pt x="42" y="266"/>
                    <a:pt x="73" y="266"/>
                  </a:cubicBezTo>
                  <a:cubicBezTo>
                    <a:pt x="78" y="266"/>
                    <a:pt x="83" y="264"/>
                    <a:pt x="87" y="260"/>
                  </a:cubicBezTo>
                  <a:cubicBezTo>
                    <a:pt x="227" y="190"/>
                    <a:pt x="353" y="152"/>
                    <a:pt x="473" y="152"/>
                  </a:cubicBezTo>
                  <a:cubicBezTo>
                    <a:pt x="614" y="152"/>
                    <a:pt x="746" y="205"/>
                    <a:pt x="878" y="320"/>
                  </a:cubicBezTo>
                  <a:cubicBezTo>
                    <a:pt x="1030" y="472"/>
                    <a:pt x="1151" y="655"/>
                    <a:pt x="1273" y="837"/>
                  </a:cubicBezTo>
                  <a:cubicBezTo>
                    <a:pt x="1287" y="851"/>
                    <a:pt x="1302" y="857"/>
                    <a:pt x="1317" y="857"/>
                  </a:cubicBezTo>
                  <a:cubicBezTo>
                    <a:pt x="1369" y="857"/>
                    <a:pt x="1418" y="786"/>
                    <a:pt x="1394" y="716"/>
                  </a:cubicBezTo>
                  <a:cubicBezTo>
                    <a:pt x="1219" y="342"/>
                    <a:pt x="868" y="0"/>
                    <a:pt x="481" y="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4468" name="Google Shape;1624;p70"/>
            <p:cNvSpPr>
              <a:spLocks/>
            </p:cNvSpPr>
            <p:nvPr/>
          </p:nvSpPr>
          <p:spPr bwMode="auto">
            <a:xfrm>
              <a:off x="3610416" y="2475324"/>
              <a:ext cx="253464" cy="160850"/>
            </a:xfrm>
            <a:custGeom>
              <a:avLst/>
              <a:gdLst/>
              <a:ahLst/>
              <a:cxnLst>
                <a:cxn ang="0">
                  <a:pos x="1781" y="1"/>
                </a:cxn>
                <a:cxn ang="0">
                  <a:pos x="0" y="445"/>
                </a:cxn>
                <a:cxn ang="0">
                  <a:pos x="0" y="2208"/>
                </a:cxn>
                <a:cxn ang="0">
                  <a:pos x="1614" y="2526"/>
                </a:cxn>
                <a:cxn ang="0">
                  <a:pos x="3982" y="688"/>
                </a:cxn>
                <a:cxn ang="0">
                  <a:pos x="1781" y="1"/>
                </a:cxn>
              </a:cxnLst>
              <a:rect l="0" t="0" r="r" b="b"/>
              <a:pathLst>
                <a:path w="3982" h="2527" extrusionOk="0">
                  <a:moveTo>
                    <a:pt x="1781" y="1"/>
                  </a:moveTo>
                  <a:cubicBezTo>
                    <a:pt x="1166" y="1"/>
                    <a:pt x="553" y="148"/>
                    <a:pt x="0" y="445"/>
                  </a:cubicBezTo>
                  <a:lnTo>
                    <a:pt x="0" y="2208"/>
                  </a:lnTo>
                  <a:cubicBezTo>
                    <a:pt x="608" y="2430"/>
                    <a:pt x="1146" y="2526"/>
                    <a:pt x="1614" y="2526"/>
                  </a:cubicBezTo>
                  <a:cubicBezTo>
                    <a:pt x="3064" y="2526"/>
                    <a:pt x="3844" y="1607"/>
                    <a:pt x="3982" y="688"/>
                  </a:cubicBezTo>
                  <a:cubicBezTo>
                    <a:pt x="3323" y="232"/>
                    <a:pt x="2551" y="1"/>
                    <a:pt x="1781" y="1"/>
                  </a:cubicBezTo>
                  <a:close/>
                </a:path>
              </a:pathLst>
            </a:custGeom>
            <a:solidFill>
              <a:srgbClr val="FDE1C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4469" name="Google Shape;1625;p70"/>
            <p:cNvSpPr>
              <a:spLocks/>
            </p:cNvSpPr>
            <p:nvPr/>
          </p:nvSpPr>
          <p:spPr bwMode="auto">
            <a:xfrm>
              <a:off x="3610416" y="2384812"/>
              <a:ext cx="259320" cy="134370"/>
            </a:xfrm>
            <a:custGeom>
              <a:avLst/>
              <a:gdLst/>
              <a:ahLst/>
              <a:cxnLst>
                <a:cxn ang="0">
                  <a:pos x="1963" y="0"/>
                </a:cxn>
                <a:cxn ang="0">
                  <a:pos x="0" y="681"/>
                </a:cxn>
                <a:cxn ang="0">
                  <a:pos x="0" y="1867"/>
                </a:cxn>
                <a:cxn ang="0">
                  <a:pos x="1781" y="1423"/>
                </a:cxn>
                <a:cxn ang="0">
                  <a:pos x="3982" y="2110"/>
                </a:cxn>
                <a:cxn ang="0">
                  <a:pos x="3252" y="347"/>
                </a:cxn>
                <a:cxn ang="0">
                  <a:pos x="1963" y="0"/>
                </a:cxn>
              </a:cxnLst>
              <a:rect l="0" t="0" r="r" b="b"/>
              <a:pathLst>
                <a:path w="4074" h="2111" extrusionOk="0">
                  <a:moveTo>
                    <a:pt x="1963" y="0"/>
                  </a:moveTo>
                  <a:cubicBezTo>
                    <a:pt x="860" y="0"/>
                    <a:pt x="0" y="681"/>
                    <a:pt x="0" y="681"/>
                  </a:cubicBezTo>
                  <a:lnTo>
                    <a:pt x="0" y="1867"/>
                  </a:lnTo>
                  <a:cubicBezTo>
                    <a:pt x="553" y="1570"/>
                    <a:pt x="1166" y="1423"/>
                    <a:pt x="1781" y="1423"/>
                  </a:cubicBezTo>
                  <a:cubicBezTo>
                    <a:pt x="2551" y="1423"/>
                    <a:pt x="3323" y="1654"/>
                    <a:pt x="3982" y="2110"/>
                  </a:cubicBezTo>
                  <a:cubicBezTo>
                    <a:pt x="4073" y="1411"/>
                    <a:pt x="3830" y="681"/>
                    <a:pt x="3252" y="347"/>
                  </a:cubicBezTo>
                  <a:cubicBezTo>
                    <a:pt x="2810" y="93"/>
                    <a:pt x="2370" y="0"/>
                    <a:pt x="1963" y="0"/>
                  </a:cubicBezTo>
                  <a:close/>
                </a:path>
              </a:pathLst>
            </a:custGeom>
            <a:solidFill>
              <a:srgbClr val="FDE1C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4470" name="Google Shape;1626;p70"/>
            <p:cNvSpPr>
              <a:spLocks/>
            </p:cNvSpPr>
            <p:nvPr/>
          </p:nvSpPr>
          <p:spPr bwMode="auto">
            <a:xfrm>
              <a:off x="3631675" y="2481817"/>
              <a:ext cx="156776" cy="132652"/>
            </a:xfrm>
            <a:custGeom>
              <a:avLst/>
              <a:gdLst/>
              <a:ahLst/>
              <a:cxnLst>
                <a:cxn ang="0">
                  <a:pos x="1383" y="1"/>
                </a:cxn>
                <a:cxn ang="0">
                  <a:pos x="426" y="343"/>
                </a:cxn>
                <a:cxn ang="0">
                  <a:pos x="0" y="2015"/>
                </a:cxn>
                <a:cxn ang="0">
                  <a:pos x="76" y="2083"/>
                </a:cxn>
                <a:cxn ang="0">
                  <a:pos x="152" y="2015"/>
                </a:cxn>
                <a:cxn ang="0">
                  <a:pos x="426" y="556"/>
                </a:cxn>
                <a:cxn ang="0">
                  <a:pos x="1349" y="138"/>
                </a:cxn>
                <a:cxn ang="0">
                  <a:pos x="2432" y="221"/>
                </a:cxn>
                <a:cxn ang="0">
                  <a:pos x="2432" y="161"/>
                </a:cxn>
                <a:cxn ang="0">
                  <a:pos x="1383" y="1"/>
                </a:cxn>
              </a:cxnLst>
              <a:rect l="0" t="0" r="r" b="b"/>
              <a:pathLst>
                <a:path w="2463" h="2084" extrusionOk="0">
                  <a:moveTo>
                    <a:pt x="1383" y="1"/>
                  </a:moveTo>
                  <a:cubicBezTo>
                    <a:pt x="1026" y="1"/>
                    <a:pt x="684" y="85"/>
                    <a:pt x="426" y="343"/>
                  </a:cubicBezTo>
                  <a:cubicBezTo>
                    <a:pt x="0" y="768"/>
                    <a:pt x="0" y="1468"/>
                    <a:pt x="0" y="2015"/>
                  </a:cubicBezTo>
                  <a:cubicBezTo>
                    <a:pt x="0" y="2060"/>
                    <a:pt x="38" y="2083"/>
                    <a:pt x="76" y="2083"/>
                  </a:cubicBezTo>
                  <a:cubicBezTo>
                    <a:pt x="114" y="2083"/>
                    <a:pt x="152" y="2060"/>
                    <a:pt x="152" y="2015"/>
                  </a:cubicBezTo>
                  <a:cubicBezTo>
                    <a:pt x="152" y="1528"/>
                    <a:pt x="122" y="981"/>
                    <a:pt x="426" y="556"/>
                  </a:cubicBezTo>
                  <a:cubicBezTo>
                    <a:pt x="654" y="221"/>
                    <a:pt x="988" y="138"/>
                    <a:pt x="1349" y="138"/>
                  </a:cubicBezTo>
                  <a:cubicBezTo>
                    <a:pt x="1710" y="138"/>
                    <a:pt x="2098" y="221"/>
                    <a:pt x="2432" y="221"/>
                  </a:cubicBezTo>
                  <a:cubicBezTo>
                    <a:pt x="2462" y="191"/>
                    <a:pt x="2462" y="161"/>
                    <a:pt x="2432" y="161"/>
                  </a:cubicBezTo>
                  <a:cubicBezTo>
                    <a:pt x="2113" y="85"/>
                    <a:pt x="1741" y="1"/>
                    <a:pt x="1383" y="1"/>
                  </a:cubicBezTo>
                  <a:close/>
                </a:path>
              </a:pathLst>
            </a:custGeom>
            <a:solidFill>
              <a:srgbClr val="FDE1C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4471" name="Google Shape;1627;p70"/>
            <p:cNvSpPr>
              <a:spLocks/>
            </p:cNvSpPr>
            <p:nvPr/>
          </p:nvSpPr>
          <p:spPr bwMode="auto">
            <a:xfrm>
              <a:off x="3630211" y="2520008"/>
              <a:ext cx="91914" cy="54614"/>
            </a:xfrm>
            <a:custGeom>
              <a:avLst/>
              <a:gdLst/>
              <a:ahLst/>
              <a:cxnLst>
                <a:cxn ang="0">
                  <a:pos x="945" y="1"/>
                </a:cxn>
                <a:cxn ang="0">
                  <a:pos x="23" y="746"/>
                </a:cxn>
                <a:cxn ang="0">
                  <a:pos x="100" y="857"/>
                </a:cxn>
                <a:cxn ang="0">
                  <a:pos x="145" y="837"/>
                </a:cxn>
                <a:cxn ang="0">
                  <a:pos x="540" y="320"/>
                </a:cxn>
                <a:cxn ang="0">
                  <a:pos x="942" y="164"/>
                </a:cxn>
                <a:cxn ang="0">
                  <a:pos x="1330" y="260"/>
                </a:cxn>
                <a:cxn ang="0">
                  <a:pos x="1356" y="266"/>
                </a:cxn>
                <a:cxn ang="0">
                  <a:pos x="1391" y="168"/>
                </a:cxn>
                <a:cxn ang="0">
                  <a:pos x="945" y="1"/>
                </a:cxn>
              </a:cxnLst>
              <a:rect l="0" t="0" r="r" b="b"/>
              <a:pathLst>
                <a:path w="1444" h="858" extrusionOk="0">
                  <a:moveTo>
                    <a:pt x="945" y="1"/>
                  </a:moveTo>
                  <a:cubicBezTo>
                    <a:pt x="564" y="1"/>
                    <a:pt x="222" y="349"/>
                    <a:pt x="23" y="746"/>
                  </a:cubicBezTo>
                  <a:cubicBezTo>
                    <a:pt x="0" y="793"/>
                    <a:pt x="48" y="857"/>
                    <a:pt x="100" y="857"/>
                  </a:cubicBezTo>
                  <a:cubicBezTo>
                    <a:pt x="115" y="857"/>
                    <a:pt x="131" y="851"/>
                    <a:pt x="145" y="837"/>
                  </a:cubicBezTo>
                  <a:cubicBezTo>
                    <a:pt x="297" y="655"/>
                    <a:pt x="388" y="472"/>
                    <a:pt x="540" y="320"/>
                  </a:cubicBezTo>
                  <a:cubicBezTo>
                    <a:pt x="667" y="209"/>
                    <a:pt x="803" y="164"/>
                    <a:pt x="942" y="164"/>
                  </a:cubicBezTo>
                  <a:cubicBezTo>
                    <a:pt x="1069" y="164"/>
                    <a:pt x="1200" y="202"/>
                    <a:pt x="1330" y="260"/>
                  </a:cubicBezTo>
                  <a:cubicBezTo>
                    <a:pt x="1339" y="264"/>
                    <a:pt x="1347" y="266"/>
                    <a:pt x="1356" y="266"/>
                  </a:cubicBezTo>
                  <a:cubicBezTo>
                    <a:pt x="1406" y="266"/>
                    <a:pt x="1444" y="195"/>
                    <a:pt x="1391" y="168"/>
                  </a:cubicBezTo>
                  <a:cubicBezTo>
                    <a:pt x="1241" y="51"/>
                    <a:pt x="1090" y="1"/>
                    <a:pt x="945" y="1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4472" name="Google Shape;1628;p70"/>
            <p:cNvSpPr>
              <a:spLocks/>
            </p:cNvSpPr>
            <p:nvPr/>
          </p:nvSpPr>
          <p:spPr bwMode="auto">
            <a:xfrm>
              <a:off x="2438654" y="1808128"/>
              <a:ext cx="1222128" cy="1153702"/>
            </a:xfrm>
            <a:custGeom>
              <a:avLst/>
              <a:gdLst/>
              <a:ahLst/>
              <a:cxnLst>
                <a:cxn ang="0">
                  <a:pos x="7226" y="0"/>
                </a:cxn>
                <a:cxn ang="0">
                  <a:pos x="172" y="9103"/>
                </a:cxn>
                <a:cxn ang="0">
                  <a:pos x="871" y="14179"/>
                </a:cxn>
                <a:cxn ang="0">
                  <a:pos x="8075" y="18070"/>
                </a:cxn>
                <a:cxn ang="0">
                  <a:pos x="9295" y="18124"/>
                </a:cxn>
                <a:cxn ang="0">
                  <a:pos x="17649" y="14544"/>
                </a:cxn>
                <a:cxn ang="0">
                  <a:pos x="18865" y="7401"/>
                </a:cxn>
                <a:cxn ang="0">
                  <a:pos x="15886" y="2325"/>
                </a:cxn>
                <a:cxn ang="0">
                  <a:pos x="7226" y="0"/>
                </a:cxn>
              </a:cxnLst>
              <a:rect l="0" t="0" r="r" b="b"/>
              <a:pathLst>
                <a:path w="19200" h="18125" extrusionOk="0">
                  <a:moveTo>
                    <a:pt x="7226" y="0"/>
                  </a:moveTo>
                  <a:cubicBezTo>
                    <a:pt x="3467" y="0"/>
                    <a:pt x="1" y="1917"/>
                    <a:pt x="172" y="9103"/>
                  </a:cubicBezTo>
                  <a:cubicBezTo>
                    <a:pt x="172" y="9103"/>
                    <a:pt x="80" y="12477"/>
                    <a:pt x="871" y="14179"/>
                  </a:cubicBezTo>
                  <a:cubicBezTo>
                    <a:pt x="1691" y="15851"/>
                    <a:pt x="4427" y="17735"/>
                    <a:pt x="8075" y="18070"/>
                  </a:cubicBezTo>
                  <a:cubicBezTo>
                    <a:pt x="8470" y="18106"/>
                    <a:pt x="8878" y="18124"/>
                    <a:pt x="9295" y="18124"/>
                  </a:cubicBezTo>
                  <a:cubicBezTo>
                    <a:pt x="12725" y="18124"/>
                    <a:pt x="16673" y="16902"/>
                    <a:pt x="17649" y="14544"/>
                  </a:cubicBezTo>
                  <a:cubicBezTo>
                    <a:pt x="18774" y="11930"/>
                    <a:pt x="19199" y="10106"/>
                    <a:pt x="18865" y="7401"/>
                  </a:cubicBezTo>
                  <a:cubicBezTo>
                    <a:pt x="18531" y="4726"/>
                    <a:pt x="18379" y="3541"/>
                    <a:pt x="15886" y="2325"/>
                  </a:cubicBezTo>
                  <a:cubicBezTo>
                    <a:pt x="14669" y="1746"/>
                    <a:pt x="10814" y="0"/>
                    <a:pt x="7226" y="0"/>
                  </a:cubicBezTo>
                  <a:close/>
                </a:path>
              </a:pathLst>
            </a:custGeom>
            <a:solidFill>
              <a:srgbClr val="FDE1C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4473" name="Google Shape;1629;p70"/>
            <p:cNvSpPr>
              <a:spLocks/>
            </p:cNvSpPr>
            <p:nvPr/>
          </p:nvSpPr>
          <p:spPr bwMode="auto">
            <a:xfrm>
              <a:off x="2997069" y="2386721"/>
              <a:ext cx="87140" cy="148183"/>
            </a:xfrm>
            <a:custGeom>
              <a:avLst/>
              <a:gdLst/>
              <a:ahLst/>
              <a:cxnLst>
                <a:cxn ang="0">
                  <a:pos x="322" y="1"/>
                </a:cxn>
                <a:cxn ang="0">
                  <a:pos x="274" y="44"/>
                </a:cxn>
                <a:cxn ang="0">
                  <a:pos x="92" y="925"/>
                </a:cxn>
                <a:cxn ang="0">
                  <a:pos x="92" y="1563"/>
                </a:cxn>
                <a:cxn ang="0">
                  <a:pos x="457" y="1806"/>
                </a:cxn>
                <a:cxn ang="0">
                  <a:pos x="669" y="1685"/>
                </a:cxn>
                <a:cxn ang="0">
                  <a:pos x="791" y="1624"/>
                </a:cxn>
                <a:cxn ang="0">
                  <a:pos x="892" y="1563"/>
                </a:cxn>
                <a:cxn ang="0">
                  <a:pos x="973" y="1806"/>
                </a:cxn>
                <a:cxn ang="0">
                  <a:pos x="852" y="2141"/>
                </a:cxn>
                <a:cxn ang="0">
                  <a:pos x="882" y="2327"/>
                </a:cxn>
                <a:cxn ang="0">
                  <a:pos x="912" y="2323"/>
                </a:cxn>
                <a:cxn ang="0">
                  <a:pos x="1338" y="1746"/>
                </a:cxn>
                <a:cxn ang="0">
                  <a:pos x="912" y="1381"/>
                </a:cxn>
                <a:cxn ang="0">
                  <a:pos x="578" y="1563"/>
                </a:cxn>
                <a:cxn ang="0">
                  <a:pos x="401" y="1608"/>
                </a:cxn>
                <a:cxn ang="0">
                  <a:pos x="244" y="925"/>
                </a:cxn>
                <a:cxn ang="0">
                  <a:pos x="335" y="13"/>
                </a:cxn>
                <a:cxn ang="0">
                  <a:pos x="322" y="1"/>
                </a:cxn>
              </a:cxnLst>
              <a:rect l="0" t="0" r="r" b="b"/>
              <a:pathLst>
                <a:path w="1369" h="2328" extrusionOk="0">
                  <a:moveTo>
                    <a:pt x="322" y="1"/>
                  </a:moveTo>
                  <a:cubicBezTo>
                    <a:pt x="305" y="1"/>
                    <a:pt x="274" y="22"/>
                    <a:pt x="274" y="44"/>
                  </a:cubicBezTo>
                  <a:cubicBezTo>
                    <a:pt x="183" y="317"/>
                    <a:pt x="153" y="651"/>
                    <a:pt x="92" y="925"/>
                  </a:cubicBezTo>
                  <a:cubicBezTo>
                    <a:pt x="61" y="1138"/>
                    <a:pt x="1" y="1381"/>
                    <a:pt x="92" y="1563"/>
                  </a:cubicBezTo>
                  <a:cubicBezTo>
                    <a:pt x="153" y="1715"/>
                    <a:pt x="305" y="1806"/>
                    <a:pt x="457" y="1806"/>
                  </a:cubicBezTo>
                  <a:cubicBezTo>
                    <a:pt x="548" y="1806"/>
                    <a:pt x="609" y="1746"/>
                    <a:pt x="669" y="1685"/>
                  </a:cubicBezTo>
                  <a:cubicBezTo>
                    <a:pt x="700" y="1685"/>
                    <a:pt x="761" y="1624"/>
                    <a:pt x="791" y="1624"/>
                  </a:cubicBezTo>
                  <a:cubicBezTo>
                    <a:pt x="831" y="1584"/>
                    <a:pt x="865" y="1563"/>
                    <a:pt x="892" y="1563"/>
                  </a:cubicBezTo>
                  <a:cubicBezTo>
                    <a:pt x="946" y="1563"/>
                    <a:pt x="973" y="1644"/>
                    <a:pt x="973" y="1806"/>
                  </a:cubicBezTo>
                  <a:cubicBezTo>
                    <a:pt x="1125" y="1989"/>
                    <a:pt x="1064" y="2110"/>
                    <a:pt x="852" y="2141"/>
                  </a:cubicBezTo>
                  <a:cubicBezTo>
                    <a:pt x="769" y="2196"/>
                    <a:pt x="786" y="2327"/>
                    <a:pt x="882" y="2327"/>
                  </a:cubicBezTo>
                  <a:cubicBezTo>
                    <a:pt x="891" y="2327"/>
                    <a:pt x="902" y="2326"/>
                    <a:pt x="912" y="2323"/>
                  </a:cubicBezTo>
                  <a:cubicBezTo>
                    <a:pt x="1125" y="2232"/>
                    <a:pt x="1368" y="2019"/>
                    <a:pt x="1338" y="1746"/>
                  </a:cubicBezTo>
                  <a:cubicBezTo>
                    <a:pt x="1308" y="1563"/>
                    <a:pt x="1125" y="1381"/>
                    <a:pt x="912" y="1381"/>
                  </a:cubicBezTo>
                  <a:cubicBezTo>
                    <a:pt x="791" y="1411"/>
                    <a:pt x="730" y="1503"/>
                    <a:pt x="578" y="1563"/>
                  </a:cubicBezTo>
                  <a:cubicBezTo>
                    <a:pt x="508" y="1594"/>
                    <a:pt x="449" y="1608"/>
                    <a:pt x="401" y="1608"/>
                  </a:cubicBezTo>
                  <a:cubicBezTo>
                    <a:pt x="118" y="1608"/>
                    <a:pt x="192" y="1133"/>
                    <a:pt x="244" y="925"/>
                  </a:cubicBezTo>
                  <a:cubicBezTo>
                    <a:pt x="274" y="682"/>
                    <a:pt x="457" y="287"/>
                    <a:pt x="335" y="13"/>
                  </a:cubicBezTo>
                  <a:cubicBezTo>
                    <a:pt x="335" y="4"/>
                    <a:pt x="330" y="1"/>
                    <a:pt x="322" y="1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4474" name="Google Shape;1630;p70"/>
            <p:cNvSpPr>
              <a:spLocks/>
            </p:cNvSpPr>
            <p:nvPr/>
          </p:nvSpPr>
          <p:spPr bwMode="auto">
            <a:xfrm>
              <a:off x="2633364" y="2209261"/>
              <a:ext cx="114193" cy="80457"/>
            </a:xfrm>
            <a:custGeom>
              <a:avLst/>
              <a:gdLst/>
              <a:ahLst/>
              <a:cxnLst>
                <a:cxn ang="0">
                  <a:pos x="1616" y="1"/>
                </a:cxn>
                <a:cxn ang="0">
                  <a:pos x="0" y="1221"/>
                </a:cxn>
                <a:cxn ang="0">
                  <a:pos x="35" y="1264"/>
                </a:cxn>
                <a:cxn ang="0">
                  <a:pos x="61" y="1251"/>
                </a:cxn>
                <a:cxn ang="0">
                  <a:pos x="1702" y="157"/>
                </a:cxn>
                <a:cxn ang="0">
                  <a:pos x="1702" y="5"/>
                </a:cxn>
                <a:cxn ang="0">
                  <a:pos x="1616" y="1"/>
                </a:cxn>
              </a:cxnLst>
              <a:rect l="0" t="0" r="r" b="b"/>
              <a:pathLst>
                <a:path w="1794" h="1264" extrusionOk="0">
                  <a:moveTo>
                    <a:pt x="1616" y="1"/>
                  </a:moveTo>
                  <a:cubicBezTo>
                    <a:pt x="982" y="1"/>
                    <a:pt x="116" y="611"/>
                    <a:pt x="0" y="1221"/>
                  </a:cubicBezTo>
                  <a:cubicBezTo>
                    <a:pt x="0" y="1242"/>
                    <a:pt x="15" y="1264"/>
                    <a:pt x="35" y="1264"/>
                  </a:cubicBezTo>
                  <a:cubicBezTo>
                    <a:pt x="43" y="1264"/>
                    <a:pt x="52" y="1260"/>
                    <a:pt x="61" y="1251"/>
                  </a:cubicBezTo>
                  <a:cubicBezTo>
                    <a:pt x="517" y="643"/>
                    <a:pt x="973" y="309"/>
                    <a:pt x="1702" y="157"/>
                  </a:cubicBezTo>
                  <a:cubicBezTo>
                    <a:pt x="1794" y="126"/>
                    <a:pt x="1763" y="5"/>
                    <a:pt x="1702" y="5"/>
                  </a:cubicBezTo>
                  <a:cubicBezTo>
                    <a:pt x="1674" y="2"/>
                    <a:pt x="1645" y="1"/>
                    <a:pt x="1616" y="1"/>
                  </a:cubicBezTo>
                  <a:close/>
                </a:path>
              </a:pathLst>
            </a:custGeom>
            <a:solidFill>
              <a:srgbClr val="8E4F4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4475" name="Google Shape;1631;p70"/>
            <p:cNvSpPr>
              <a:spLocks/>
            </p:cNvSpPr>
            <p:nvPr/>
          </p:nvSpPr>
          <p:spPr bwMode="auto">
            <a:xfrm>
              <a:off x="3314372" y="2196212"/>
              <a:ext cx="124568" cy="55823"/>
            </a:xfrm>
            <a:custGeom>
              <a:avLst/>
              <a:gdLst/>
              <a:ahLst/>
              <a:cxnLst>
                <a:cxn ang="0">
                  <a:pos x="347" y="1"/>
                </a:cxn>
                <a:cxn ang="0">
                  <a:pos x="61" y="27"/>
                </a:cxn>
                <a:cxn ang="0">
                  <a:pos x="61" y="119"/>
                </a:cxn>
                <a:cxn ang="0">
                  <a:pos x="1763" y="848"/>
                </a:cxn>
                <a:cxn ang="0">
                  <a:pos x="1825" y="876"/>
                </a:cxn>
                <a:cxn ang="0">
                  <a:pos x="1885" y="696"/>
                </a:cxn>
                <a:cxn ang="0">
                  <a:pos x="347" y="1"/>
                </a:cxn>
              </a:cxnLst>
              <a:rect l="0" t="0" r="r" b="b"/>
              <a:pathLst>
                <a:path w="1957" h="877" extrusionOk="0">
                  <a:moveTo>
                    <a:pt x="347" y="1"/>
                  </a:moveTo>
                  <a:cubicBezTo>
                    <a:pt x="248" y="1"/>
                    <a:pt x="152" y="9"/>
                    <a:pt x="61" y="27"/>
                  </a:cubicBezTo>
                  <a:cubicBezTo>
                    <a:pt x="1" y="27"/>
                    <a:pt x="31" y="88"/>
                    <a:pt x="61" y="119"/>
                  </a:cubicBezTo>
                  <a:cubicBezTo>
                    <a:pt x="669" y="271"/>
                    <a:pt x="1277" y="362"/>
                    <a:pt x="1763" y="848"/>
                  </a:cubicBezTo>
                  <a:cubicBezTo>
                    <a:pt x="1783" y="868"/>
                    <a:pt x="1804" y="876"/>
                    <a:pt x="1825" y="876"/>
                  </a:cubicBezTo>
                  <a:cubicBezTo>
                    <a:pt x="1897" y="876"/>
                    <a:pt x="1956" y="768"/>
                    <a:pt x="1885" y="696"/>
                  </a:cubicBezTo>
                  <a:cubicBezTo>
                    <a:pt x="1575" y="282"/>
                    <a:pt x="912" y="1"/>
                    <a:pt x="347" y="1"/>
                  </a:cubicBezTo>
                  <a:close/>
                </a:path>
              </a:pathLst>
            </a:custGeom>
            <a:solidFill>
              <a:srgbClr val="8E4F4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4476" name="Google Shape;1632;p70"/>
            <p:cNvSpPr>
              <a:spLocks/>
            </p:cNvSpPr>
            <p:nvPr/>
          </p:nvSpPr>
          <p:spPr bwMode="auto">
            <a:xfrm>
              <a:off x="2615924" y="2569401"/>
              <a:ext cx="226412" cy="212854"/>
            </a:xfrm>
            <a:custGeom>
              <a:avLst/>
              <a:gdLst/>
              <a:ahLst/>
              <a:cxnLst>
                <a:cxn ang="0">
                  <a:pos x="1764" y="0"/>
                </a:cxn>
                <a:cxn ang="0">
                  <a:pos x="1" y="1672"/>
                </a:cxn>
                <a:cxn ang="0">
                  <a:pos x="1764" y="3344"/>
                </a:cxn>
                <a:cxn ang="0">
                  <a:pos x="3557" y="1672"/>
                </a:cxn>
                <a:cxn ang="0">
                  <a:pos x="1764" y="0"/>
                </a:cxn>
              </a:cxnLst>
              <a:rect l="0" t="0" r="r" b="b"/>
              <a:pathLst>
                <a:path w="3557" h="3344" extrusionOk="0">
                  <a:moveTo>
                    <a:pt x="1764" y="0"/>
                  </a:moveTo>
                  <a:cubicBezTo>
                    <a:pt x="791" y="0"/>
                    <a:pt x="1" y="760"/>
                    <a:pt x="1" y="1672"/>
                  </a:cubicBezTo>
                  <a:cubicBezTo>
                    <a:pt x="1" y="2584"/>
                    <a:pt x="791" y="3344"/>
                    <a:pt x="1764" y="3344"/>
                  </a:cubicBezTo>
                  <a:cubicBezTo>
                    <a:pt x="2767" y="3344"/>
                    <a:pt x="3557" y="2614"/>
                    <a:pt x="3557" y="1672"/>
                  </a:cubicBezTo>
                  <a:cubicBezTo>
                    <a:pt x="3557" y="760"/>
                    <a:pt x="2767" y="0"/>
                    <a:pt x="1764" y="0"/>
                  </a:cubicBezTo>
                  <a:close/>
                </a:path>
              </a:pathLst>
            </a:custGeom>
            <a:solidFill>
              <a:srgbClr val="723A33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4477" name="Google Shape;1633;p70"/>
            <p:cNvSpPr>
              <a:spLocks/>
            </p:cNvSpPr>
            <p:nvPr/>
          </p:nvSpPr>
          <p:spPr bwMode="auto">
            <a:xfrm>
              <a:off x="3236972" y="2569401"/>
              <a:ext cx="228385" cy="212854"/>
            </a:xfrm>
            <a:custGeom>
              <a:avLst/>
              <a:gdLst/>
              <a:ahLst/>
              <a:cxnLst>
                <a:cxn ang="0">
                  <a:pos x="1794" y="0"/>
                </a:cxn>
                <a:cxn ang="0">
                  <a:pos x="1" y="1672"/>
                </a:cxn>
                <a:cxn ang="0">
                  <a:pos x="1794" y="3344"/>
                </a:cxn>
                <a:cxn ang="0">
                  <a:pos x="3587" y="1672"/>
                </a:cxn>
                <a:cxn ang="0">
                  <a:pos x="1794" y="0"/>
                </a:cxn>
              </a:cxnLst>
              <a:rect l="0" t="0" r="r" b="b"/>
              <a:pathLst>
                <a:path w="3588" h="3344" extrusionOk="0">
                  <a:moveTo>
                    <a:pt x="1794" y="0"/>
                  </a:moveTo>
                  <a:cubicBezTo>
                    <a:pt x="791" y="0"/>
                    <a:pt x="1" y="760"/>
                    <a:pt x="1" y="1672"/>
                  </a:cubicBezTo>
                  <a:cubicBezTo>
                    <a:pt x="1" y="2584"/>
                    <a:pt x="791" y="3344"/>
                    <a:pt x="1794" y="3344"/>
                  </a:cubicBezTo>
                  <a:cubicBezTo>
                    <a:pt x="2767" y="3344"/>
                    <a:pt x="3587" y="2614"/>
                    <a:pt x="3587" y="1672"/>
                  </a:cubicBezTo>
                  <a:cubicBezTo>
                    <a:pt x="3587" y="760"/>
                    <a:pt x="2767" y="0"/>
                    <a:pt x="1794" y="0"/>
                  </a:cubicBezTo>
                  <a:close/>
                </a:path>
              </a:pathLst>
            </a:custGeom>
            <a:solidFill>
              <a:srgbClr val="723A33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4478" name="Google Shape;1634;p70"/>
            <p:cNvSpPr>
              <a:spLocks/>
            </p:cNvSpPr>
            <p:nvPr/>
          </p:nvSpPr>
          <p:spPr bwMode="auto">
            <a:xfrm>
              <a:off x="3206037" y="2354068"/>
              <a:ext cx="170334" cy="132652"/>
            </a:xfrm>
            <a:custGeom>
              <a:avLst/>
              <a:gdLst/>
              <a:ahLst/>
              <a:cxnLst>
                <a:cxn ang="0">
                  <a:pos x="1451" y="1"/>
                </a:cxn>
                <a:cxn ang="0">
                  <a:pos x="1307" y="9"/>
                </a:cxn>
                <a:cxn ang="0">
                  <a:pos x="31" y="2016"/>
                </a:cxn>
                <a:cxn ang="0">
                  <a:pos x="76" y="2084"/>
                </a:cxn>
                <a:cxn ang="0">
                  <a:pos x="122" y="2016"/>
                </a:cxn>
                <a:cxn ang="0">
                  <a:pos x="1307" y="161"/>
                </a:cxn>
                <a:cxn ang="0">
                  <a:pos x="1417" y="156"/>
                </a:cxn>
                <a:cxn ang="0">
                  <a:pos x="2493" y="1955"/>
                </a:cxn>
                <a:cxn ang="0">
                  <a:pos x="2575" y="2010"/>
                </a:cxn>
                <a:cxn ang="0">
                  <a:pos x="2675" y="1924"/>
                </a:cxn>
                <a:cxn ang="0">
                  <a:pos x="1451" y="1"/>
                </a:cxn>
              </a:cxnLst>
              <a:rect l="0" t="0" r="r" b="b"/>
              <a:pathLst>
                <a:path w="2676" h="2084" extrusionOk="0">
                  <a:moveTo>
                    <a:pt x="1451" y="1"/>
                  </a:moveTo>
                  <a:cubicBezTo>
                    <a:pt x="1405" y="1"/>
                    <a:pt x="1357" y="4"/>
                    <a:pt x="1307" y="9"/>
                  </a:cubicBezTo>
                  <a:cubicBezTo>
                    <a:pt x="395" y="101"/>
                    <a:pt x="0" y="1256"/>
                    <a:pt x="31" y="2016"/>
                  </a:cubicBezTo>
                  <a:cubicBezTo>
                    <a:pt x="31" y="2061"/>
                    <a:pt x="54" y="2084"/>
                    <a:pt x="76" y="2084"/>
                  </a:cubicBezTo>
                  <a:cubicBezTo>
                    <a:pt x="99" y="2084"/>
                    <a:pt x="122" y="2061"/>
                    <a:pt x="122" y="2016"/>
                  </a:cubicBezTo>
                  <a:cubicBezTo>
                    <a:pt x="213" y="1377"/>
                    <a:pt x="487" y="222"/>
                    <a:pt x="1307" y="161"/>
                  </a:cubicBezTo>
                  <a:cubicBezTo>
                    <a:pt x="1345" y="158"/>
                    <a:pt x="1382" y="156"/>
                    <a:pt x="1417" y="156"/>
                  </a:cubicBezTo>
                  <a:cubicBezTo>
                    <a:pt x="2339" y="156"/>
                    <a:pt x="2317" y="1281"/>
                    <a:pt x="2493" y="1955"/>
                  </a:cubicBezTo>
                  <a:cubicBezTo>
                    <a:pt x="2506" y="1993"/>
                    <a:pt x="2540" y="2010"/>
                    <a:pt x="2575" y="2010"/>
                  </a:cubicBezTo>
                  <a:cubicBezTo>
                    <a:pt x="2624" y="2010"/>
                    <a:pt x="2675" y="1977"/>
                    <a:pt x="2675" y="1924"/>
                  </a:cubicBezTo>
                  <a:cubicBezTo>
                    <a:pt x="2588" y="1142"/>
                    <a:pt x="2391" y="1"/>
                    <a:pt x="1451" y="1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4479" name="Google Shape;1635;p70"/>
            <p:cNvSpPr>
              <a:spLocks/>
            </p:cNvSpPr>
            <p:nvPr/>
          </p:nvSpPr>
          <p:spPr bwMode="auto">
            <a:xfrm>
              <a:off x="2720440" y="2354068"/>
              <a:ext cx="168361" cy="132652"/>
            </a:xfrm>
            <a:custGeom>
              <a:avLst/>
              <a:gdLst/>
              <a:ahLst/>
              <a:cxnLst>
                <a:cxn ang="0">
                  <a:pos x="1220" y="1"/>
                </a:cxn>
                <a:cxn ang="0">
                  <a:pos x="0" y="1924"/>
                </a:cxn>
                <a:cxn ang="0">
                  <a:pos x="100" y="2010"/>
                </a:cxn>
                <a:cxn ang="0">
                  <a:pos x="182" y="1955"/>
                </a:cxn>
                <a:cxn ang="0">
                  <a:pos x="1255" y="156"/>
                </a:cxn>
                <a:cxn ang="0">
                  <a:pos x="1368" y="161"/>
                </a:cxn>
                <a:cxn ang="0">
                  <a:pos x="2523" y="2016"/>
                </a:cxn>
                <a:cxn ang="0">
                  <a:pos x="2595" y="2084"/>
                </a:cxn>
                <a:cxn ang="0">
                  <a:pos x="2644" y="2016"/>
                </a:cxn>
                <a:cxn ang="0">
                  <a:pos x="1368" y="9"/>
                </a:cxn>
                <a:cxn ang="0">
                  <a:pos x="1220" y="1"/>
                </a:cxn>
              </a:cxnLst>
              <a:rect l="0" t="0" r="r" b="b"/>
              <a:pathLst>
                <a:path w="2645" h="2084" extrusionOk="0">
                  <a:moveTo>
                    <a:pt x="1220" y="1"/>
                  </a:moveTo>
                  <a:cubicBezTo>
                    <a:pt x="254" y="1"/>
                    <a:pt x="58" y="1142"/>
                    <a:pt x="0" y="1924"/>
                  </a:cubicBezTo>
                  <a:cubicBezTo>
                    <a:pt x="0" y="1977"/>
                    <a:pt x="51" y="2010"/>
                    <a:pt x="100" y="2010"/>
                  </a:cubicBezTo>
                  <a:cubicBezTo>
                    <a:pt x="136" y="2010"/>
                    <a:pt x="170" y="1993"/>
                    <a:pt x="182" y="1955"/>
                  </a:cubicBezTo>
                  <a:cubicBezTo>
                    <a:pt x="358" y="1281"/>
                    <a:pt x="308" y="156"/>
                    <a:pt x="1255" y="156"/>
                  </a:cubicBezTo>
                  <a:cubicBezTo>
                    <a:pt x="1291" y="156"/>
                    <a:pt x="1329" y="158"/>
                    <a:pt x="1368" y="161"/>
                  </a:cubicBezTo>
                  <a:cubicBezTo>
                    <a:pt x="2189" y="222"/>
                    <a:pt x="2462" y="1347"/>
                    <a:pt x="2523" y="2016"/>
                  </a:cubicBezTo>
                  <a:cubicBezTo>
                    <a:pt x="2538" y="2061"/>
                    <a:pt x="2568" y="2084"/>
                    <a:pt x="2595" y="2084"/>
                  </a:cubicBezTo>
                  <a:cubicBezTo>
                    <a:pt x="2622" y="2084"/>
                    <a:pt x="2644" y="2061"/>
                    <a:pt x="2644" y="2016"/>
                  </a:cubicBezTo>
                  <a:cubicBezTo>
                    <a:pt x="2644" y="1256"/>
                    <a:pt x="2280" y="101"/>
                    <a:pt x="1368" y="9"/>
                  </a:cubicBezTo>
                  <a:cubicBezTo>
                    <a:pt x="1317" y="4"/>
                    <a:pt x="1267" y="1"/>
                    <a:pt x="1220" y="1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4480" name="Google Shape;1636;p70"/>
            <p:cNvSpPr>
              <a:spLocks/>
            </p:cNvSpPr>
            <p:nvPr/>
          </p:nvSpPr>
          <p:spPr bwMode="auto">
            <a:xfrm>
              <a:off x="2954486" y="2585823"/>
              <a:ext cx="106491" cy="78420"/>
            </a:xfrm>
            <a:custGeom>
              <a:avLst/>
              <a:gdLst/>
              <a:ahLst/>
              <a:cxnLst>
                <a:cxn ang="0">
                  <a:pos x="179" y="1"/>
                </a:cxn>
                <a:cxn ang="0">
                  <a:pos x="122" y="46"/>
                </a:cxn>
                <a:cxn ang="0">
                  <a:pos x="1551" y="1232"/>
                </a:cxn>
                <a:cxn ang="0">
                  <a:pos x="1612" y="1080"/>
                </a:cxn>
                <a:cxn ang="0">
                  <a:pos x="730" y="776"/>
                </a:cxn>
                <a:cxn ang="0">
                  <a:pos x="214" y="46"/>
                </a:cxn>
                <a:cxn ang="0">
                  <a:pos x="179" y="1"/>
                </a:cxn>
              </a:cxnLst>
              <a:rect l="0" t="0" r="r" b="b"/>
              <a:pathLst>
                <a:path w="1673" h="1232" extrusionOk="0">
                  <a:moveTo>
                    <a:pt x="179" y="1"/>
                  </a:moveTo>
                  <a:cubicBezTo>
                    <a:pt x="160" y="1"/>
                    <a:pt x="138" y="16"/>
                    <a:pt x="122" y="46"/>
                  </a:cubicBezTo>
                  <a:cubicBezTo>
                    <a:pt x="1" y="806"/>
                    <a:pt x="974" y="1141"/>
                    <a:pt x="1551" y="1232"/>
                  </a:cubicBezTo>
                  <a:cubicBezTo>
                    <a:pt x="1642" y="1232"/>
                    <a:pt x="1673" y="1110"/>
                    <a:pt x="1612" y="1080"/>
                  </a:cubicBezTo>
                  <a:cubicBezTo>
                    <a:pt x="1308" y="989"/>
                    <a:pt x="1004" y="928"/>
                    <a:pt x="730" y="776"/>
                  </a:cubicBezTo>
                  <a:cubicBezTo>
                    <a:pt x="426" y="624"/>
                    <a:pt x="305" y="381"/>
                    <a:pt x="214" y="46"/>
                  </a:cubicBezTo>
                  <a:cubicBezTo>
                    <a:pt x="214" y="16"/>
                    <a:pt x="198" y="1"/>
                    <a:pt x="179" y="1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4481" name="Google Shape;1637;p70"/>
            <p:cNvSpPr>
              <a:spLocks/>
            </p:cNvSpPr>
            <p:nvPr/>
          </p:nvSpPr>
          <p:spPr bwMode="auto">
            <a:xfrm>
              <a:off x="3136403" y="4424781"/>
              <a:ext cx="5856" cy="6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91" y="1"/>
                </a:cxn>
              </a:cxnLst>
              <a:rect l="0" t="0" r="r" b="b"/>
              <a:pathLst>
                <a:path w="92" h="1" extrusionOk="0">
                  <a:moveTo>
                    <a:pt x="0" y="1"/>
                  </a:moveTo>
                  <a:lnTo>
                    <a:pt x="91" y="1"/>
                  </a:lnTo>
                  <a:close/>
                </a:path>
              </a:pathLst>
            </a:custGeom>
            <a:solidFill>
              <a:srgbClr val="635BA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4482" name="Google Shape;1638;p70"/>
            <p:cNvSpPr>
              <a:spLocks/>
            </p:cNvSpPr>
            <p:nvPr/>
          </p:nvSpPr>
          <p:spPr bwMode="auto">
            <a:xfrm>
              <a:off x="2737817" y="5059387"/>
              <a:ext cx="398656" cy="170843"/>
            </a:xfrm>
            <a:custGeom>
              <a:avLst/>
              <a:gdLst/>
              <a:ahLst/>
              <a:cxnLst>
                <a:cxn ang="0">
                  <a:pos x="6262" y="0"/>
                </a:cxn>
                <a:cxn ang="0">
                  <a:pos x="6262" y="0"/>
                </a:cxn>
                <a:cxn ang="0">
                  <a:pos x="1" y="2189"/>
                </a:cxn>
                <a:cxn ang="0">
                  <a:pos x="1" y="2341"/>
                </a:cxn>
                <a:cxn ang="0">
                  <a:pos x="4199" y="2683"/>
                </a:cxn>
                <a:cxn ang="0">
                  <a:pos x="6201" y="2584"/>
                </a:cxn>
                <a:cxn ang="0">
                  <a:pos x="6262" y="0"/>
                </a:cxn>
              </a:cxnLst>
              <a:rect l="0" t="0" r="r" b="b"/>
              <a:pathLst>
                <a:path w="6263" h="2684" extrusionOk="0">
                  <a:moveTo>
                    <a:pt x="6262" y="0"/>
                  </a:moveTo>
                  <a:lnTo>
                    <a:pt x="6262" y="0"/>
                  </a:lnTo>
                  <a:cubicBezTo>
                    <a:pt x="4226" y="1034"/>
                    <a:pt x="2189" y="1946"/>
                    <a:pt x="1" y="2189"/>
                  </a:cubicBezTo>
                  <a:cubicBezTo>
                    <a:pt x="1" y="2250"/>
                    <a:pt x="1" y="2280"/>
                    <a:pt x="1" y="2341"/>
                  </a:cubicBezTo>
                  <a:cubicBezTo>
                    <a:pt x="1382" y="2547"/>
                    <a:pt x="2791" y="2683"/>
                    <a:pt x="4199" y="2683"/>
                  </a:cubicBezTo>
                  <a:cubicBezTo>
                    <a:pt x="4868" y="2683"/>
                    <a:pt x="5536" y="2653"/>
                    <a:pt x="6201" y="2584"/>
                  </a:cubicBezTo>
                  <a:lnTo>
                    <a:pt x="6262" y="0"/>
                  </a:lnTo>
                  <a:close/>
                </a:path>
              </a:pathLst>
            </a:custGeom>
            <a:solidFill>
              <a:srgbClr val="8E5349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4483" name="Google Shape;1639;p70"/>
            <p:cNvSpPr>
              <a:spLocks/>
            </p:cNvSpPr>
            <p:nvPr/>
          </p:nvSpPr>
          <p:spPr bwMode="auto">
            <a:xfrm>
              <a:off x="2737817" y="5204512"/>
              <a:ext cx="396682" cy="66408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669" y="10091"/>
                </a:cxn>
                <a:cxn ang="0">
                  <a:pos x="3164" y="10433"/>
                </a:cxn>
                <a:cxn ang="0">
                  <a:pos x="5958" y="9787"/>
                </a:cxn>
                <a:cxn ang="0">
                  <a:pos x="6232" y="304"/>
                </a:cxn>
                <a:cxn ang="0">
                  <a:pos x="6232" y="304"/>
                </a:cxn>
                <a:cxn ang="0">
                  <a:pos x="4491" y="390"/>
                </a:cxn>
                <a:cxn ang="0">
                  <a:pos x="1" y="0"/>
                </a:cxn>
              </a:cxnLst>
              <a:rect l="0" t="0" r="r" b="b"/>
              <a:pathLst>
                <a:path w="6232" h="10433" extrusionOk="0">
                  <a:moveTo>
                    <a:pt x="1" y="0"/>
                  </a:moveTo>
                  <a:lnTo>
                    <a:pt x="1" y="0"/>
                  </a:lnTo>
                  <a:cubicBezTo>
                    <a:pt x="183" y="4286"/>
                    <a:pt x="517" y="9666"/>
                    <a:pt x="669" y="10091"/>
                  </a:cubicBezTo>
                  <a:cubicBezTo>
                    <a:pt x="669" y="10091"/>
                    <a:pt x="1793" y="10433"/>
                    <a:pt x="3164" y="10433"/>
                  </a:cubicBezTo>
                  <a:cubicBezTo>
                    <a:pt x="4071" y="10433"/>
                    <a:pt x="5087" y="10284"/>
                    <a:pt x="5958" y="9787"/>
                  </a:cubicBezTo>
                  <a:lnTo>
                    <a:pt x="6232" y="304"/>
                  </a:lnTo>
                  <a:cubicBezTo>
                    <a:pt x="5659" y="364"/>
                    <a:pt x="5077" y="390"/>
                    <a:pt x="4491" y="390"/>
                  </a:cubicBezTo>
                  <a:cubicBezTo>
                    <a:pt x="2992" y="390"/>
                    <a:pt x="1465" y="219"/>
                    <a:pt x="1" y="0"/>
                  </a:cubicBezTo>
                  <a:close/>
                </a:path>
              </a:pathLst>
            </a:custGeom>
            <a:solidFill>
              <a:srgbClr val="EBE9F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4484" name="Google Shape;1640;p70"/>
            <p:cNvSpPr>
              <a:spLocks/>
            </p:cNvSpPr>
            <p:nvPr/>
          </p:nvSpPr>
          <p:spPr bwMode="auto">
            <a:xfrm>
              <a:off x="2745582" y="5287705"/>
              <a:ext cx="387007" cy="40738"/>
            </a:xfrm>
            <a:custGeom>
              <a:avLst/>
              <a:gdLst/>
              <a:ahLst/>
              <a:cxnLst>
                <a:cxn ang="0">
                  <a:pos x="61" y="0"/>
                </a:cxn>
                <a:cxn ang="0">
                  <a:pos x="31" y="61"/>
                </a:cxn>
                <a:cxn ang="0">
                  <a:pos x="3128" y="639"/>
                </a:cxn>
                <a:cxn ang="0">
                  <a:pos x="5988" y="213"/>
                </a:cxn>
                <a:cxn ang="0">
                  <a:pos x="5958" y="61"/>
                </a:cxn>
                <a:cxn ang="0">
                  <a:pos x="3042" y="407"/>
                </a:cxn>
                <a:cxn ang="0">
                  <a:pos x="61" y="0"/>
                </a:cxn>
              </a:cxnLst>
              <a:rect l="0" t="0" r="r" b="b"/>
              <a:pathLst>
                <a:path w="6080" h="640" extrusionOk="0">
                  <a:moveTo>
                    <a:pt x="61" y="0"/>
                  </a:moveTo>
                  <a:cubicBezTo>
                    <a:pt x="31" y="0"/>
                    <a:pt x="0" y="61"/>
                    <a:pt x="31" y="61"/>
                  </a:cubicBezTo>
                  <a:cubicBezTo>
                    <a:pt x="968" y="458"/>
                    <a:pt x="2047" y="639"/>
                    <a:pt x="3128" y="639"/>
                  </a:cubicBezTo>
                  <a:cubicBezTo>
                    <a:pt x="4115" y="639"/>
                    <a:pt x="5103" y="488"/>
                    <a:pt x="5988" y="213"/>
                  </a:cubicBezTo>
                  <a:cubicBezTo>
                    <a:pt x="6079" y="182"/>
                    <a:pt x="6049" y="61"/>
                    <a:pt x="5958" y="61"/>
                  </a:cubicBezTo>
                  <a:cubicBezTo>
                    <a:pt x="4955" y="285"/>
                    <a:pt x="3996" y="407"/>
                    <a:pt x="3042" y="407"/>
                  </a:cubicBezTo>
                  <a:cubicBezTo>
                    <a:pt x="2058" y="407"/>
                    <a:pt x="1079" y="278"/>
                    <a:pt x="61" y="0"/>
                  </a:cubicBezTo>
                  <a:close/>
                </a:path>
              </a:pathLst>
            </a:custGeom>
            <a:solidFill>
              <a:srgbClr val="635BA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4485" name="Google Shape;1641;p70"/>
            <p:cNvSpPr>
              <a:spLocks/>
            </p:cNvSpPr>
            <p:nvPr/>
          </p:nvSpPr>
          <p:spPr bwMode="auto">
            <a:xfrm>
              <a:off x="2757167" y="5210750"/>
              <a:ext cx="15531" cy="83257"/>
            </a:xfrm>
            <a:custGeom>
              <a:avLst/>
              <a:gdLst/>
              <a:ahLst/>
              <a:cxnLst>
                <a:cxn ang="0">
                  <a:pos x="122" y="1"/>
                </a:cxn>
                <a:cxn ang="0">
                  <a:pos x="92" y="24"/>
                </a:cxn>
                <a:cxn ang="0">
                  <a:pos x="31" y="480"/>
                </a:cxn>
                <a:cxn ang="0">
                  <a:pos x="61" y="1240"/>
                </a:cxn>
                <a:cxn ang="0">
                  <a:pos x="126" y="1308"/>
                </a:cxn>
                <a:cxn ang="0">
                  <a:pos x="213" y="1240"/>
                </a:cxn>
                <a:cxn ang="0">
                  <a:pos x="183" y="480"/>
                </a:cxn>
                <a:cxn ang="0">
                  <a:pos x="153" y="24"/>
                </a:cxn>
                <a:cxn ang="0">
                  <a:pos x="122" y="1"/>
                </a:cxn>
              </a:cxnLst>
              <a:rect l="0" t="0" r="r" b="b"/>
              <a:pathLst>
                <a:path w="244" h="1308" extrusionOk="0">
                  <a:moveTo>
                    <a:pt x="122" y="1"/>
                  </a:moveTo>
                  <a:cubicBezTo>
                    <a:pt x="107" y="1"/>
                    <a:pt x="92" y="8"/>
                    <a:pt x="92" y="24"/>
                  </a:cubicBezTo>
                  <a:cubicBezTo>
                    <a:pt x="31" y="145"/>
                    <a:pt x="31" y="328"/>
                    <a:pt x="31" y="480"/>
                  </a:cubicBezTo>
                  <a:cubicBezTo>
                    <a:pt x="31" y="723"/>
                    <a:pt x="1" y="1027"/>
                    <a:pt x="61" y="1240"/>
                  </a:cubicBezTo>
                  <a:cubicBezTo>
                    <a:pt x="61" y="1285"/>
                    <a:pt x="92" y="1308"/>
                    <a:pt x="126" y="1308"/>
                  </a:cubicBezTo>
                  <a:cubicBezTo>
                    <a:pt x="160" y="1308"/>
                    <a:pt x="198" y="1285"/>
                    <a:pt x="213" y="1240"/>
                  </a:cubicBezTo>
                  <a:cubicBezTo>
                    <a:pt x="244" y="996"/>
                    <a:pt x="213" y="723"/>
                    <a:pt x="183" y="480"/>
                  </a:cubicBezTo>
                  <a:cubicBezTo>
                    <a:pt x="183" y="328"/>
                    <a:pt x="213" y="145"/>
                    <a:pt x="153" y="24"/>
                  </a:cubicBezTo>
                  <a:cubicBezTo>
                    <a:pt x="153" y="8"/>
                    <a:pt x="137" y="1"/>
                    <a:pt x="122" y="1"/>
                  </a:cubicBezTo>
                  <a:close/>
                </a:path>
              </a:pathLst>
            </a:custGeom>
            <a:solidFill>
              <a:srgbClr val="635BA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4486" name="Google Shape;1642;p70"/>
            <p:cNvSpPr>
              <a:spLocks/>
            </p:cNvSpPr>
            <p:nvPr/>
          </p:nvSpPr>
          <p:spPr bwMode="auto">
            <a:xfrm>
              <a:off x="2817126" y="5219980"/>
              <a:ext cx="11712" cy="90005"/>
            </a:xfrm>
            <a:custGeom>
              <a:avLst/>
              <a:gdLst/>
              <a:ahLst/>
              <a:cxnLst>
                <a:cxn ang="0">
                  <a:pos x="92" y="0"/>
                </a:cxn>
                <a:cxn ang="0">
                  <a:pos x="1" y="91"/>
                </a:cxn>
                <a:cxn ang="0">
                  <a:pos x="31" y="1368"/>
                </a:cxn>
                <a:cxn ang="0">
                  <a:pos x="92" y="1414"/>
                </a:cxn>
                <a:cxn ang="0">
                  <a:pos x="153" y="1368"/>
                </a:cxn>
                <a:cxn ang="0">
                  <a:pos x="183" y="91"/>
                </a:cxn>
                <a:cxn ang="0">
                  <a:pos x="92" y="0"/>
                </a:cxn>
              </a:cxnLst>
              <a:rect l="0" t="0" r="r" b="b"/>
              <a:pathLst>
                <a:path w="184" h="1414" extrusionOk="0">
                  <a:moveTo>
                    <a:pt x="92" y="0"/>
                  </a:moveTo>
                  <a:cubicBezTo>
                    <a:pt x="46" y="0"/>
                    <a:pt x="1" y="31"/>
                    <a:pt x="1" y="91"/>
                  </a:cubicBezTo>
                  <a:cubicBezTo>
                    <a:pt x="1" y="517"/>
                    <a:pt x="31" y="943"/>
                    <a:pt x="31" y="1368"/>
                  </a:cubicBezTo>
                  <a:cubicBezTo>
                    <a:pt x="31" y="1398"/>
                    <a:pt x="62" y="1414"/>
                    <a:pt x="92" y="1414"/>
                  </a:cubicBezTo>
                  <a:cubicBezTo>
                    <a:pt x="122" y="1414"/>
                    <a:pt x="153" y="1398"/>
                    <a:pt x="153" y="1368"/>
                  </a:cubicBezTo>
                  <a:cubicBezTo>
                    <a:pt x="183" y="943"/>
                    <a:pt x="183" y="517"/>
                    <a:pt x="183" y="91"/>
                  </a:cubicBezTo>
                  <a:cubicBezTo>
                    <a:pt x="183" y="31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635BA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4487" name="Google Shape;1643;p70"/>
            <p:cNvSpPr>
              <a:spLocks/>
            </p:cNvSpPr>
            <p:nvPr/>
          </p:nvSpPr>
          <p:spPr bwMode="auto">
            <a:xfrm>
              <a:off x="2877150" y="5225263"/>
              <a:ext cx="15531" cy="91978"/>
            </a:xfrm>
            <a:custGeom>
              <a:avLst/>
              <a:gdLst/>
              <a:ahLst/>
              <a:cxnLst>
                <a:cxn ang="0">
                  <a:pos x="125" y="1"/>
                </a:cxn>
                <a:cxn ang="0">
                  <a:pos x="61" y="69"/>
                </a:cxn>
                <a:cxn ang="0">
                  <a:pos x="61" y="1376"/>
                </a:cxn>
                <a:cxn ang="0">
                  <a:pos x="122" y="1445"/>
                </a:cxn>
                <a:cxn ang="0">
                  <a:pos x="182" y="1376"/>
                </a:cxn>
                <a:cxn ang="0">
                  <a:pos x="213" y="69"/>
                </a:cxn>
                <a:cxn ang="0">
                  <a:pos x="125" y="1"/>
                </a:cxn>
              </a:cxnLst>
              <a:rect l="0" t="0" r="r" b="b"/>
              <a:pathLst>
                <a:path w="244" h="1445" extrusionOk="0">
                  <a:moveTo>
                    <a:pt x="125" y="1"/>
                  </a:moveTo>
                  <a:cubicBezTo>
                    <a:pt x="91" y="1"/>
                    <a:pt x="61" y="24"/>
                    <a:pt x="61" y="69"/>
                  </a:cubicBezTo>
                  <a:cubicBezTo>
                    <a:pt x="0" y="495"/>
                    <a:pt x="30" y="951"/>
                    <a:pt x="61" y="1376"/>
                  </a:cubicBezTo>
                  <a:cubicBezTo>
                    <a:pt x="61" y="1422"/>
                    <a:pt x="91" y="1445"/>
                    <a:pt x="122" y="1445"/>
                  </a:cubicBezTo>
                  <a:cubicBezTo>
                    <a:pt x="152" y="1445"/>
                    <a:pt x="182" y="1422"/>
                    <a:pt x="182" y="1376"/>
                  </a:cubicBezTo>
                  <a:cubicBezTo>
                    <a:pt x="213" y="981"/>
                    <a:pt x="243" y="495"/>
                    <a:pt x="213" y="69"/>
                  </a:cubicBezTo>
                  <a:cubicBezTo>
                    <a:pt x="198" y="24"/>
                    <a:pt x="160" y="1"/>
                    <a:pt x="125" y="1"/>
                  </a:cubicBezTo>
                  <a:close/>
                </a:path>
              </a:pathLst>
            </a:custGeom>
            <a:solidFill>
              <a:srgbClr val="635BA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4488" name="Google Shape;1644;p70"/>
            <p:cNvSpPr>
              <a:spLocks/>
            </p:cNvSpPr>
            <p:nvPr/>
          </p:nvSpPr>
          <p:spPr bwMode="auto">
            <a:xfrm>
              <a:off x="2940992" y="5228191"/>
              <a:ext cx="19414" cy="93315"/>
            </a:xfrm>
            <a:custGeom>
              <a:avLst/>
              <a:gdLst/>
              <a:ahLst/>
              <a:cxnLst>
                <a:cxn ang="0">
                  <a:pos x="167" y="0"/>
                </a:cxn>
                <a:cxn ang="0">
                  <a:pos x="61" y="114"/>
                </a:cxn>
                <a:cxn ang="0">
                  <a:pos x="61" y="1452"/>
                </a:cxn>
                <a:cxn ang="0">
                  <a:pos x="98" y="1465"/>
                </a:cxn>
                <a:cxn ang="0">
                  <a:pos x="152" y="1452"/>
                </a:cxn>
                <a:cxn ang="0">
                  <a:pos x="274" y="114"/>
                </a:cxn>
                <a:cxn ang="0">
                  <a:pos x="167" y="0"/>
                </a:cxn>
              </a:cxnLst>
              <a:rect l="0" t="0" r="r" b="b"/>
              <a:pathLst>
                <a:path w="305" h="1466" extrusionOk="0">
                  <a:moveTo>
                    <a:pt x="167" y="0"/>
                  </a:moveTo>
                  <a:cubicBezTo>
                    <a:pt x="114" y="0"/>
                    <a:pt x="61" y="38"/>
                    <a:pt x="61" y="114"/>
                  </a:cubicBezTo>
                  <a:cubicBezTo>
                    <a:pt x="61" y="540"/>
                    <a:pt x="0" y="996"/>
                    <a:pt x="61" y="1452"/>
                  </a:cubicBezTo>
                  <a:cubicBezTo>
                    <a:pt x="71" y="1462"/>
                    <a:pt x="85" y="1465"/>
                    <a:pt x="98" y="1465"/>
                  </a:cubicBezTo>
                  <a:cubicBezTo>
                    <a:pt x="125" y="1465"/>
                    <a:pt x="152" y="1452"/>
                    <a:pt x="152" y="1452"/>
                  </a:cubicBezTo>
                  <a:cubicBezTo>
                    <a:pt x="304" y="1057"/>
                    <a:pt x="304" y="510"/>
                    <a:pt x="274" y="114"/>
                  </a:cubicBezTo>
                  <a:cubicBezTo>
                    <a:pt x="274" y="38"/>
                    <a:pt x="221" y="0"/>
                    <a:pt x="167" y="0"/>
                  </a:cubicBezTo>
                  <a:close/>
                </a:path>
              </a:pathLst>
            </a:custGeom>
            <a:solidFill>
              <a:srgbClr val="635BA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4489" name="Google Shape;1645;p70"/>
            <p:cNvSpPr>
              <a:spLocks/>
            </p:cNvSpPr>
            <p:nvPr/>
          </p:nvSpPr>
          <p:spPr bwMode="auto">
            <a:xfrm>
              <a:off x="3012537" y="5231564"/>
              <a:ext cx="15531" cy="85358"/>
            </a:xfrm>
            <a:custGeom>
              <a:avLst/>
              <a:gdLst/>
              <a:ahLst/>
              <a:cxnLst>
                <a:cxn ang="0">
                  <a:pos x="92" y="1"/>
                </a:cxn>
                <a:cxn ang="0">
                  <a:pos x="1" y="92"/>
                </a:cxn>
                <a:cxn ang="0">
                  <a:pos x="92" y="1277"/>
                </a:cxn>
                <a:cxn ang="0">
                  <a:pos x="161" y="1341"/>
                </a:cxn>
                <a:cxn ang="0">
                  <a:pos x="214" y="1308"/>
                </a:cxn>
                <a:cxn ang="0">
                  <a:pos x="183" y="92"/>
                </a:cxn>
                <a:cxn ang="0">
                  <a:pos x="92" y="1"/>
                </a:cxn>
              </a:cxnLst>
              <a:rect l="0" t="0" r="r" b="b"/>
              <a:pathLst>
                <a:path w="244" h="1341" extrusionOk="0">
                  <a:moveTo>
                    <a:pt x="92" y="1"/>
                  </a:moveTo>
                  <a:cubicBezTo>
                    <a:pt x="46" y="1"/>
                    <a:pt x="1" y="31"/>
                    <a:pt x="1" y="92"/>
                  </a:cubicBezTo>
                  <a:cubicBezTo>
                    <a:pt x="1" y="487"/>
                    <a:pt x="31" y="882"/>
                    <a:pt x="92" y="1277"/>
                  </a:cubicBezTo>
                  <a:cubicBezTo>
                    <a:pt x="92" y="1315"/>
                    <a:pt x="127" y="1341"/>
                    <a:pt x="161" y="1341"/>
                  </a:cubicBezTo>
                  <a:cubicBezTo>
                    <a:pt x="181" y="1341"/>
                    <a:pt x="202" y="1331"/>
                    <a:pt x="214" y="1308"/>
                  </a:cubicBezTo>
                  <a:cubicBezTo>
                    <a:pt x="244" y="913"/>
                    <a:pt x="214" y="487"/>
                    <a:pt x="183" y="92"/>
                  </a:cubicBezTo>
                  <a:cubicBezTo>
                    <a:pt x="183" y="31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635BA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4490" name="Google Shape;1646;p70"/>
            <p:cNvSpPr>
              <a:spLocks/>
            </p:cNvSpPr>
            <p:nvPr/>
          </p:nvSpPr>
          <p:spPr bwMode="auto">
            <a:xfrm>
              <a:off x="3066704" y="5228763"/>
              <a:ext cx="23297" cy="77338"/>
            </a:xfrm>
            <a:custGeom>
              <a:avLst/>
              <a:gdLst/>
              <a:ahLst/>
              <a:cxnLst>
                <a:cxn ang="0">
                  <a:pos x="214" y="1"/>
                </a:cxn>
                <a:cxn ang="0">
                  <a:pos x="153" y="45"/>
                </a:cxn>
                <a:cxn ang="0">
                  <a:pos x="153" y="1169"/>
                </a:cxn>
                <a:cxn ang="0">
                  <a:pos x="198" y="1215"/>
                </a:cxn>
                <a:cxn ang="0">
                  <a:pos x="244" y="1169"/>
                </a:cxn>
                <a:cxn ang="0">
                  <a:pos x="335" y="136"/>
                </a:cxn>
                <a:cxn ang="0">
                  <a:pos x="214" y="1"/>
                </a:cxn>
              </a:cxnLst>
              <a:rect l="0" t="0" r="r" b="b"/>
              <a:pathLst>
                <a:path w="366" h="1215" extrusionOk="0">
                  <a:moveTo>
                    <a:pt x="214" y="1"/>
                  </a:moveTo>
                  <a:cubicBezTo>
                    <a:pt x="187" y="1"/>
                    <a:pt x="163" y="14"/>
                    <a:pt x="153" y="45"/>
                  </a:cubicBezTo>
                  <a:cubicBezTo>
                    <a:pt x="1" y="409"/>
                    <a:pt x="183" y="805"/>
                    <a:pt x="153" y="1169"/>
                  </a:cubicBezTo>
                  <a:cubicBezTo>
                    <a:pt x="153" y="1200"/>
                    <a:pt x="176" y="1215"/>
                    <a:pt x="198" y="1215"/>
                  </a:cubicBezTo>
                  <a:cubicBezTo>
                    <a:pt x="221" y="1215"/>
                    <a:pt x="244" y="1200"/>
                    <a:pt x="244" y="1169"/>
                  </a:cubicBezTo>
                  <a:cubicBezTo>
                    <a:pt x="366" y="835"/>
                    <a:pt x="244" y="470"/>
                    <a:pt x="335" y="136"/>
                  </a:cubicBezTo>
                  <a:cubicBezTo>
                    <a:pt x="335" y="55"/>
                    <a:pt x="268" y="1"/>
                    <a:pt x="214" y="1"/>
                  </a:cubicBezTo>
                  <a:close/>
                </a:path>
              </a:pathLst>
            </a:custGeom>
            <a:solidFill>
              <a:srgbClr val="635BA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4491" name="Google Shape;1647;p70"/>
            <p:cNvSpPr>
              <a:spLocks/>
            </p:cNvSpPr>
            <p:nvPr/>
          </p:nvSpPr>
          <p:spPr bwMode="auto">
            <a:xfrm>
              <a:off x="2732024" y="5198656"/>
              <a:ext cx="408267" cy="38764"/>
            </a:xfrm>
            <a:custGeom>
              <a:avLst/>
              <a:gdLst/>
              <a:ahLst/>
              <a:cxnLst>
                <a:cxn ang="0">
                  <a:pos x="122" y="1"/>
                </a:cxn>
                <a:cxn ang="0">
                  <a:pos x="92" y="123"/>
                </a:cxn>
                <a:cxn ang="0">
                  <a:pos x="3694" y="609"/>
                </a:cxn>
                <a:cxn ang="0">
                  <a:pos x="6292" y="487"/>
                </a:cxn>
                <a:cxn ang="0">
                  <a:pos x="6315" y="302"/>
                </a:cxn>
                <a:cxn ang="0">
                  <a:pos x="6292" y="305"/>
                </a:cxn>
                <a:cxn ang="0">
                  <a:pos x="4267" y="368"/>
                </a:cxn>
                <a:cxn ang="0">
                  <a:pos x="122" y="1"/>
                </a:cxn>
              </a:cxnLst>
              <a:rect l="0" t="0" r="r" b="b"/>
              <a:pathLst>
                <a:path w="6414" h="609" extrusionOk="0">
                  <a:moveTo>
                    <a:pt x="122" y="1"/>
                  </a:moveTo>
                  <a:cubicBezTo>
                    <a:pt x="31" y="1"/>
                    <a:pt x="0" y="92"/>
                    <a:pt x="92" y="123"/>
                  </a:cubicBezTo>
                  <a:cubicBezTo>
                    <a:pt x="1244" y="495"/>
                    <a:pt x="2469" y="609"/>
                    <a:pt x="3694" y="609"/>
                  </a:cubicBezTo>
                  <a:cubicBezTo>
                    <a:pt x="4569" y="609"/>
                    <a:pt x="5444" y="551"/>
                    <a:pt x="6292" y="487"/>
                  </a:cubicBezTo>
                  <a:cubicBezTo>
                    <a:pt x="6406" y="487"/>
                    <a:pt x="6413" y="302"/>
                    <a:pt x="6315" y="302"/>
                  </a:cubicBezTo>
                  <a:cubicBezTo>
                    <a:pt x="6308" y="302"/>
                    <a:pt x="6300" y="303"/>
                    <a:pt x="6292" y="305"/>
                  </a:cubicBezTo>
                  <a:cubicBezTo>
                    <a:pt x="5609" y="344"/>
                    <a:pt x="4936" y="368"/>
                    <a:pt x="4267" y="368"/>
                  </a:cubicBezTo>
                  <a:cubicBezTo>
                    <a:pt x="2882" y="368"/>
                    <a:pt x="1516" y="267"/>
                    <a:pt x="122" y="1"/>
                  </a:cubicBezTo>
                  <a:close/>
                </a:path>
              </a:pathLst>
            </a:custGeom>
            <a:solidFill>
              <a:srgbClr val="635BA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4492" name="Google Shape;1648;p70"/>
            <p:cNvSpPr>
              <a:spLocks/>
            </p:cNvSpPr>
            <p:nvPr/>
          </p:nvSpPr>
          <p:spPr bwMode="auto">
            <a:xfrm>
              <a:off x="2722349" y="4854301"/>
              <a:ext cx="419916" cy="344424"/>
            </a:xfrm>
            <a:custGeom>
              <a:avLst/>
              <a:gdLst/>
              <a:ahLst/>
              <a:cxnLst>
                <a:cxn ang="0">
                  <a:pos x="6596" y="1"/>
                </a:cxn>
                <a:cxn ang="0">
                  <a:pos x="0" y="122"/>
                </a:cxn>
                <a:cxn ang="0">
                  <a:pos x="244" y="5411"/>
                </a:cxn>
                <a:cxn ang="0">
                  <a:pos x="6505" y="3222"/>
                </a:cxn>
                <a:cxn ang="0">
                  <a:pos x="6596" y="1"/>
                </a:cxn>
              </a:cxnLst>
              <a:rect l="0" t="0" r="r" b="b"/>
              <a:pathLst>
                <a:path w="6597" h="5411" extrusionOk="0">
                  <a:moveTo>
                    <a:pt x="6596" y="1"/>
                  </a:moveTo>
                  <a:lnTo>
                    <a:pt x="0" y="122"/>
                  </a:lnTo>
                  <a:cubicBezTo>
                    <a:pt x="0" y="122"/>
                    <a:pt x="92" y="2493"/>
                    <a:pt x="244" y="5411"/>
                  </a:cubicBezTo>
                  <a:cubicBezTo>
                    <a:pt x="2432" y="5168"/>
                    <a:pt x="4469" y="4256"/>
                    <a:pt x="6505" y="3222"/>
                  </a:cubicBezTo>
                  <a:lnTo>
                    <a:pt x="6596" y="1"/>
                  </a:lnTo>
                  <a:close/>
                </a:path>
              </a:pathLst>
            </a:custGeom>
            <a:solidFill>
              <a:srgbClr val="723A33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4493" name="Google Shape;1649;p70"/>
            <p:cNvSpPr>
              <a:spLocks/>
            </p:cNvSpPr>
            <p:nvPr/>
          </p:nvSpPr>
          <p:spPr bwMode="auto">
            <a:xfrm>
              <a:off x="2536614" y="5952163"/>
              <a:ext cx="583693" cy="104199"/>
            </a:xfrm>
            <a:custGeom>
              <a:avLst/>
              <a:gdLst/>
              <a:ahLst/>
              <a:cxnLst>
                <a:cxn ang="0">
                  <a:pos x="6828" y="0"/>
                </a:cxn>
                <a:cxn ang="0">
                  <a:pos x="92" y="230"/>
                </a:cxn>
                <a:cxn ang="0">
                  <a:pos x="1186" y="1263"/>
                </a:cxn>
                <a:cxn ang="0">
                  <a:pos x="4713" y="1637"/>
                </a:cxn>
                <a:cxn ang="0">
                  <a:pos x="6353" y="1537"/>
                </a:cxn>
                <a:cxn ang="0">
                  <a:pos x="9028" y="1081"/>
                </a:cxn>
                <a:cxn ang="0">
                  <a:pos x="9150" y="230"/>
                </a:cxn>
                <a:cxn ang="0">
                  <a:pos x="6828" y="0"/>
                </a:cxn>
              </a:cxnLst>
              <a:rect l="0" t="0" r="r" b="b"/>
              <a:pathLst>
                <a:path w="9170" h="1637" extrusionOk="0">
                  <a:moveTo>
                    <a:pt x="6828" y="0"/>
                  </a:moveTo>
                  <a:cubicBezTo>
                    <a:pt x="4144" y="0"/>
                    <a:pt x="92" y="230"/>
                    <a:pt x="92" y="230"/>
                  </a:cubicBezTo>
                  <a:cubicBezTo>
                    <a:pt x="92" y="230"/>
                    <a:pt x="0" y="990"/>
                    <a:pt x="1186" y="1263"/>
                  </a:cubicBezTo>
                  <a:cubicBezTo>
                    <a:pt x="2007" y="1458"/>
                    <a:pt x="3350" y="1637"/>
                    <a:pt x="4713" y="1637"/>
                  </a:cubicBezTo>
                  <a:cubicBezTo>
                    <a:pt x="5268" y="1637"/>
                    <a:pt x="5826" y="1607"/>
                    <a:pt x="6353" y="1537"/>
                  </a:cubicBezTo>
                  <a:cubicBezTo>
                    <a:pt x="8177" y="1263"/>
                    <a:pt x="9028" y="1081"/>
                    <a:pt x="9028" y="1081"/>
                  </a:cubicBezTo>
                  <a:cubicBezTo>
                    <a:pt x="9028" y="1081"/>
                    <a:pt x="9089" y="747"/>
                    <a:pt x="9150" y="230"/>
                  </a:cubicBezTo>
                  <a:cubicBezTo>
                    <a:pt x="9170" y="58"/>
                    <a:pt x="8170" y="0"/>
                    <a:pt x="6828" y="0"/>
                  </a:cubicBezTo>
                  <a:close/>
                </a:path>
              </a:pathLst>
            </a:custGeom>
            <a:solidFill>
              <a:srgbClr val="3A308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4494" name="Google Shape;1650;p70"/>
            <p:cNvSpPr>
              <a:spLocks/>
            </p:cNvSpPr>
            <p:nvPr/>
          </p:nvSpPr>
          <p:spPr bwMode="auto">
            <a:xfrm>
              <a:off x="2534704" y="5877755"/>
              <a:ext cx="218646" cy="152893"/>
            </a:xfrm>
            <a:custGeom>
              <a:avLst/>
              <a:gdLst/>
              <a:ahLst/>
              <a:cxnLst>
                <a:cxn ang="0">
                  <a:pos x="2158" y="1"/>
                </a:cxn>
                <a:cxn ang="0">
                  <a:pos x="122" y="1399"/>
                </a:cxn>
                <a:cxn ang="0">
                  <a:pos x="3435" y="2402"/>
                </a:cxn>
                <a:cxn ang="0">
                  <a:pos x="2158" y="1"/>
                </a:cxn>
              </a:cxnLst>
              <a:rect l="0" t="0" r="r" b="b"/>
              <a:pathLst>
                <a:path w="3435" h="2402" extrusionOk="0">
                  <a:moveTo>
                    <a:pt x="2158" y="1"/>
                  </a:moveTo>
                  <a:cubicBezTo>
                    <a:pt x="1246" y="335"/>
                    <a:pt x="243" y="821"/>
                    <a:pt x="122" y="1399"/>
                  </a:cubicBezTo>
                  <a:cubicBezTo>
                    <a:pt x="0" y="1946"/>
                    <a:pt x="1520" y="2311"/>
                    <a:pt x="3435" y="2402"/>
                  </a:cubicBezTo>
                  <a:cubicBezTo>
                    <a:pt x="3192" y="1521"/>
                    <a:pt x="2796" y="730"/>
                    <a:pt x="2158" y="1"/>
                  </a:cubicBezTo>
                  <a:close/>
                </a:path>
              </a:pathLst>
            </a:custGeom>
            <a:solidFill>
              <a:srgbClr val="3A308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4495" name="Google Shape;1651;p70"/>
            <p:cNvSpPr>
              <a:spLocks/>
            </p:cNvSpPr>
            <p:nvPr/>
          </p:nvSpPr>
          <p:spPr bwMode="auto">
            <a:xfrm>
              <a:off x="2673974" y="5827470"/>
              <a:ext cx="458616" cy="204834"/>
            </a:xfrm>
            <a:custGeom>
              <a:avLst/>
              <a:gdLst/>
              <a:ahLst/>
              <a:cxnLst>
                <a:cxn ang="0">
                  <a:pos x="6931" y="0"/>
                </a:cxn>
                <a:cxn ang="0">
                  <a:pos x="3828" y="591"/>
                </a:cxn>
                <a:cxn ang="0">
                  <a:pos x="1642" y="304"/>
                </a:cxn>
                <a:cxn ang="0">
                  <a:pos x="1" y="791"/>
                </a:cxn>
                <a:cxn ang="0">
                  <a:pos x="1247" y="3192"/>
                </a:cxn>
                <a:cxn ang="0">
                  <a:pos x="2348" y="3217"/>
                </a:cxn>
                <a:cxn ang="0">
                  <a:pos x="6931" y="2675"/>
                </a:cxn>
                <a:cxn ang="0">
                  <a:pos x="6931" y="0"/>
                </a:cxn>
              </a:cxnLst>
              <a:rect l="0" t="0" r="r" b="b"/>
              <a:pathLst>
                <a:path w="7205" h="3218" extrusionOk="0">
                  <a:moveTo>
                    <a:pt x="6931" y="0"/>
                  </a:moveTo>
                  <a:cubicBezTo>
                    <a:pt x="6931" y="0"/>
                    <a:pt x="5667" y="591"/>
                    <a:pt x="3828" y="591"/>
                  </a:cubicBezTo>
                  <a:cubicBezTo>
                    <a:pt x="3164" y="591"/>
                    <a:pt x="2424" y="514"/>
                    <a:pt x="1642" y="304"/>
                  </a:cubicBezTo>
                  <a:cubicBezTo>
                    <a:pt x="1642" y="304"/>
                    <a:pt x="852" y="487"/>
                    <a:pt x="1" y="791"/>
                  </a:cubicBezTo>
                  <a:cubicBezTo>
                    <a:pt x="608" y="1520"/>
                    <a:pt x="1004" y="2311"/>
                    <a:pt x="1247" y="3192"/>
                  </a:cubicBezTo>
                  <a:cubicBezTo>
                    <a:pt x="1603" y="3209"/>
                    <a:pt x="1973" y="3217"/>
                    <a:pt x="2348" y="3217"/>
                  </a:cubicBezTo>
                  <a:cubicBezTo>
                    <a:pt x="4018" y="3217"/>
                    <a:pt x="5789" y="3048"/>
                    <a:pt x="6931" y="2675"/>
                  </a:cubicBezTo>
                  <a:cubicBezTo>
                    <a:pt x="6931" y="2675"/>
                    <a:pt x="7204" y="1125"/>
                    <a:pt x="6931" y="0"/>
                  </a:cubicBezTo>
                  <a:close/>
                </a:path>
              </a:pathLst>
            </a:custGeom>
            <a:solidFill>
              <a:srgbClr val="73D8E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4496" name="Google Shape;1652;p70"/>
            <p:cNvSpPr>
              <a:spLocks/>
            </p:cNvSpPr>
            <p:nvPr/>
          </p:nvSpPr>
          <p:spPr bwMode="auto">
            <a:xfrm>
              <a:off x="2653987" y="5750070"/>
              <a:ext cx="118585" cy="127305"/>
            </a:xfrm>
            <a:custGeom>
              <a:avLst/>
              <a:gdLst/>
              <a:ahLst/>
              <a:cxnLst>
                <a:cxn ang="0">
                  <a:pos x="1156" y="184"/>
                </a:cxn>
                <a:cxn ang="0">
                  <a:pos x="1257" y="213"/>
                </a:cxn>
                <a:cxn ang="0">
                  <a:pos x="1500" y="1095"/>
                </a:cxn>
                <a:cxn ang="0">
                  <a:pos x="1496" y="1484"/>
                </a:cxn>
                <a:cxn ang="0">
                  <a:pos x="1496" y="1484"/>
                </a:cxn>
                <a:cxn ang="0">
                  <a:pos x="1287" y="1095"/>
                </a:cxn>
                <a:cxn ang="0">
                  <a:pos x="1156" y="184"/>
                </a:cxn>
                <a:cxn ang="0">
                  <a:pos x="611" y="961"/>
                </a:cxn>
                <a:cxn ang="0">
                  <a:pos x="679" y="973"/>
                </a:cxn>
                <a:cxn ang="0">
                  <a:pos x="1014" y="1247"/>
                </a:cxn>
                <a:cxn ang="0">
                  <a:pos x="1243" y="1501"/>
                </a:cxn>
                <a:cxn ang="0">
                  <a:pos x="1243" y="1501"/>
                </a:cxn>
                <a:cxn ang="0">
                  <a:pos x="1397" y="1770"/>
                </a:cxn>
                <a:cxn ang="0">
                  <a:pos x="1397" y="1770"/>
                </a:cxn>
                <a:cxn ang="0">
                  <a:pos x="527" y="1247"/>
                </a:cxn>
                <a:cxn ang="0">
                  <a:pos x="611" y="961"/>
                </a:cxn>
                <a:cxn ang="0">
                  <a:pos x="1187" y="0"/>
                </a:cxn>
                <a:cxn ang="0">
                  <a:pos x="1166" y="1"/>
                </a:cxn>
                <a:cxn ang="0">
                  <a:pos x="953" y="903"/>
                </a:cxn>
                <a:cxn ang="0">
                  <a:pos x="953" y="903"/>
                </a:cxn>
                <a:cxn ang="0">
                  <a:pos x="831" y="821"/>
                </a:cxn>
                <a:cxn ang="0">
                  <a:pos x="543" y="752"/>
                </a:cxn>
                <a:cxn ang="0">
                  <a:pos x="254" y="913"/>
                </a:cxn>
                <a:cxn ang="0">
                  <a:pos x="1481" y="1935"/>
                </a:cxn>
                <a:cxn ang="0">
                  <a:pos x="1481" y="1935"/>
                </a:cxn>
                <a:cxn ang="0">
                  <a:pos x="1606" y="1999"/>
                </a:cxn>
                <a:cxn ang="0">
                  <a:pos x="1743" y="1885"/>
                </a:cxn>
                <a:cxn ang="0">
                  <a:pos x="1187" y="0"/>
                </a:cxn>
              </a:cxnLst>
              <a:rect l="0" t="0" r="r" b="b"/>
              <a:pathLst>
                <a:path w="1863" h="2000" extrusionOk="0">
                  <a:moveTo>
                    <a:pt x="1156" y="184"/>
                  </a:moveTo>
                  <a:cubicBezTo>
                    <a:pt x="1183" y="184"/>
                    <a:pt x="1216" y="193"/>
                    <a:pt x="1257" y="213"/>
                  </a:cubicBezTo>
                  <a:cubicBezTo>
                    <a:pt x="1500" y="335"/>
                    <a:pt x="1470" y="882"/>
                    <a:pt x="1500" y="1095"/>
                  </a:cubicBezTo>
                  <a:cubicBezTo>
                    <a:pt x="1500" y="1229"/>
                    <a:pt x="1500" y="1357"/>
                    <a:pt x="1496" y="1484"/>
                  </a:cubicBezTo>
                  <a:cubicBezTo>
                    <a:pt x="1421" y="1362"/>
                    <a:pt x="1350" y="1237"/>
                    <a:pt x="1287" y="1095"/>
                  </a:cubicBezTo>
                  <a:cubicBezTo>
                    <a:pt x="1232" y="1012"/>
                    <a:pt x="904" y="184"/>
                    <a:pt x="1156" y="184"/>
                  </a:cubicBezTo>
                  <a:close/>
                  <a:moveTo>
                    <a:pt x="611" y="961"/>
                  </a:moveTo>
                  <a:cubicBezTo>
                    <a:pt x="632" y="961"/>
                    <a:pt x="655" y="965"/>
                    <a:pt x="679" y="973"/>
                  </a:cubicBezTo>
                  <a:cubicBezTo>
                    <a:pt x="801" y="1004"/>
                    <a:pt x="922" y="1156"/>
                    <a:pt x="1014" y="1247"/>
                  </a:cubicBezTo>
                  <a:cubicBezTo>
                    <a:pt x="1098" y="1320"/>
                    <a:pt x="1174" y="1407"/>
                    <a:pt x="1243" y="1501"/>
                  </a:cubicBezTo>
                  <a:cubicBezTo>
                    <a:pt x="1299" y="1602"/>
                    <a:pt x="1352" y="1694"/>
                    <a:pt x="1397" y="1770"/>
                  </a:cubicBezTo>
                  <a:cubicBezTo>
                    <a:pt x="1057" y="1680"/>
                    <a:pt x="701" y="1545"/>
                    <a:pt x="527" y="1247"/>
                  </a:cubicBezTo>
                  <a:cubicBezTo>
                    <a:pt x="422" y="1115"/>
                    <a:pt x="476" y="961"/>
                    <a:pt x="611" y="961"/>
                  </a:cubicBezTo>
                  <a:close/>
                  <a:moveTo>
                    <a:pt x="1187" y="0"/>
                  </a:moveTo>
                  <a:cubicBezTo>
                    <a:pt x="1180" y="0"/>
                    <a:pt x="1173" y="0"/>
                    <a:pt x="1166" y="1"/>
                  </a:cubicBezTo>
                  <a:cubicBezTo>
                    <a:pt x="718" y="16"/>
                    <a:pt x="772" y="447"/>
                    <a:pt x="953" y="903"/>
                  </a:cubicBezTo>
                  <a:cubicBezTo>
                    <a:pt x="914" y="873"/>
                    <a:pt x="873" y="846"/>
                    <a:pt x="831" y="821"/>
                  </a:cubicBezTo>
                  <a:cubicBezTo>
                    <a:pt x="749" y="780"/>
                    <a:pt x="643" y="752"/>
                    <a:pt x="543" y="752"/>
                  </a:cubicBezTo>
                  <a:cubicBezTo>
                    <a:pt x="419" y="752"/>
                    <a:pt x="304" y="795"/>
                    <a:pt x="254" y="913"/>
                  </a:cubicBezTo>
                  <a:cubicBezTo>
                    <a:pt x="0" y="1561"/>
                    <a:pt x="975" y="1869"/>
                    <a:pt x="1481" y="1935"/>
                  </a:cubicBezTo>
                  <a:cubicBezTo>
                    <a:pt x="1504" y="1978"/>
                    <a:pt x="1555" y="1999"/>
                    <a:pt x="1606" y="1999"/>
                  </a:cubicBezTo>
                  <a:cubicBezTo>
                    <a:pt x="1675" y="1999"/>
                    <a:pt x="1743" y="1961"/>
                    <a:pt x="1743" y="1885"/>
                  </a:cubicBezTo>
                  <a:cubicBezTo>
                    <a:pt x="1743" y="1464"/>
                    <a:pt x="1862" y="0"/>
                    <a:pt x="1187" y="0"/>
                  </a:cubicBezTo>
                  <a:close/>
                </a:path>
              </a:pathLst>
            </a:custGeom>
            <a:solidFill>
              <a:srgbClr val="3A308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4497" name="Google Shape;1653;p70"/>
            <p:cNvSpPr>
              <a:spLocks/>
            </p:cNvSpPr>
            <p:nvPr/>
          </p:nvSpPr>
          <p:spPr bwMode="auto">
            <a:xfrm>
              <a:off x="3325957" y="4991661"/>
              <a:ext cx="406358" cy="242452"/>
            </a:xfrm>
            <a:custGeom>
              <a:avLst/>
              <a:gdLst/>
              <a:ahLst/>
              <a:cxnLst>
                <a:cxn ang="0">
                  <a:pos x="5898" y="1"/>
                </a:cxn>
                <a:cxn ang="0">
                  <a:pos x="1" y="3131"/>
                </a:cxn>
                <a:cxn ang="0">
                  <a:pos x="122" y="3709"/>
                </a:cxn>
                <a:cxn ang="0">
                  <a:pos x="2167" y="3808"/>
                </a:cxn>
                <a:cxn ang="0">
                  <a:pos x="6384" y="3466"/>
                </a:cxn>
                <a:cxn ang="0">
                  <a:pos x="6354" y="3314"/>
                </a:cxn>
                <a:cxn ang="0">
                  <a:pos x="5898" y="1"/>
                </a:cxn>
              </a:cxnLst>
              <a:rect l="0" t="0" r="r" b="b"/>
              <a:pathLst>
                <a:path w="6384" h="3809" extrusionOk="0">
                  <a:moveTo>
                    <a:pt x="5898" y="1"/>
                  </a:moveTo>
                  <a:cubicBezTo>
                    <a:pt x="4165" y="1338"/>
                    <a:pt x="2129" y="2432"/>
                    <a:pt x="1" y="3131"/>
                  </a:cubicBezTo>
                  <a:lnTo>
                    <a:pt x="122" y="3709"/>
                  </a:lnTo>
                  <a:cubicBezTo>
                    <a:pt x="807" y="3777"/>
                    <a:pt x="1489" y="3808"/>
                    <a:pt x="2167" y="3808"/>
                  </a:cubicBezTo>
                  <a:cubicBezTo>
                    <a:pt x="3594" y="3808"/>
                    <a:pt x="5003" y="3672"/>
                    <a:pt x="6384" y="3466"/>
                  </a:cubicBezTo>
                  <a:cubicBezTo>
                    <a:pt x="6384" y="3405"/>
                    <a:pt x="6354" y="3375"/>
                    <a:pt x="6354" y="3314"/>
                  </a:cubicBezTo>
                  <a:cubicBezTo>
                    <a:pt x="6171" y="2037"/>
                    <a:pt x="6019" y="882"/>
                    <a:pt x="5898" y="1"/>
                  </a:cubicBezTo>
                  <a:close/>
                </a:path>
              </a:pathLst>
            </a:custGeom>
            <a:solidFill>
              <a:srgbClr val="8E5349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4498" name="Google Shape;1654;p70"/>
            <p:cNvSpPr>
              <a:spLocks/>
            </p:cNvSpPr>
            <p:nvPr/>
          </p:nvSpPr>
          <p:spPr bwMode="auto">
            <a:xfrm>
              <a:off x="3256322" y="4863976"/>
              <a:ext cx="445058" cy="32704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669" y="3162"/>
                </a:cxn>
                <a:cxn ang="0">
                  <a:pos x="1095" y="5137"/>
                </a:cxn>
                <a:cxn ang="0">
                  <a:pos x="6992" y="2007"/>
                </a:cxn>
                <a:cxn ang="0">
                  <a:pos x="6718" y="122"/>
                </a:cxn>
                <a:cxn ang="0">
                  <a:pos x="1" y="0"/>
                </a:cxn>
              </a:cxnLst>
              <a:rect l="0" t="0" r="r" b="b"/>
              <a:pathLst>
                <a:path w="6992" h="5138" extrusionOk="0">
                  <a:moveTo>
                    <a:pt x="1" y="0"/>
                  </a:moveTo>
                  <a:lnTo>
                    <a:pt x="669" y="3162"/>
                  </a:lnTo>
                  <a:lnTo>
                    <a:pt x="1095" y="5137"/>
                  </a:lnTo>
                  <a:cubicBezTo>
                    <a:pt x="3223" y="4438"/>
                    <a:pt x="5259" y="3344"/>
                    <a:pt x="6992" y="2007"/>
                  </a:cubicBezTo>
                  <a:cubicBezTo>
                    <a:pt x="6840" y="852"/>
                    <a:pt x="6718" y="122"/>
                    <a:pt x="6718" y="12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723A33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4499" name="Google Shape;1655;p70"/>
            <p:cNvSpPr>
              <a:spLocks/>
            </p:cNvSpPr>
            <p:nvPr/>
          </p:nvSpPr>
          <p:spPr bwMode="auto">
            <a:xfrm>
              <a:off x="3331813" y="5208331"/>
              <a:ext cx="477903" cy="654921"/>
            </a:xfrm>
            <a:custGeom>
              <a:avLst/>
              <a:gdLst/>
              <a:ahLst/>
              <a:cxnLst>
                <a:cxn ang="0">
                  <a:pos x="6292" y="1"/>
                </a:cxn>
                <a:cxn ang="0">
                  <a:pos x="1792" y="391"/>
                </a:cxn>
                <a:cxn ang="0">
                  <a:pos x="0" y="305"/>
                </a:cxn>
                <a:cxn ang="0">
                  <a:pos x="0" y="305"/>
                </a:cxn>
                <a:cxn ang="0">
                  <a:pos x="2006" y="9667"/>
                </a:cxn>
                <a:cxn ang="0">
                  <a:pos x="4920" y="10288"/>
                </a:cxn>
                <a:cxn ang="0">
                  <a:pos x="7417" y="9940"/>
                </a:cxn>
                <a:cxn ang="0">
                  <a:pos x="6292" y="1"/>
                </a:cxn>
              </a:cxnLst>
              <a:rect l="0" t="0" r="r" b="b"/>
              <a:pathLst>
                <a:path w="7508" h="10289" extrusionOk="0">
                  <a:moveTo>
                    <a:pt x="6292" y="1"/>
                  </a:moveTo>
                  <a:cubicBezTo>
                    <a:pt x="4828" y="219"/>
                    <a:pt x="3316" y="391"/>
                    <a:pt x="1792" y="391"/>
                  </a:cubicBezTo>
                  <a:cubicBezTo>
                    <a:pt x="1196" y="391"/>
                    <a:pt x="598" y="365"/>
                    <a:pt x="0" y="305"/>
                  </a:cubicBezTo>
                  <a:lnTo>
                    <a:pt x="2006" y="9667"/>
                  </a:lnTo>
                  <a:cubicBezTo>
                    <a:pt x="2972" y="10143"/>
                    <a:pt x="4012" y="10288"/>
                    <a:pt x="4920" y="10288"/>
                  </a:cubicBezTo>
                  <a:cubicBezTo>
                    <a:pt x="6327" y="10288"/>
                    <a:pt x="7417" y="9940"/>
                    <a:pt x="7417" y="9940"/>
                  </a:cubicBezTo>
                  <a:cubicBezTo>
                    <a:pt x="7508" y="9515"/>
                    <a:pt x="6870" y="4226"/>
                    <a:pt x="6292" y="1"/>
                  </a:cubicBezTo>
                  <a:close/>
                </a:path>
              </a:pathLst>
            </a:custGeom>
            <a:solidFill>
              <a:srgbClr val="EBE9F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4500" name="Google Shape;1656;p70"/>
            <p:cNvSpPr>
              <a:spLocks/>
            </p:cNvSpPr>
            <p:nvPr/>
          </p:nvSpPr>
          <p:spPr bwMode="auto">
            <a:xfrm>
              <a:off x="3347789" y="5289614"/>
              <a:ext cx="392290" cy="41883"/>
            </a:xfrm>
            <a:custGeom>
              <a:avLst/>
              <a:gdLst/>
              <a:ahLst/>
              <a:cxnLst>
                <a:cxn ang="0">
                  <a:pos x="6071" y="1"/>
                </a:cxn>
                <a:cxn ang="0">
                  <a:pos x="3104" y="411"/>
                </a:cxn>
                <a:cxn ang="0">
                  <a:pos x="114" y="92"/>
                </a:cxn>
                <a:cxn ang="0">
                  <a:pos x="91" y="88"/>
                </a:cxn>
                <a:cxn ang="0">
                  <a:pos x="83" y="244"/>
                </a:cxn>
                <a:cxn ang="0">
                  <a:pos x="3079" y="658"/>
                </a:cxn>
                <a:cxn ang="0">
                  <a:pos x="6102" y="92"/>
                </a:cxn>
                <a:cxn ang="0">
                  <a:pos x="6071" y="1"/>
                </a:cxn>
              </a:cxnLst>
              <a:rect l="0" t="0" r="r" b="b"/>
              <a:pathLst>
                <a:path w="6163" h="658" extrusionOk="0">
                  <a:moveTo>
                    <a:pt x="6071" y="1"/>
                  </a:moveTo>
                  <a:cubicBezTo>
                    <a:pt x="5068" y="289"/>
                    <a:pt x="4088" y="411"/>
                    <a:pt x="3104" y="411"/>
                  </a:cubicBezTo>
                  <a:cubicBezTo>
                    <a:pt x="2120" y="411"/>
                    <a:pt x="1132" y="289"/>
                    <a:pt x="114" y="92"/>
                  </a:cubicBezTo>
                  <a:cubicBezTo>
                    <a:pt x="106" y="89"/>
                    <a:pt x="98" y="88"/>
                    <a:pt x="91" y="88"/>
                  </a:cubicBezTo>
                  <a:cubicBezTo>
                    <a:pt x="18" y="88"/>
                    <a:pt x="0" y="216"/>
                    <a:pt x="83" y="244"/>
                  </a:cubicBezTo>
                  <a:cubicBezTo>
                    <a:pt x="1000" y="499"/>
                    <a:pt x="2042" y="658"/>
                    <a:pt x="3079" y="658"/>
                  </a:cubicBezTo>
                  <a:cubicBezTo>
                    <a:pt x="4140" y="658"/>
                    <a:pt x="5195" y="491"/>
                    <a:pt x="6102" y="92"/>
                  </a:cubicBezTo>
                  <a:cubicBezTo>
                    <a:pt x="6163" y="61"/>
                    <a:pt x="6132" y="1"/>
                    <a:pt x="6071" y="1"/>
                  </a:cubicBezTo>
                  <a:close/>
                </a:path>
              </a:pathLst>
            </a:custGeom>
            <a:solidFill>
              <a:srgbClr val="635BA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4501" name="Google Shape;1657;p70"/>
            <p:cNvSpPr>
              <a:spLocks/>
            </p:cNvSpPr>
            <p:nvPr/>
          </p:nvSpPr>
          <p:spPr bwMode="auto">
            <a:xfrm>
              <a:off x="3701310" y="5214187"/>
              <a:ext cx="23297" cy="81793"/>
            </a:xfrm>
            <a:custGeom>
              <a:avLst/>
              <a:gdLst/>
              <a:ahLst/>
              <a:cxnLst>
                <a:cxn ang="0">
                  <a:pos x="92" y="0"/>
                </a:cxn>
                <a:cxn ang="0">
                  <a:pos x="31" y="30"/>
                </a:cxn>
                <a:cxn ang="0">
                  <a:pos x="61" y="456"/>
                </a:cxn>
                <a:cxn ang="0">
                  <a:pos x="183" y="1216"/>
                </a:cxn>
                <a:cxn ang="0">
                  <a:pos x="270" y="1284"/>
                </a:cxn>
                <a:cxn ang="0">
                  <a:pos x="335" y="1216"/>
                </a:cxn>
                <a:cxn ang="0">
                  <a:pos x="213" y="456"/>
                </a:cxn>
                <a:cxn ang="0">
                  <a:pos x="92" y="0"/>
                </a:cxn>
              </a:cxnLst>
              <a:rect l="0" t="0" r="r" b="b"/>
              <a:pathLst>
                <a:path w="366" h="1285" extrusionOk="0">
                  <a:moveTo>
                    <a:pt x="92" y="0"/>
                  </a:moveTo>
                  <a:cubicBezTo>
                    <a:pt x="61" y="0"/>
                    <a:pt x="31" y="0"/>
                    <a:pt x="31" y="30"/>
                  </a:cubicBezTo>
                  <a:cubicBezTo>
                    <a:pt x="1" y="152"/>
                    <a:pt x="31" y="304"/>
                    <a:pt x="61" y="456"/>
                  </a:cubicBezTo>
                  <a:cubicBezTo>
                    <a:pt x="92" y="699"/>
                    <a:pt x="92" y="1003"/>
                    <a:pt x="183" y="1216"/>
                  </a:cubicBezTo>
                  <a:cubicBezTo>
                    <a:pt x="198" y="1262"/>
                    <a:pt x="236" y="1284"/>
                    <a:pt x="270" y="1284"/>
                  </a:cubicBezTo>
                  <a:cubicBezTo>
                    <a:pt x="305" y="1284"/>
                    <a:pt x="335" y="1262"/>
                    <a:pt x="335" y="1216"/>
                  </a:cubicBezTo>
                  <a:cubicBezTo>
                    <a:pt x="365" y="973"/>
                    <a:pt x="274" y="699"/>
                    <a:pt x="213" y="456"/>
                  </a:cubicBezTo>
                  <a:cubicBezTo>
                    <a:pt x="183" y="334"/>
                    <a:pt x="183" y="152"/>
                    <a:pt x="92" y="0"/>
                  </a:cubicBezTo>
                  <a:close/>
                </a:path>
              </a:pathLst>
            </a:custGeom>
            <a:solidFill>
              <a:srgbClr val="635BA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4502" name="Google Shape;1658;p70"/>
            <p:cNvSpPr>
              <a:spLocks/>
            </p:cNvSpPr>
            <p:nvPr/>
          </p:nvSpPr>
          <p:spPr bwMode="auto">
            <a:xfrm>
              <a:off x="3640141" y="5223480"/>
              <a:ext cx="27562" cy="89050"/>
            </a:xfrm>
            <a:custGeom>
              <a:avLst/>
              <a:gdLst/>
              <a:ahLst/>
              <a:cxnLst>
                <a:cxn ang="0">
                  <a:pos x="134" y="1"/>
                </a:cxn>
                <a:cxn ang="0">
                  <a:pos x="19" y="128"/>
                </a:cxn>
                <a:cxn ang="0">
                  <a:pos x="293" y="1343"/>
                </a:cxn>
                <a:cxn ang="0">
                  <a:pos x="361" y="1399"/>
                </a:cxn>
                <a:cxn ang="0">
                  <a:pos x="415" y="1313"/>
                </a:cxn>
                <a:cxn ang="0">
                  <a:pos x="202" y="67"/>
                </a:cxn>
                <a:cxn ang="0">
                  <a:pos x="134" y="1"/>
                </a:cxn>
              </a:cxnLst>
              <a:rect l="0" t="0" r="r" b="b"/>
              <a:pathLst>
                <a:path w="433" h="1399" extrusionOk="0">
                  <a:moveTo>
                    <a:pt x="134" y="1"/>
                  </a:moveTo>
                  <a:cubicBezTo>
                    <a:pt x="75" y="1"/>
                    <a:pt x="1" y="53"/>
                    <a:pt x="19" y="128"/>
                  </a:cubicBezTo>
                  <a:cubicBezTo>
                    <a:pt x="141" y="523"/>
                    <a:pt x="171" y="948"/>
                    <a:pt x="293" y="1343"/>
                  </a:cubicBezTo>
                  <a:cubicBezTo>
                    <a:pt x="306" y="1382"/>
                    <a:pt x="334" y="1399"/>
                    <a:pt x="361" y="1399"/>
                  </a:cubicBezTo>
                  <a:cubicBezTo>
                    <a:pt x="399" y="1399"/>
                    <a:pt x="432" y="1366"/>
                    <a:pt x="415" y="1313"/>
                  </a:cubicBezTo>
                  <a:cubicBezTo>
                    <a:pt x="354" y="918"/>
                    <a:pt x="293" y="492"/>
                    <a:pt x="202" y="67"/>
                  </a:cubicBezTo>
                  <a:cubicBezTo>
                    <a:pt x="202" y="20"/>
                    <a:pt x="171" y="1"/>
                    <a:pt x="134" y="1"/>
                  </a:cubicBezTo>
                  <a:close/>
                </a:path>
              </a:pathLst>
            </a:custGeom>
            <a:solidFill>
              <a:srgbClr val="635BA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4503" name="Google Shape;1659;p70"/>
            <p:cNvSpPr>
              <a:spLocks/>
            </p:cNvSpPr>
            <p:nvPr/>
          </p:nvSpPr>
          <p:spPr bwMode="auto">
            <a:xfrm>
              <a:off x="3581391" y="5228891"/>
              <a:ext cx="24315" cy="90578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73"/>
                </a:cxn>
                <a:cxn ang="0">
                  <a:pos x="243" y="1380"/>
                </a:cxn>
                <a:cxn ang="0">
                  <a:pos x="317" y="1422"/>
                </a:cxn>
                <a:cxn ang="0">
                  <a:pos x="365" y="1350"/>
                </a:cxn>
                <a:cxn ang="0">
                  <a:pos x="152" y="43"/>
                </a:cxn>
                <a:cxn ang="0">
                  <a:pos x="75" y="0"/>
                </a:cxn>
              </a:cxnLst>
              <a:rect l="0" t="0" r="r" b="b"/>
              <a:pathLst>
                <a:path w="382" h="1423" extrusionOk="0">
                  <a:moveTo>
                    <a:pt x="75" y="0"/>
                  </a:moveTo>
                  <a:cubicBezTo>
                    <a:pt x="37" y="0"/>
                    <a:pt x="0" y="23"/>
                    <a:pt x="0" y="73"/>
                  </a:cubicBezTo>
                  <a:cubicBezTo>
                    <a:pt x="31" y="499"/>
                    <a:pt x="152" y="955"/>
                    <a:pt x="243" y="1380"/>
                  </a:cubicBezTo>
                  <a:cubicBezTo>
                    <a:pt x="257" y="1407"/>
                    <a:pt x="289" y="1422"/>
                    <a:pt x="317" y="1422"/>
                  </a:cubicBezTo>
                  <a:cubicBezTo>
                    <a:pt x="352" y="1422"/>
                    <a:pt x="382" y="1400"/>
                    <a:pt x="365" y="1350"/>
                  </a:cubicBezTo>
                  <a:cubicBezTo>
                    <a:pt x="334" y="924"/>
                    <a:pt x="274" y="468"/>
                    <a:pt x="152" y="43"/>
                  </a:cubicBezTo>
                  <a:cubicBezTo>
                    <a:pt x="138" y="15"/>
                    <a:pt x="106" y="0"/>
                    <a:pt x="75" y="0"/>
                  </a:cubicBezTo>
                  <a:close/>
                </a:path>
              </a:pathLst>
            </a:custGeom>
            <a:solidFill>
              <a:srgbClr val="635BA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4504" name="Google Shape;1660;p70"/>
            <p:cNvSpPr>
              <a:spLocks/>
            </p:cNvSpPr>
            <p:nvPr/>
          </p:nvSpPr>
          <p:spPr bwMode="auto">
            <a:xfrm>
              <a:off x="3511692" y="5231246"/>
              <a:ext cx="29089" cy="92614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1" y="127"/>
                </a:cxn>
                <a:cxn ang="0">
                  <a:pos x="396" y="1434"/>
                </a:cxn>
                <a:cxn ang="0">
                  <a:pos x="419" y="1454"/>
                </a:cxn>
                <a:cxn ang="0">
                  <a:pos x="457" y="1404"/>
                </a:cxn>
                <a:cxn ang="0">
                  <a:pos x="214" y="66"/>
                </a:cxn>
                <a:cxn ang="0">
                  <a:pos x="131" y="0"/>
                </a:cxn>
              </a:cxnLst>
              <a:rect l="0" t="0" r="r" b="b"/>
              <a:pathLst>
                <a:path w="457" h="1455" extrusionOk="0">
                  <a:moveTo>
                    <a:pt x="131" y="0"/>
                  </a:moveTo>
                  <a:cubicBezTo>
                    <a:pt x="71" y="0"/>
                    <a:pt x="1" y="52"/>
                    <a:pt x="1" y="127"/>
                  </a:cubicBezTo>
                  <a:cubicBezTo>
                    <a:pt x="92" y="553"/>
                    <a:pt x="153" y="1069"/>
                    <a:pt x="396" y="1434"/>
                  </a:cubicBezTo>
                  <a:cubicBezTo>
                    <a:pt x="396" y="1447"/>
                    <a:pt x="406" y="1454"/>
                    <a:pt x="419" y="1454"/>
                  </a:cubicBezTo>
                  <a:cubicBezTo>
                    <a:pt x="436" y="1454"/>
                    <a:pt x="457" y="1439"/>
                    <a:pt x="457" y="1404"/>
                  </a:cubicBezTo>
                  <a:cubicBezTo>
                    <a:pt x="457" y="978"/>
                    <a:pt x="274" y="522"/>
                    <a:pt x="214" y="66"/>
                  </a:cubicBezTo>
                  <a:cubicBezTo>
                    <a:pt x="202" y="20"/>
                    <a:pt x="168" y="0"/>
                    <a:pt x="131" y="0"/>
                  </a:cubicBezTo>
                  <a:close/>
                </a:path>
              </a:pathLst>
            </a:custGeom>
            <a:solidFill>
              <a:srgbClr val="635BA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4505" name="Google Shape;1661;p70"/>
            <p:cNvSpPr>
              <a:spLocks/>
            </p:cNvSpPr>
            <p:nvPr/>
          </p:nvSpPr>
          <p:spPr bwMode="auto">
            <a:xfrm>
              <a:off x="3445940" y="5235956"/>
              <a:ext cx="21324" cy="83703"/>
            </a:xfrm>
            <a:custGeom>
              <a:avLst/>
              <a:gdLst/>
              <a:ahLst/>
              <a:cxnLst>
                <a:cxn ang="0">
                  <a:pos x="107" y="0"/>
                </a:cxn>
                <a:cxn ang="0">
                  <a:pos x="0" y="114"/>
                </a:cxn>
                <a:cxn ang="0">
                  <a:pos x="213" y="1269"/>
                </a:cxn>
                <a:cxn ang="0">
                  <a:pos x="285" y="1315"/>
                </a:cxn>
                <a:cxn ang="0">
                  <a:pos x="335" y="1269"/>
                </a:cxn>
                <a:cxn ang="0">
                  <a:pos x="183" y="53"/>
                </a:cxn>
                <a:cxn ang="0">
                  <a:pos x="107" y="0"/>
                </a:cxn>
              </a:cxnLst>
              <a:rect l="0" t="0" r="r" b="b"/>
              <a:pathLst>
                <a:path w="335" h="1315" extrusionOk="0">
                  <a:moveTo>
                    <a:pt x="107" y="0"/>
                  </a:moveTo>
                  <a:cubicBezTo>
                    <a:pt x="56" y="0"/>
                    <a:pt x="0" y="40"/>
                    <a:pt x="0" y="114"/>
                  </a:cubicBezTo>
                  <a:cubicBezTo>
                    <a:pt x="61" y="509"/>
                    <a:pt x="92" y="904"/>
                    <a:pt x="213" y="1269"/>
                  </a:cubicBezTo>
                  <a:cubicBezTo>
                    <a:pt x="228" y="1299"/>
                    <a:pt x="259" y="1315"/>
                    <a:pt x="285" y="1315"/>
                  </a:cubicBezTo>
                  <a:cubicBezTo>
                    <a:pt x="312" y="1315"/>
                    <a:pt x="335" y="1299"/>
                    <a:pt x="335" y="1269"/>
                  </a:cubicBezTo>
                  <a:cubicBezTo>
                    <a:pt x="304" y="874"/>
                    <a:pt x="274" y="448"/>
                    <a:pt x="183" y="53"/>
                  </a:cubicBezTo>
                  <a:cubicBezTo>
                    <a:pt x="171" y="17"/>
                    <a:pt x="140" y="0"/>
                    <a:pt x="107" y="0"/>
                  </a:cubicBezTo>
                  <a:close/>
                </a:path>
              </a:pathLst>
            </a:custGeom>
            <a:solidFill>
              <a:srgbClr val="635BA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4506" name="Google Shape;1662;p70"/>
            <p:cNvSpPr>
              <a:spLocks/>
            </p:cNvSpPr>
            <p:nvPr/>
          </p:nvSpPr>
          <p:spPr bwMode="auto">
            <a:xfrm>
              <a:off x="3380697" y="5233028"/>
              <a:ext cx="26607" cy="76192"/>
            </a:xfrm>
            <a:custGeom>
              <a:avLst/>
              <a:gdLst/>
              <a:ahLst/>
              <a:cxnLst>
                <a:cxn ang="0">
                  <a:pos x="121" y="1"/>
                </a:cxn>
                <a:cxn ang="0">
                  <a:pos x="22" y="130"/>
                </a:cxn>
                <a:cxn ang="0">
                  <a:pos x="296" y="1163"/>
                </a:cxn>
                <a:cxn ang="0">
                  <a:pos x="339" y="1196"/>
                </a:cxn>
                <a:cxn ang="0">
                  <a:pos x="387" y="1133"/>
                </a:cxn>
                <a:cxn ang="0">
                  <a:pos x="205" y="38"/>
                </a:cxn>
                <a:cxn ang="0">
                  <a:pos x="121" y="1"/>
                </a:cxn>
              </a:cxnLst>
              <a:rect l="0" t="0" r="r" b="b"/>
              <a:pathLst>
                <a:path w="418" h="1197" extrusionOk="0">
                  <a:moveTo>
                    <a:pt x="121" y="1"/>
                  </a:moveTo>
                  <a:cubicBezTo>
                    <a:pt x="55" y="1"/>
                    <a:pt x="1" y="65"/>
                    <a:pt x="22" y="130"/>
                  </a:cubicBezTo>
                  <a:cubicBezTo>
                    <a:pt x="174" y="464"/>
                    <a:pt x="144" y="829"/>
                    <a:pt x="296" y="1163"/>
                  </a:cubicBezTo>
                  <a:cubicBezTo>
                    <a:pt x="308" y="1186"/>
                    <a:pt x="324" y="1196"/>
                    <a:pt x="339" y="1196"/>
                  </a:cubicBezTo>
                  <a:cubicBezTo>
                    <a:pt x="364" y="1196"/>
                    <a:pt x="387" y="1170"/>
                    <a:pt x="387" y="1133"/>
                  </a:cubicBezTo>
                  <a:cubicBezTo>
                    <a:pt x="296" y="798"/>
                    <a:pt x="418" y="342"/>
                    <a:pt x="205" y="38"/>
                  </a:cubicBezTo>
                  <a:cubicBezTo>
                    <a:pt x="178" y="12"/>
                    <a:pt x="149" y="1"/>
                    <a:pt x="121" y="1"/>
                  </a:cubicBezTo>
                  <a:close/>
                </a:path>
              </a:pathLst>
            </a:custGeom>
            <a:solidFill>
              <a:srgbClr val="635BA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4507" name="Google Shape;1663;p70"/>
            <p:cNvSpPr>
              <a:spLocks/>
            </p:cNvSpPr>
            <p:nvPr/>
          </p:nvSpPr>
          <p:spPr bwMode="auto">
            <a:xfrm>
              <a:off x="3326021" y="5202539"/>
              <a:ext cx="410177" cy="39337"/>
            </a:xfrm>
            <a:custGeom>
              <a:avLst/>
              <a:gdLst/>
              <a:ahLst/>
              <a:cxnLst>
                <a:cxn ang="0">
                  <a:pos x="6322" y="1"/>
                </a:cxn>
                <a:cxn ang="0">
                  <a:pos x="2295" y="375"/>
                </a:cxn>
                <a:cxn ang="0">
                  <a:pos x="121" y="305"/>
                </a:cxn>
                <a:cxn ang="0">
                  <a:pos x="99" y="302"/>
                </a:cxn>
                <a:cxn ang="0">
                  <a:pos x="121" y="487"/>
                </a:cxn>
                <a:cxn ang="0">
                  <a:pos x="2831" y="618"/>
                </a:cxn>
                <a:cxn ang="0">
                  <a:pos x="6353" y="122"/>
                </a:cxn>
                <a:cxn ang="0">
                  <a:pos x="6322" y="1"/>
                </a:cxn>
              </a:cxnLst>
              <a:rect l="0" t="0" r="r" b="b"/>
              <a:pathLst>
                <a:path w="6444" h="618" extrusionOk="0">
                  <a:moveTo>
                    <a:pt x="6322" y="1"/>
                  </a:moveTo>
                  <a:cubicBezTo>
                    <a:pt x="4975" y="278"/>
                    <a:pt x="3641" y="375"/>
                    <a:pt x="2295" y="375"/>
                  </a:cubicBezTo>
                  <a:cubicBezTo>
                    <a:pt x="1575" y="375"/>
                    <a:pt x="852" y="347"/>
                    <a:pt x="121" y="305"/>
                  </a:cubicBezTo>
                  <a:cubicBezTo>
                    <a:pt x="113" y="303"/>
                    <a:pt x="106" y="302"/>
                    <a:pt x="99" y="302"/>
                  </a:cubicBezTo>
                  <a:cubicBezTo>
                    <a:pt x="0" y="302"/>
                    <a:pt x="8" y="487"/>
                    <a:pt x="121" y="487"/>
                  </a:cubicBezTo>
                  <a:cubicBezTo>
                    <a:pt x="1011" y="552"/>
                    <a:pt x="1923" y="618"/>
                    <a:pt x="2831" y="618"/>
                  </a:cubicBezTo>
                  <a:cubicBezTo>
                    <a:pt x="4033" y="618"/>
                    <a:pt x="5227" y="503"/>
                    <a:pt x="6353" y="122"/>
                  </a:cubicBezTo>
                  <a:cubicBezTo>
                    <a:pt x="6444" y="92"/>
                    <a:pt x="6413" y="1"/>
                    <a:pt x="6322" y="1"/>
                  </a:cubicBezTo>
                  <a:close/>
                </a:path>
              </a:pathLst>
            </a:custGeom>
            <a:solidFill>
              <a:srgbClr val="635BA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4508" name="Google Shape;1664;p70"/>
            <p:cNvSpPr>
              <a:spLocks/>
            </p:cNvSpPr>
            <p:nvPr/>
          </p:nvSpPr>
          <p:spPr bwMode="auto">
            <a:xfrm>
              <a:off x="3481394" y="5945289"/>
              <a:ext cx="601134" cy="101398"/>
            </a:xfrm>
            <a:custGeom>
              <a:avLst/>
              <a:gdLst/>
              <a:ahLst/>
              <a:cxnLst>
                <a:cxn ang="0">
                  <a:pos x="2364" y="0"/>
                </a:cxn>
                <a:cxn ang="0">
                  <a:pos x="51" y="216"/>
                </a:cxn>
                <a:cxn ang="0">
                  <a:pos x="325" y="1067"/>
                </a:cxn>
                <a:cxn ang="0">
                  <a:pos x="3091" y="1493"/>
                </a:cxn>
                <a:cxn ang="0">
                  <a:pos x="4789" y="1593"/>
                </a:cxn>
                <a:cxn ang="0">
                  <a:pos x="8319" y="1219"/>
                </a:cxn>
                <a:cxn ang="0">
                  <a:pos x="9231" y="216"/>
                </a:cxn>
                <a:cxn ang="0">
                  <a:pos x="2364" y="0"/>
                </a:cxn>
              </a:cxnLst>
              <a:rect l="0" t="0" r="r" b="b"/>
              <a:pathLst>
                <a:path w="9444" h="1593" extrusionOk="0">
                  <a:moveTo>
                    <a:pt x="2364" y="0"/>
                  </a:moveTo>
                  <a:cubicBezTo>
                    <a:pt x="1004" y="0"/>
                    <a:pt x="1" y="54"/>
                    <a:pt x="51" y="216"/>
                  </a:cubicBezTo>
                  <a:cubicBezTo>
                    <a:pt x="173" y="733"/>
                    <a:pt x="325" y="1067"/>
                    <a:pt x="325" y="1067"/>
                  </a:cubicBezTo>
                  <a:cubicBezTo>
                    <a:pt x="325" y="1067"/>
                    <a:pt x="1206" y="1250"/>
                    <a:pt x="3091" y="1493"/>
                  </a:cubicBezTo>
                  <a:cubicBezTo>
                    <a:pt x="3645" y="1563"/>
                    <a:pt x="4221" y="1593"/>
                    <a:pt x="4789" y="1593"/>
                  </a:cubicBezTo>
                  <a:cubicBezTo>
                    <a:pt x="6183" y="1593"/>
                    <a:pt x="7520" y="1414"/>
                    <a:pt x="8319" y="1219"/>
                  </a:cubicBezTo>
                  <a:cubicBezTo>
                    <a:pt x="9444" y="946"/>
                    <a:pt x="9231" y="216"/>
                    <a:pt x="9231" y="216"/>
                  </a:cubicBezTo>
                  <a:cubicBezTo>
                    <a:pt x="9231" y="216"/>
                    <a:pt x="5084" y="0"/>
                    <a:pt x="2364" y="0"/>
                  </a:cubicBezTo>
                  <a:close/>
                </a:path>
              </a:pathLst>
            </a:custGeom>
            <a:solidFill>
              <a:srgbClr val="3A308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4509" name="Google Shape;1665;p70"/>
            <p:cNvSpPr>
              <a:spLocks/>
            </p:cNvSpPr>
            <p:nvPr/>
          </p:nvSpPr>
          <p:spPr bwMode="auto">
            <a:xfrm>
              <a:off x="3865786" y="5870053"/>
              <a:ext cx="216737" cy="150984"/>
            </a:xfrm>
            <a:custGeom>
              <a:avLst/>
              <a:gdLst/>
              <a:ahLst/>
              <a:cxnLst>
                <a:cxn ang="0">
                  <a:pos x="851" y="0"/>
                </a:cxn>
                <a:cxn ang="0">
                  <a:pos x="0" y="2371"/>
                </a:cxn>
                <a:cxn ang="0">
                  <a:pos x="3192" y="1398"/>
                </a:cxn>
                <a:cxn ang="0">
                  <a:pos x="851" y="0"/>
                </a:cxn>
              </a:cxnLst>
              <a:rect l="0" t="0" r="r" b="b"/>
              <a:pathLst>
                <a:path w="3405" h="2372" extrusionOk="0">
                  <a:moveTo>
                    <a:pt x="851" y="0"/>
                  </a:moveTo>
                  <a:cubicBezTo>
                    <a:pt x="365" y="730"/>
                    <a:pt x="91" y="1520"/>
                    <a:pt x="0" y="2371"/>
                  </a:cubicBezTo>
                  <a:cubicBezTo>
                    <a:pt x="1915" y="2280"/>
                    <a:pt x="3405" y="1946"/>
                    <a:pt x="3192" y="1398"/>
                  </a:cubicBezTo>
                  <a:cubicBezTo>
                    <a:pt x="2949" y="821"/>
                    <a:pt x="1854" y="335"/>
                    <a:pt x="851" y="0"/>
                  </a:cubicBezTo>
                  <a:close/>
                </a:path>
              </a:pathLst>
            </a:custGeom>
            <a:solidFill>
              <a:srgbClr val="3A308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4510" name="Google Shape;1666;p70"/>
            <p:cNvSpPr>
              <a:spLocks/>
            </p:cNvSpPr>
            <p:nvPr/>
          </p:nvSpPr>
          <p:spPr bwMode="auto">
            <a:xfrm>
              <a:off x="3457525" y="5823587"/>
              <a:ext cx="462499" cy="199041"/>
            </a:xfrm>
            <a:custGeom>
              <a:avLst/>
              <a:gdLst/>
              <a:ahLst/>
              <a:cxnLst>
                <a:cxn ang="0">
                  <a:pos x="92" y="1"/>
                </a:cxn>
                <a:cxn ang="0">
                  <a:pos x="92" y="1"/>
                </a:cxn>
                <a:cxn ang="0">
                  <a:pos x="578" y="2615"/>
                </a:cxn>
                <a:cxn ang="0">
                  <a:pos x="5294" y="3126"/>
                </a:cxn>
                <a:cxn ang="0">
                  <a:pos x="6414" y="3101"/>
                </a:cxn>
                <a:cxn ang="0">
                  <a:pos x="7265" y="730"/>
                </a:cxn>
                <a:cxn ang="0">
                  <a:pos x="5472" y="244"/>
                </a:cxn>
                <a:cxn ang="0">
                  <a:pos x="3251" y="542"/>
                </a:cxn>
                <a:cxn ang="0">
                  <a:pos x="92" y="1"/>
                </a:cxn>
              </a:cxnLst>
              <a:rect l="0" t="0" r="r" b="b"/>
              <a:pathLst>
                <a:path w="7266" h="3127" extrusionOk="0">
                  <a:moveTo>
                    <a:pt x="92" y="1"/>
                  </a:moveTo>
                  <a:lnTo>
                    <a:pt x="92" y="1"/>
                  </a:lnTo>
                  <a:cubicBezTo>
                    <a:pt x="1" y="1095"/>
                    <a:pt x="578" y="2615"/>
                    <a:pt x="578" y="2615"/>
                  </a:cubicBezTo>
                  <a:cubicBezTo>
                    <a:pt x="1792" y="2961"/>
                    <a:pt x="3610" y="3126"/>
                    <a:pt x="5294" y="3126"/>
                  </a:cubicBezTo>
                  <a:cubicBezTo>
                    <a:pt x="5677" y="3126"/>
                    <a:pt x="6054" y="3118"/>
                    <a:pt x="6414" y="3101"/>
                  </a:cubicBezTo>
                  <a:cubicBezTo>
                    <a:pt x="6505" y="2250"/>
                    <a:pt x="6779" y="1460"/>
                    <a:pt x="7265" y="730"/>
                  </a:cubicBezTo>
                  <a:cubicBezTo>
                    <a:pt x="6323" y="426"/>
                    <a:pt x="5472" y="244"/>
                    <a:pt x="5472" y="244"/>
                  </a:cubicBezTo>
                  <a:cubicBezTo>
                    <a:pt x="4699" y="462"/>
                    <a:pt x="3941" y="542"/>
                    <a:pt x="3251" y="542"/>
                  </a:cubicBezTo>
                  <a:cubicBezTo>
                    <a:pt x="1444" y="542"/>
                    <a:pt x="92" y="1"/>
                    <a:pt x="92" y="1"/>
                  </a:cubicBezTo>
                  <a:close/>
                </a:path>
              </a:pathLst>
            </a:custGeom>
            <a:solidFill>
              <a:srgbClr val="73D8E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4511" name="Google Shape;1667;p70"/>
            <p:cNvSpPr>
              <a:spLocks/>
            </p:cNvSpPr>
            <p:nvPr/>
          </p:nvSpPr>
          <p:spPr bwMode="auto">
            <a:xfrm>
              <a:off x="3794687" y="5744277"/>
              <a:ext cx="138571" cy="127241"/>
            </a:xfrm>
            <a:custGeom>
              <a:avLst/>
              <a:gdLst/>
              <a:ahLst/>
              <a:cxnLst>
                <a:cxn ang="0">
                  <a:pos x="769" y="206"/>
                </a:cxn>
                <a:cxn ang="0">
                  <a:pos x="813" y="1095"/>
                </a:cxn>
                <a:cxn ang="0">
                  <a:pos x="664" y="1482"/>
                </a:cxn>
                <a:cxn ang="0">
                  <a:pos x="664" y="1482"/>
                </a:cxn>
                <a:cxn ang="0">
                  <a:pos x="601" y="1095"/>
                </a:cxn>
                <a:cxn ang="0">
                  <a:pos x="661" y="244"/>
                </a:cxn>
                <a:cxn ang="0">
                  <a:pos x="769" y="206"/>
                </a:cxn>
                <a:cxn ang="0">
                  <a:pos x="1461" y="961"/>
                </a:cxn>
                <a:cxn ang="0">
                  <a:pos x="1604" y="1247"/>
                </a:cxn>
                <a:cxn ang="0">
                  <a:pos x="796" y="1774"/>
                </a:cxn>
                <a:cxn ang="0">
                  <a:pos x="796" y="1774"/>
                </a:cxn>
                <a:cxn ang="0">
                  <a:pos x="1087" y="1247"/>
                </a:cxn>
                <a:cxn ang="0">
                  <a:pos x="1391" y="973"/>
                </a:cxn>
                <a:cxn ang="0">
                  <a:pos x="1461" y="961"/>
                </a:cxn>
                <a:cxn ang="0">
                  <a:pos x="700" y="0"/>
                </a:cxn>
                <a:cxn ang="0">
                  <a:pos x="479" y="1885"/>
                </a:cxn>
                <a:cxn ang="0">
                  <a:pos x="650" y="1999"/>
                </a:cxn>
                <a:cxn ang="0">
                  <a:pos x="755" y="1909"/>
                </a:cxn>
                <a:cxn ang="0">
                  <a:pos x="755" y="1909"/>
                </a:cxn>
                <a:cxn ang="0">
                  <a:pos x="1786" y="912"/>
                </a:cxn>
                <a:cxn ang="0">
                  <a:pos x="1474" y="752"/>
                </a:cxn>
                <a:cxn ang="0">
                  <a:pos x="1208" y="821"/>
                </a:cxn>
                <a:cxn ang="0">
                  <a:pos x="1103" y="906"/>
                </a:cxn>
                <a:cxn ang="0">
                  <a:pos x="1103" y="906"/>
                </a:cxn>
                <a:cxn ang="0">
                  <a:pos x="722" y="0"/>
                </a:cxn>
                <a:cxn ang="0">
                  <a:pos x="700" y="0"/>
                </a:cxn>
              </a:cxnLst>
              <a:rect l="0" t="0" r="r" b="b"/>
              <a:pathLst>
                <a:path w="2177" h="1999" extrusionOk="0">
                  <a:moveTo>
                    <a:pt x="769" y="206"/>
                  </a:moveTo>
                  <a:cubicBezTo>
                    <a:pt x="1013" y="206"/>
                    <a:pt x="840" y="1013"/>
                    <a:pt x="813" y="1095"/>
                  </a:cubicBezTo>
                  <a:cubicBezTo>
                    <a:pt x="765" y="1224"/>
                    <a:pt x="717" y="1353"/>
                    <a:pt x="664" y="1482"/>
                  </a:cubicBezTo>
                  <a:cubicBezTo>
                    <a:pt x="638" y="1355"/>
                    <a:pt x="615" y="1229"/>
                    <a:pt x="601" y="1095"/>
                  </a:cubicBezTo>
                  <a:cubicBezTo>
                    <a:pt x="570" y="882"/>
                    <a:pt x="449" y="365"/>
                    <a:pt x="661" y="244"/>
                  </a:cubicBezTo>
                  <a:cubicBezTo>
                    <a:pt x="704" y="217"/>
                    <a:pt x="739" y="206"/>
                    <a:pt x="769" y="206"/>
                  </a:cubicBezTo>
                  <a:close/>
                  <a:moveTo>
                    <a:pt x="1461" y="961"/>
                  </a:moveTo>
                  <a:cubicBezTo>
                    <a:pt x="1602" y="961"/>
                    <a:pt x="1682" y="1115"/>
                    <a:pt x="1604" y="1247"/>
                  </a:cubicBezTo>
                  <a:cubicBezTo>
                    <a:pt x="1478" y="1549"/>
                    <a:pt x="1122" y="1684"/>
                    <a:pt x="796" y="1774"/>
                  </a:cubicBezTo>
                  <a:cubicBezTo>
                    <a:pt x="885" y="1591"/>
                    <a:pt x="967" y="1391"/>
                    <a:pt x="1087" y="1247"/>
                  </a:cubicBezTo>
                  <a:cubicBezTo>
                    <a:pt x="1178" y="1156"/>
                    <a:pt x="1269" y="1004"/>
                    <a:pt x="1391" y="973"/>
                  </a:cubicBezTo>
                  <a:cubicBezTo>
                    <a:pt x="1416" y="965"/>
                    <a:pt x="1439" y="961"/>
                    <a:pt x="1461" y="961"/>
                  </a:cubicBezTo>
                  <a:close/>
                  <a:moveTo>
                    <a:pt x="700" y="0"/>
                  </a:moveTo>
                  <a:cubicBezTo>
                    <a:pt x="1" y="0"/>
                    <a:pt x="389" y="1464"/>
                    <a:pt x="479" y="1885"/>
                  </a:cubicBezTo>
                  <a:cubicBezTo>
                    <a:pt x="509" y="1961"/>
                    <a:pt x="585" y="1999"/>
                    <a:pt x="650" y="1999"/>
                  </a:cubicBezTo>
                  <a:cubicBezTo>
                    <a:pt x="707" y="1999"/>
                    <a:pt x="756" y="1969"/>
                    <a:pt x="755" y="1909"/>
                  </a:cubicBezTo>
                  <a:cubicBezTo>
                    <a:pt x="1261" y="1863"/>
                    <a:pt x="2177" y="1554"/>
                    <a:pt x="1786" y="912"/>
                  </a:cubicBezTo>
                  <a:cubicBezTo>
                    <a:pt x="1719" y="795"/>
                    <a:pt x="1596" y="752"/>
                    <a:pt x="1474" y="752"/>
                  </a:cubicBezTo>
                  <a:cubicBezTo>
                    <a:pt x="1375" y="752"/>
                    <a:pt x="1277" y="780"/>
                    <a:pt x="1208" y="821"/>
                  </a:cubicBezTo>
                  <a:cubicBezTo>
                    <a:pt x="1172" y="848"/>
                    <a:pt x="1137" y="876"/>
                    <a:pt x="1103" y="906"/>
                  </a:cubicBezTo>
                  <a:cubicBezTo>
                    <a:pt x="1210" y="459"/>
                    <a:pt x="1188" y="32"/>
                    <a:pt x="722" y="0"/>
                  </a:cubicBezTo>
                  <a:cubicBezTo>
                    <a:pt x="715" y="0"/>
                    <a:pt x="708" y="0"/>
                    <a:pt x="700" y="0"/>
                  </a:cubicBezTo>
                  <a:close/>
                </a:path>
              </a:pathLst>
            </a:custGeom>
            <a:solidFill>
              <a:srgbClr val="3A308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4512" name="Google Shape;1668;p70"/>
            <p:cNvSpPr>
              <a:spLocks/>
            </p:cNvSpPr>
            <p:nvPr/>
          </p:nvSpPr>
          <p:spPr bwMode="auto">
            <a:xfrm>
              <a:off x="2639157" y="3087907"/>
              <a:ext cx="1062233" cy="1801302"/>
            </a:xfrm>
            <a:custGeom>
              <a:avLst/>
              <a:gdLst/>
              <a:ahLst/>
              <a:cxnLst>
                <a:cxn ang="0">
                  <a:pos x="9697" y="0"/>
                </a:cxn>
                <a:cxn ang="0">
                  <a:pos x="9697" y="5593"/>
                </a:cxn>
                <a:cxn ang="0">
                  <a:pos x="5137" y="5532"/>
                </a:cxn>
                <a:cxn ang="0">
                  <a:pos x="4347" y="821"/>
                </a:cxn>
                <a:cxn ang="0">
                  <a:pos x="2675" y="699"/>
                </a:cxn>
                <a:cxn ang="0">
                  <a:pos x="2675" y="699"/>
                </a:cxn>
                <a:cxn ang="0">
                  <a:pos x="274" y="11946"/>
                </a:cxn>
                <a:cxn ang="0">
                  <a:pos x="0" y="16961"/>
                </a:cxn>
                <a:cxn ang="0">
                  <a:pos x="13982" y="28299"/>
                </a:cxn>
                <a:cxn ang="0">
                  <a:pos x="16323" y="27843"/>
                </a:cxn>
                <a:cxn ang="0">
                  <a:pos x="16688" y="27752"/>
                </a:cxn>
                <a:cxn ang="0">
                  <a:pos x="14134" y="11581"/>
                </a:cxn>
                <a:cxn ang="0">
                  <a:pos x="11764" y="5897"/>
                </a:cxn>
                <a:cxn ang="0">
                  <a:pos x="11490" y="0"/>
                </a:cxn>
              </a:cxnLst>
              <a:rect l="0" t="0" r="r" b="b"/>
              <a:pathLst>
                <a:path w="16688" h="28299" extrusionOk="0">
                  <a:moveTo>
                    <a:pt x="9697" y="0"/>
                  </a:moveTo>
                  <a:lnTo>
                    <a:pt x="9697" y="5593"/>
                  </a:lnTo>
                  <a:lnTo>
                    <a:pt x="5137" y="5532"/>
                  </a:lnTo>
                  <a:lnTo>
                    <a:pt x="4347" y="821"/>
                  </a:lnTo>
                  <a:lnTo>
                    <a:pt x="2675" y="699"/>
                  </a:lnTo>
                  <a:cubicBezTo>
                    <a:pt x="2675" y="700"/>
                    <a:pt x="4043" y="9514"/>
                    <a:pt x="274" y="11946"/>
                  </a:cubicBezTo>
                  <a:cubicBezTo>
                    <a:pt x="274" y="11946"/>
                    <a:pt x="152" y="14165"/>
                    <a:pt x="0" y="16961"/>
                  </a:cubicBezTo>
                  <a:cubicBezTo>
                    <a:pt x="4256" y="21156"/>
                    <a:pt x="8937" y="25107"/>
                    <a:pt x="13982" y="28299"/>
                  </a:cubicBezTo>
                  <a:cubicBezTo>
                    <a:pt x="14773" y="28177"/>
                    <a:pt x="15563" y="28025"/>
                    <a:pt x="16323" y="27843"/>
                  </a:cubicBezTo>
                  <a:cubicBezTo>
                    <a:pt x="16444" y="27812"/>
                    <a:pt x="16566" y="27782"/>
                    <a:pt x="16688" y="27752"/>
                  </a:cubicBezTo>
                  <a:cubicBezTo>
                    <a:pt x="15016" y="16779"/>
                    <a:pt x="14560" y="15137"/>
                    <a:pt x="14134" y="11581"/>
                  </a:cubicBezTo>
                  <a:cubicBezTo>
                    <a:pt x="14134" y="11581"/>
                    <a:pt x="12037" y="8724"/>
                    <a:pt x="11764" y="5897"/>
                  </a:cubicBezTo>
                  <a:cubicBezTo>
                    <a:pt x="11490" y="3070"/>
                    <a:pt x="11490" y="0"/>
                    <a:pt x="11490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4" name="Google Shape;1669;p70"/>
            <p:cNvSpPr/>
            <p:nvPr/>
          </p:nvSpPr>
          <p:spPr>
            <a:xfrm>
              <a:off x="2607307" y="4166899"/>
              <a:ext cx="922534" cy="746146"/>
            </a:xfrm>
            <a:custGeom>
              <a:avLst/>
              <a:gdLst/>
              <a:ahLst/>
              <a:cxnLst/>
              <a:rect l="l" t="t" r="r" b="b"/>
              <a:pathLst>
                <a:path w="14469" h="11739" extrusionOk="0">
                  <a:moveTo>
                    <a:pt x="486" y="0"/>
                  </a:moveTo>
                  <a:cubicBezTo>
                    <a:pt x="274" y="4225"/>
                    <a:pt x="0" y="9757"/>
                    <a:pt x="182" y="10942"/>
                  </a:cubicBezTo>
                  <a:cubicBezTo>
                    <a:pt x="182" y="10942"/>
                    <a:pt x="4227" y="11738"/>
                    <a:pt x="9109" y="11738"/>
                  </a:cubicBezTo>
                  <a:cubicBezTo>
                    <a:pt x="10838" y="11738"/>
                    <a:pt x="12672" y="11638"/>
                    <a:pt x="14468" y="11368"/>
                  </a:cubicBezTo>
                  <a:cubicBezTo>
                    <a:pt x="9423" y="8146"/>
                    <a:pt x="4742" y="4195"/>
                    <a:pt x="4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9139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05" name="Google Shape;1670;p70"/>
            <p:cNvSpPr/>
            <p:nvPr/>
          </p:nvSpPr>
          <p:spPr>
            <a:xfrm>
              <a:off x="2952926" y="3570734"/>
              <a:ext cx="337642" cy="318704"/>
            </a:xfrm>
            <a:custGeom>
              <a:avLst/>
              <a:gdLst/>
              <a:ahLst/>
              <a:cxnLst/>
              <a:rect l="l" t="t" r="r" b="b"/>
              <a:pathLst>
                <a:path w="5320" h="4987" extrusionOk="0">
                  <a:moveTo>
                    <a:pt x="1" y="0"/>
                  </a:moveTo>
                  <a:lnTo>
                    <a:pt x="1" y="3009"/>
                  </a:lnTo>
                  <a:cubicBezTo>
                    <a:pt x="1" y="3009"/>
                    <a:pt x="2214" y="4986"/>
                    <a:pt x="3151" y="4986"/>
                  </a:cubicBezTo>
                  <a:cubicBezTo>
                    <a:pt x="3165" y="4986"/>
                    <a:pt x="3179" y="4986"/>
                    <a:pt x="3192" y="4985"/>
                  </a:cubicBezTo>
                  <a:cubicBezTo>
                    <a:pt x="3922" y="4924"/>
                    <a:pt x="5320" y="3101"/>
                    <a:pt x="5320" y="3101"/>
                  </a:cubicBezTo>
                  <a:lnTo>
                    <a:pt x="53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9139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04515" name="Google Shape;1671;p70"/>
            <p:cNvSpPr>
              <a:spLocks/>
            </p:cNvSpPr>
            <p:nvPr/>
          </p:nvSpPr>
          <p:spPr bwMode="auto">
            <a:xfrm>
              <a:off x="2344270" y="1816785"/>
              <a:ext cx="319281" cy="600752"/>
            </a:xfrm>
            <a:custGeom>
              <a:avLst/>
              <a:gdLst/>
              <a:ahLst/>
              <a:cxnLst>
                <a:cxn ang="0">
                  <a:pos x="5016" y="0"/>
                </a:cxn>
                <a:cxn ang="0">
                  <a:pos x="973" y="3557"/>
                </a:cxn>
                <a:cxn ang="0">
                  <a:pos x="365" y="8937"/>
                </a:cxn>
                <a:cxn ang="0">
                  <a:pos x="1764" y="9423"/>
                </a:cxn>
                <a:cxn ang="0">
                  <a:pos x="1802" y="9437"/>
                </a:cxn>
                <a:cxn ang="0">
                  <a:pos x="1855" y="8359"/>
                </a:cxn>
                <a:cxn ang="0">
                  <a:pos x="3648" y="7964"/>
                </a:cxn>
                <a:cxn ang="0">
                  <a:pos x="4621" y="1277"/>
                </a:cxn>
                <a:cxn ang="0">
                  <a:pos x="5016" y="0"/>
                </a:cxn>
              </a:cxnLst>
              <a:rect l="0" t="0" r="r" b="b"/>
              <a:pathLst>
                <a:path w="5016" h="9438" extrusionOk="0">
                  <a:moveTo>
                    <a:pt x="5016" y="0"/>
                  </a:moveTo>
                  <a:cubicBezTo>
                    <a:pt x="3101" y="700"/>
                    <a:pt x="1551" y="2128"/>
                    <a:pt x="973" y="3557"/>
                  </a:cubicBezTo>
                  <a:cubicBezTo>
                    <a:pt x="1" y="6049"/>
                    <a:pt x="365" y="8937"/>
                    <a:pt x="365" y="8937"/>
                  </a:cubicBezTo>
                  <a:cubicBezTo>
                    <a:pt x="669" y="8998"/>
                    <a:pt x="1612" y="9332"/>
                    <a:pt x="1764" y="9423"/>
                  </a:cubicBezTo>
                  <a:cubicBezTo>
                    <a:pt x="1779" y="9433"/>
                    <a:pt x="1792" y="9437"/>
                    <a:pt x="1802" y="9437"/>
                  </a:cubicBezTo>
                  <a:cubicBezTo>
                    <a:pt x="1952" y="9437"/>
                    <a:pt x="1570" y="8445"/>
                    <a:pt x="1855" y="8359"/>
                  </a:cubicBezTo>
                  <a:cubicBezTo>
                    <a:pt x="2432" y="8207"/>
                    <a:pt x="3040" y="8055"/>
                    <a:pt x="3648" y="7964"/>
                  </a:cubicBezTo>
                  <a:cubicBezTo>
                    <a:pt x="3435" y="5654"/>
                    <a:pt x="3831" y="3374"/>
                    <a:pt x="4621" y="1277"/>
                  </a:cubicBezTo>
                  <a:cubicBezTo>
                    <a:pt x="4742" y="852"/>
                    <a:pt x="4894" y="426"/>
                    <a:pt x="5016" y="0"/>
                  </a:cubicBezTo>
                  <a:close/>
                </a:path>
              </a:pathLst>
            </a:custGeom>
            <a:solidFill>
              <a:srgbClr val="3D1926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4516" name="Google Shape;1672;p70"/>
            <p:cNvSpPr>
              <a:spLocks/>
            </p:cNvSpPr>
            <p:nvPr/>
          </p:nvSpPr>
          <p:spPr bwMode="auto">
            <a:xfrm>
              <a:off x="2559438" y="1793552"/>
              <a:ext cx="191594" cy="530225"/>
            </a:xfrm>
            <a:custGeom>
              <a:avLst/>
              <a:gdLst/>
              <a:ahLst/>
              <a:cxnLst>
                <a:cxn ang="0">
                  <a:pos x="3010" y="1"/>
                </a:cxn>
                <a:cxn ang="0">
                  <a:pos x="3010" y="1"/>
                </a:cxn>
                <a:cxn ang="0">
                  <a:pos x="1581" y="365"/>
                </a:cxn>
                <a:cxn ang="0">
                  <a:pos x="1186" y="1642"/>
                </a:cxn>
                <a:cxn ang="0">
                  <a:pos x="213" y="8329"/>
                </a:cxn>
                <a:cxn ang="0">
                  <a:pos x="2766" y="8025"/>
                </a:cxn>
                <a:cxn ang="0">
                  <a:pos x="3010" y="1"/>
                </a:cxn>
              </a:cxnLst>
              <a:rect l="0" t="0" r="r" b="b"/>
              <a:pathLst>
                <a:path w="3010" h="8330" extrusionOk="0">
                  <a:moveTo>
                    <a:pt x="3010" y="1"/>
                  </a:moveTo>
                  <a:lnTo>
                    <a:pt x="3010" y="1"/>
                  </a:lnTo>
                  <a:cubicBezTo>
                    <a:pt x="2523" y="62"/>
                    <a:pt x="2037" y="183"/>
                    <a:pt x="1581" y="365"/>
                  </a:cubicBezTo>
                  <a:cubicBezTo>
                    <a:pt x="1459" y="791"/>
                    <a:pt x="1307" y="1217"/>
                    <a:pt x="1186" y="1642"/>
                  </a:cubicBezTo>
                  <a:cubicBezTo>
                    <a:pt x="396" y="3739"/>
                    <a:pt x="0" y="6019"/>
                    <a:pt x="213" y="8329"/>
                  </a:cubicBezTo>
                  <a:cubicBezTo>
                    <a:pt x="1064" y="8177"/>
                    <a:pt x="1946" y="8086"/>
                    <a:pt x="2766" y="8025"/>
                  </a:cubicBezTo>
                  <a:cubicBezTo>
                    <a:pt x="2310" y="5350"/>
                    <a:pt x="2432" y="2645"/>
                    <a:pt x="3010" y="1"/>
                  </a:cubicBezTo>
                  <a:close/>
                </a:path>
              </a:pathLst>
            </a:custGeom>
            <a:solidFill>
              <a:srgbClr val="5829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4517" name="Google Shape;1673;p70"/>
            <p:cNvSpPr>
              <a:spLocks/>
            </p:cNvSpPr>
            <p:nvPr/>
          </p:nvSpPr>
          <p:spPr bwMode="auto">
            <a:xfrm>
              <a:off x="2702999" y="1669750"/>
              <a:ext cx="760393" cy="679172"/>
            </a:xfrm>
            <a:custGeom>
              <a:avLst/>
              <a:gdLst/>
              <a:ahLst/>
              <a:cxnLst>
                <a:cxn ang="0">
                  <a:pos x="6140" y="0"/>
                </a:cxn>
                <a:cxn ang="0">
                  <a:pos x="4833" y="2189"/>
                </a:cxn>
                <a:cxn ang="0">
                  <a:pos x="3800" y="611"/>
                </a:cxn>
                <a:cxn ang="0">
                  <a:pos x="3618" y="639"/>
                </a:cxn>
                <a:cxn ang="0">
                  <a:pos x="3922" y="2219"/>
                </a:cxn>
                <a:cxn ang="0">
                  <a:pos x="1831" y="1847"/>
                </a:cxn>
                <a:cxn ang="0">
                  <a:pos x="700" y="1946"/>
                </a:cxn>
                <a:cxn ang="0">
                  <a:pos x="456" y="9970"/>
                </a:cxn>
                <a:cxn ang="0">
                  <a:pos x="2565" y="9912"/>
                </a:cxn>
                <a:cxn ang="0">
                  <a:pos x="6384" y="10092"/>
                </a:cxn>
                <a:cxn ang="0">
                  <a:pos x="6562" y="7499"/>
                </a:cxn>
                <a:cxn ang="0">
                  <a:pos x="6657" y="7599"/>
                </a:cxn>
                <a:cxn ang="0">
                  <a:pos x="7174" y="10183"/>
                </a:cxn>
                <a:cxn ang="0">
                  <a:pos x="9666" y="10244"/>
                </a:cxn>
                <a:cxn ang="0">
                  <a:pos x="9666" y="6809"/>
                </a:cxn>
                <a:cxn ang="0">
                  <a:pos x="9666" y="6809"/>
                </a:cxn>
                <a:cxn ang="0">
                  <a:pos x="10730" y="10426"/>
                </a:cxn>
                <a:cxn ang="0">
                  <a:pos x="11946" y="10669"/>
                </a:cxn>
                <a:cxn ang="0">
                  <a:pos x="8450" y="1885"/>
                </a:cxn>
                <a:cxn ang="0">
                  <a:pos x="5532" y="2189"/>
                </a:cxn>
                <a:cxn ang="0">
                  <a:pos x="6140" y="0"/>
                </a:cxn>
              </a:cxnLst>
              <a:rect l="0" t="0" r="r" b="b"/>
              <a:pathLst>
                <a:path w="11946" h="10670" extrusionOk="0">
                  <a:moveTo>
                    <a:pt x="6140" y="0"/>
                  </a:moveTo>
                  <a:cubicBezTo>
                    <a:pt x="5289" y="0"/>
                    <a:pt x="4833" y="2189"/>
                    <a:pt x="4833" y="2189"/>
                  </a:cubicBezTo>
                  <a:cubicBezTo>
                    <a:pt x="4833" y="2189"/>
                    <a:pt x="4570" y="611"/>
                    <a:pt x="3800" y="611"/>
                  </a:cubicBezTo>
                  <a:cubicBezTo>
                    <a:pt x="3742" y="611"/>
                    <a:pt x="3681" y="620"/>
                    <a:pt x="3618" y="639"/>
                  </a:cubicBezTo>
                  <a:cubicBezTo>
                    <a:pt x="2675" y="943"/>
                    <a:pt x="3922" y="2219"/>
                    <a:pt x="3922" y="2219"/>
                  </a:cubicBezTo>
                  <a:cubicBezTo>
                    <a:pt x="3232" y="1963"/>
                    <a:pt x="2530" y="1847"/>
                    <a:pt x="1831" y="1847"/>
                  </a:cubicBezTo>
                  <a:cubicBezTo>
                    <a:pt x="1452" y="1847"/>
                    <a:pt x="1074" y="1882"/>
                    <a:pt x="700" y="1946"/>
                  </a:cubicBezTo>
                  <a:cubicBezTo>
                    <a:pt x="122" y="4590"/>
                    <a:pt x="0" y="7295"/>
                    <a:pt x="456" y="9970"/>
                  </a:cubicBezTo>
                  <a:cubicBezTo>
                    <a:pt x="1193" y="9928"/>
                    <a:pt x="1905" y="9912"/>
                    <a:pt x="2565" y="9912"/>
                  </a:cubicBezTo>
                  <a:cubicBezTo>
                    <a:pt x="4765" y="9912"/>
                    <a:pt x="6384" y="10092"/>
                    <a:pt x="6384" y="10092"/>
                  </a:cubicBezTo>
                  <a:cubicBezTo>
                    <a:pt x="6384" y="10092"/>
                    <a:pt x="6309" y="7499"/>
                    <a:pt x="6562" y="7499"/>
                  </a:cubicBezTo>
                  <a:cubicBezTo>
                    <a:pt x="6590" y="7499"/>
                    <a:pt x="6621" y="7530"/>
                    <a:pt x="6657" y="7599"/>
                  </a:cubicBezTo>
                  <a:cubicBezTo>
                    <a:pt x="7022" y="8298"/>
                    <a:pt x="7174" y="10183"/>
                    <a:pt x="7174" y="10183"/>
                  </a:cubicBezTo>
                  <a:lnTo>
                    <a:pt x="9666" y="10244"/>
                  </a:lnTo>
                  <a:cubicBezTo>
                    <a:pt x="9818" y="9666"/>
                    <a:pt x="9666" y="6809"/>
                    <a:pt x="9666" y="6809"/>
                  </a:cubicBezTo>
                  <a:cubicBezTo>
                    <a:pt x="10244" y="7751"/>
                    <a:pt x="10730" y="10426"/>
                    <a:pt x="10730" y="10426"/>
                  </a:cubicBezTo>
                  <a:cubicBezTo>
                    <a:pt x="11065" y="10487"/>
                    <a:pt x="11490" y="10578"/>
                    <a:pt x="11946" y="10669"/>
                  </a:cubicBezTo>
                  <a:cubicBezTo>
                    <a:pt x="11429" y="7660"/>
                    <a:pt x="10001" y="4651"/>
                    <a:pt x="8450" y="1885"/>
                  </a:cubicBezTo>
                  <a:cubicBezTo>
                    <a:pt x="6840" y="1885"/>
                    <a:pt x="5532" y="2189"/>
                    <a:pt x="5532" y="2189"/>
                  </a:cubicBezTo>
                  <a:cubicBezTo>
                    <a:pt x="5532" y="2189"/>
                    <a:pt x="6991" y="0"/>
                    <a:pt x="6140" y="0"/>
                  </a:cubicBezTo>
                  <a:close/>
                </a:path>
              </a:pathLst>
            </a:custGeom>
            <a:solidFill>
              <a:srgbClr val="3D1926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4518" name="Google Shape;1674;p70"/>
            <p:cNvSpPr>
              <a:spLocks/>
            </p:cNvSpPr>
            <p:nvPr/>
          </p:nvSpPr>
          <p:spPr bwMode="auto">
            <a:xfrm>
              <a:off x="3216698" y="1789665"/>
              <a:ext cx="407176" cy="586303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496" y="8785"/>
                </a:cxn>
                <a:cxn ang="0">
                  <a:pos x="5745" y="9211"/>
                </a:cxn>
                <a:cxn ang="0">
                  <a:pos x="2615" y="305"/>
                </a:cxn>
                <a:cxn ang="0">
                  <a:pos x="0" y="1"/>
                </a:cxn>
              </a:cxnLst>
              <a:rect l="0" t="0" r="r" b="b"/>
              <a:pathLst>
                <a:path w="5746" h="9211" extrusionOk="0">
                  <a:moveTo>
                    <a:pt x="0" y="1"/>
                  </a:moveTo>
                  <a:cubicBezTo>
                    <a:pt x="1551" y="2767"/>
                    <a:pt x="3010" y="5776"/>
                    <a:pt x="3496" y="8785"/>
                  </a:cubicBezTo>
                  <a:cubicBezTo>
                    <a:pt x="4256" y="8937"/>
                    <a:pt x="5077" y="9089"/>
                    <a:pt x="5745" y="9211"/>
                  </a:cubicBezTo>
                  <a:cubicBezTo>
                    <a:pt x="5563" y="6050"/>
                    <a:pt x="4469" y="2889"/>
                    <a:pt x="2615" y="305"/>
                  </a:cubicBezTo>
                  <a:cubicBezTo>
                    <a:pt x="1733" y="92"/>
                    <a:pt x="821" y="1"/>
                    <a:pt x="0" y="1"/>
                  </a:cubicBezTo>
                  <a:close/>
                </a:path>
              </a:pathLst>
            </a:custGeom>
            <a:solidFill>
              <a:srgbClr val="5829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4519" name="Google Shape;1675;p70"/>
            <p:cNvSpPr>
              <a:spLocks/>
            </p:cNvSpPr>
            <p:nvPr/>
          </p:nvSpPr>
          <p:spPr bwMode="auto">
            <a:xfrm>
              <a:off x="3385994" y="1809013"/>
              <a:ext cx="319277" cy="598079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3131" y="8907"/>
                </a:cxn>
                <a:cxn ang="0">
                  <a:pos x="3618" y="8968"/>
                </a:cxn>
                <a:cxn ang="0">
                  <a:pos x="3739" y="9393"/>
                </a:cxn>
                <a:cxn ang="0">
                  <a:pos x="3772" y="9395"/>
                </a:cxn>
                <a:cxn ang="0">
                  <a:pos x="4529" y="9120"/>
                </a:cxn>
                <a:cxn ang="0">
                  <a:pos x="3192" y="2676"/>
                </a:cxn>
                <a:cxn ang="0">
                  <a:pos x="1" y="1"/>
                </a:cxn>
              </a:cxnLst>
              <a:rect l="0" t="0" r="r" b="b"/>
              <a:pathLst>
                <a:path w="4682" h="9396" extrusionOk="0">
                  <a:moveTo>
                    <a:pt x="1" y="1"/>
                  </a:moveTo>
                  <a:cubicBezTo>
                    <a:pt x="1855" y="2585"/>
                    <a:pt x="2949" y="5746"/>
                    <a:pt x="3131" y="8907"/>
                  </a:cubicBezTo>
                  <a:cubicBezTo>
                    <a:pt x="3314" y="8937"/>
                    <a:pt x="3466" y="8937"/>
                    <a:pt x="3618" y="8968"/>
                  </a:cubicBezTo>
                  <a:cubicBezTo>
                    <a:pt x="4043" y="9028"/>
                    <a:pt x="3526" y="9332"/>
                    <a:pt x="3739" y="9393"/>
                  </a:cubicBezTo>
                  <a:cubicBezTo>
                    <a:pt x="3749" y="9395"/>
                    <a:pt x="3760" y="9395"/>
                    <a:pt x="3772" y="9395"/>
                  </a:cubicBezTo>
                  <a:cubicBezTo>
                    <a:pt x="4006" y="9395"/>
                    <a:pt x="4529" y="9120"/>
                    <a:pt x="4529" y="9120"/>
                  </a:cubicBezTo>
                  <a:cubicBezTo>
                    <a:pt x="4529" y="9120"/>
                    <a:pt x="4681" y="6901"/>
                    <a:pt x="3192" y="2676"/>
                  </a:cubicBezTo>
                  <a:cubicBezTo>
                    <a:pt x="2675" y="1156"/>
                    <a:pt x="1399" y="366"/>
                    <a:pt x="1" y="1"/>
                  </a:cubicBezTo>
                  <a:close/>
                </a:path>
              </a:pathLst>
            </a:custGeom>
            <a:solidFill>
              <a:srgbClr val="3D1926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4520" name="Google Shape;1676;p70"/>
            <p:cNvSpPr>
              <a:spLocks/>
            </p:cNvSpPr>
            <p:nvPr/>
          </p:nvSpPr>
          <p:spPr bwMode="auto">
            <a:xfrm>
              <a:off x="3678077" y="4412559"/>
              <a:ext cx="418006" cy="145764"/>
            </a:xfrm>
            <a:custGeom>
              <a:avLst/>
              <a:gdLst/>
              <a:ahLst/>
              <a:cxnLst>
                <a:cxn ang="0">
                  <a:pos x="3323" y="0"/>
                </a:cxn>
                <a:cxn ang="0">
                  <a:pos x="3010" y="10"/>
                </a:cxn>
                <a:cxn ang="0">
                  <a:pos x="1" y="2290"/>
                </a:cxn>
                <a:cxn ang="0">
                  <a:pos x="670" y="2138"/>
                </a:cxn>
                <a:cxn ang="0">
                  <a:pos x="2858" y="922"/>
                </a:cxn>
                <a:cxn ang="0">
                  <a:pos x="3547" y="876"/>
                </a:cxn>
                <a:cxn ang="0">
                  <a:pos x="5381" y="1469"/>
                </a:cxn>
                <a:cxn ang="0">
                  <a:pos x="6566" y="1469"/>
                </a:cxn>
                <a:cxn ang="0">
                  <a:pos x="3323" y="0"/>
                </a:cxn>
              </a:cxnLst>
              <a:rect l="0" t="0" r="r" b="b"/>
              <a:pathLst>
                <a:path w="6567" h="2290" extrusionOk="0">
                  <a:moveTo>
                    <a:pt x="3323" y="0"/>
                  </a:moveTo>
                  <a:cubicBezTo>
                    <a:pt x="3221" y="0"/>
                    <a:pt x="3117" y="3"/>
                    <a:pt x="3010" y="10"/>
                  </a:cubicBezTo>
                  <a:cubicBezTo>
                    <a:pt x="609" y="193"/>
                    <a:pt x="1" y="2290"/>
                    <a:pt x="1" y="2290"/>
                  </a:cubicBezTo>
                  <a:lnTo>
                    <a:pt x="670" y="2138"/>
                  </a:lnTo>
                  <a:cubicBezTo>
                    <a:pt x="670" y="2138"/>
                    <a:pt x="1186" y="1135"/>
                    <a:pt x="2858" y="922"/>
                  </a:cubicBezTo>
                  <a:cubicBezTo>
                    <a:pt x="3109" y="890"/>
                    <a:pt x="3338" y="876"/>
                    <a:pt x="3547" y="876"/>
                  </a:cubicBezTo>
                  <a:cubicBezTo>
                    <a:pt x="4902" y="876"/>
                    <a:pt x="5381" y="1469"/>
                    <a:pt x="5381" y="1469"/>
                  </a:cubicBezTo>
                  <a:lnTo>
                    <a:pt x="6566" y="1469"/>
                  </a:lnTo>
                  <a:cubicBezTo>
                    <a:pt x="6566" y="1469"/>
                    <a:pt x="5485" y="0"/>
                    <a:pt x="3323" y="0"/>
                  </a:cubicBezTo>
                  <a:close/>
                </a:path>
              </a:pathLst>
            </a:custGeom>
            <a:solidFill>
              <a:srgbClr val="F2695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4521" name="Google Shape;1677;p70"/>
            <p:cNvSpPr>
              <a:spLocks/>
            </p:cNvSpPr>
            <p:nvPr/>
          </p:nvSpPr>
          <p:spPr bwMode="auto">
            <a:xfrm>
              <a:off x="3465290" y="3513545"/>
              <a:ext cx="524369" cy="1124167"/>
            </a:xfrm>
            <a:custGeom>
              <a:avLst/>
              <a:gdLst/>
              <a:ahLst/>
              <a:cxnLst>
                <a:cxn ang="0">
                  <a:pos x="4317" y="0"/>
                </a:cxn>
                <a:cxn ang="0">
                  <a:pos x="0" y="2402"/>
                </a:cxn>
                <a:cxn ang="0">
                  <a:pos x="2493" y="7782"/>
                </a:cxn>
                <a:cxn ang="0">
                  <a:pos x="4317" y="13952"/>
                </a:cxn>
                <a:cxn ang="0">
                  <a:pos x="3739" y="15654"/>
                </a:cxn>
                <a:cxn ang="0">
                  <a:pos x="3978" y="15687"/>
                </a:cxn>
                <a:cxn ang="0">
                  <a:pos x="4864" y="15381"/>
                </a:cxn>
                <a:cxn ang="0">
                  <a:pos x="5441" y="17630"/>
                </a:cxn>
                <a:cxn ang="0">
                  <a:pos x="5512" y="17639"/>
                </a:cxn>
                <a:cxn ang="0">
                  <a:pos x="5928" y="16080"/>
                </a:cxn>
                <a:cxn ang="0">
                  <a:pos x="5928" y="16080"/>
                </a:cxn>
                <a:cxn ang="0">
                  <a:pos x="6583" y="17661"/>
                </a:cxn>
                <a:cxn ang="0">
                  <a:pos x="6596" y="17660"/>
                </a:cxn>
                <a:cxn ang="0">
                  <a:pos x="6900" y="15958"/>
                </a:cxn>
                <a:cxn ang="0">
                  <a:pos x="6900" y="15958"/>
                </a:cxn>
                <a:cxn ang="0">
                  <a:pos x="7729" y="17273"/>
                </a:cxn>
                <a:cxn ang="0">
                  <a:pos x="7842" y="17235"/>
                </a:cxn>
                <a:cxn ang="0">
                  <a:pos x="7721" y="15016"/>
                </a:cxn>
                <a:cxn ang="0">
                  <a:pos x="5228" y="3192"/>
                </a:cxn>
                <a:cxn ang="0">
                  <a:pos x="4317" y="0"/>
                </a:cxn>
              </a:cxnLst>
              <a:rect l="0" t="0" r="r" b="b"/>
              <a:pathLst>
                <a:path w="8238" h="17661" extrusionOk="0">
                  <a:moveTo>
                    <a:pt x="4317" y="0"/>
                  </a:moveTo>
                  <a:cubicBezTo>
                    <a:pt x="2979" y="1155"/>
                    <a:pt x="1733" y="1186"/>
                    <a:pt x="0" y="2402"/>
                  </a:cubicBezTo>
                  <a:cubicBezTo>
                    <a:pt x="882" y="4317"/>
                    <a:pt x="2493" y="7782"/>
                    <a:pt x="2493" y="7782"/>
                  </a:cubicBezTo>
                  <a:lnTo>
                    <a:pt x="4317" y="13952"/>
                  </a:lnTo>
                  <a:cubicBezTo>
                    <a:pt x="4317" y="13952"/>
                    <a:pt x="3222" y="15472"/>
                    <a:pt x="3739" y="15654"/>
                  </a:cubicBezTo>
                  <a:cubicBezTo>
                    <a:pt x="3817" y="15677"/>
                    <a:pt x="3898" y="15687"/>
                    <a:pt x="3978" y="15687"/>
                  </a:cubicBezTo>
                  <a:cubicBezTo>
                    <a:pt x="4426" y="15687"/>
                    <a:pt x="4864" y="15381"/>
                    <a:pt x="4864" y="15381"/>
                  </a:cubicBezTo>
                  <a:cubicBezTo>
                    <a:pt x="4864" y="15381"/>
                    <a:pt x="4864" y="17447"/>
                    <a:pt x="5441" y="17630"/>
                  </a:cubicBezTo>
                  <a:cubicBezTo>
                    <a:pt x="5466" y="17636"/>
                    <a:pt x="5489" y="17639"/>
                    <a:pt x="5512" y="17639"/>
                  </a:cubicBezTo>
                  <a:cubicBezTo>
                    <a:pt x="6011" y="17639"/>
                    <a:pt x="5928" y="16080"/>
                    <a:pt x="5928" y="16080"/>
                  </a:cubicBezTo>
                  <a:cubicBezTo>
                    <a:pt x="5928" y="16080"/>
                    <a:pt x="6107" y="17661"/>
                    <a:pt x="6583" y="17661"/>
                  </a:cubicBezTo>
                  <a:cubicBezTo>
                    <a:pt x="6587" y="17661"/>
                    <a:pt x="6592" y="17660"/>
                    <a:pt x="6596" y="17660"/>
                  </a:cubicBezTo>
                  <a:cubicBezTo>
                    <a:pt x="7083" y="17630"/>
                    <a:pt x="6900" y="15958"/>
                    <a:pt x="6900" y="15958"/>
                  </a:cubicBezTo>
                  <a:cubicBezTo>
                    <a:pt x="6900" y="15958"/>
                    <a:pt x="7330" y="17273"/>
                    <a:pt x="7729" y="17273"/>
                  </a:cubicBezTo>
                  <a:cubicBezTo>
                    <a:pt x="7767" y="17273"/>
                    <a:pt x="7805" y="17261"/>
                    <a:pt x="7842" y="17235"/>
                  </a:cubicBezTo>
                  <a:cubicBezTo>
                    <a:pt x="8238" y="16961"/>
                    <a:pt x="7721" y="15016"/>
                    <a:pt x="7721" y="15016"/>
                  </a:cubicBezTo>
                  <a:cubicBezTo>
                    <a:pt x="7721" y="15016"/>
                    <a:pt x="5228" y="3222"/>
                    <a:pt x="5228" y="3192"/>
                  </a:cubicBezTo>
                  <a:cubicBezTo>
                    <a:pt x="4955" y="1976"/>
                    <a:pt x="4651" y="943"/>
                    <a:pt x="4317" y="0"/>
                  </a:cubicBezTo>
                  <a:close/>
                </a:path>
              </a:pathLst>
            </a:custGeom>
            <a:solidFill>
              <a:srgbClr val="FDE1C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4522" name="Google Shape;1678;p70"/>
            <p:cNvSpPr>
              <a:spLocks/>
            </p:cNvSpPr>
            <p:nvPr/>
          </p:nvSpPr>
          <p:spPr bwMode="auto">
            <a:xfrm>
              <a:off x="3471083" y="4465136"/>
              <a:ext cx="1040973" cy="1299657"/>
            </a:xfrm>
            <a:custGeom>
              <a:avLst/>
              <a:gdLst/>
              <a:ahLst/>
              <a:cxnLst>
                <a:cxn ang="0">
                  <a:pos x="9271" y="1"/>
                </a:cxn>
                <a:cxn ang="0">
                  <a:pos x="5989" y="370"/>
                </a:cxn>
                <a:cxn ang="0">
                  <a:pos x="639" y="5081"/>
                </a:cxn>
                <a:cxn ang="0">
                  <a:pos x="3800" y="19914"/>
                </a:cxn>
                <a:cxn ang="0">
                  <a:pos x="5844" y="20418"/>
                </a:cxn>
                <a:cxn ang="0">
                  <a:pos x="13831" y="18911"/>
                </a:cxn>
                <a:cxn ang="0">
                  <a:pos x="15776" y="13045"/>
                </a:cxn>
                <a:cxn ang="0">
                  <a:pos x="12949" y="2193"/>
                </a:cxn>
                <a:cxn ang="0">
                  <a:pos x="9271" y="1"/>
                </a:cxn>
              </a:cxnLst>
              <a:rect l="0" t="0" r="r" b="b"/>
              <a:pathLst>
                <a:path w="16354" h="20418" extrusionOk="0">
                  <a:moveTo>
                    <a:pt x="9271" y="1"/>
                  </a:moveTo>
                  <a:cubicBezTo>
                    <a:pt x="8416" y="1"/>
                    <a:pt x="7344" y="114"/>
                    <a:pt x="5989" y="370"/>
                  </a:cubicBezTo>
                  <a:cubicBezTo>
                    <a:pt x="5989" y="370"/>
                    <a:pt x="1" y="1464"/>
                    <a:pt x="639" y="5081"/>
                  </a:cubicBezTo>
                  <a:cubicBezTo>
                    <a:pt x="1277" y="8698"/>
                    <a:pt x="1612" y="17027"/>
                    <a:pt x="3800" y="19914"/>
                  </a:cubicBezTo>
                  <a:cubicBezTo>
                    <a:pt x="4069" y="20273"/>
                    <a:pt x="4835" y="20418"/>
                    <a:pt x="5844" y="20418"/>
                  </a:cubicBezTo>
                  <a:cubicBezTo>
                    <a:pt x="8253" y="20418"/>
                    <a:pt x="12053" y="19596"/>
                    <a:pt x="13831" y="18911"/>
                  </a:cubicBezTo>
                  <a:cubicBezTo>
                    <a:pt x="16353" y="17938"/>
                    <a:pt x="16232" y="15507"/>
                    <a:pt x="15776" y="13045"/>
                  </a:cubicBezTo>
                  <a:cubicBezTo>
                    <a:pt x="15290" y="10583"/>
                    <a:pt x="14013" y="4777"/>
                    <a:pt x="12949" y="2193"/>
                  </a:cubicBezTo>
                  <a:cubicBezTo>
                    <a:pt x="12428" y="970"/>
                    <a:pt x="11772" y="1"/>
                    <a:pt x="9271" y="1"/>
                  </a:cubicBezTo>
                  <a:close/>
                </a:path>
              </a:pathLst>
            </a:custGeom>
            <a:solidFill>
              <a:srgbClr val="F1583A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4523" name="Google Shape;1679;p70"/>
            <p:cNvSpPr>
              <a:spLocks/>
            </p:cNvSpPr>
            <p:nvPr/>
          </p:nvSpPr>
          <p:spPr bwMode="auto">
            <a:xfrm>
              <a:off x="3513665" y="4460107"/>
              <a:ext cx="1040973" cy="1299211"/>
            </a:xfrm>
            <a:custGeom>
              <a:avLst/>
              <a:gdLst/>
              <a:ahLst/>
              <a:cxnLst>
                <a:cxn ang="0">
                  <a:pos x="9314" y="1"/>
                </a:cxn>
                <a:cxn ang="0">
                  <a:pos x="5988" y="388"/>
                </a:cxn>
                <a:cxn ang="0">
                  <a:pos x="639" y="5069"/>
                </a:cxn>
                <a:cxn ang="0">
                  <a:pos x="3800" y="19902"/>
                </a:cxn>
                <a:cxn ang="0">
                  <a:pos x="5870" y="20411"/>
                </a:cxn>
                <a:cxn ang="0">
                  <a:pos x="13830" y="18899"/>
                </a:cxn>
                <a:cxn ang="0">
                  <a:pos x="15745" y="13033"/>
                </a:cxn>
                <a:cxn ang="0">
                  <a:pos x="12918" y="2181"/>
                </a:cxn>
                <a:cxn ang="0">
                  <a:pos x="9314" y="1"/>
                </a:cxn>
              </a:cxnLst>
              <a:rect l="0" t="0" r="r" b="b"/>
              <a:pathLst>
                <a:path w="16354" h="20411" extrusionOk="0">
                  <a:moveTo>
                    <a:pt x="9314" y="1"/>
                  </a:moveTo>
                  <a:cubicBezTo>
                    <a:pt x="8453" y="1"/>
                    <a:pt x="7369" y="120"/>
                    <a:pt x="5988" y="388"/>
                  </a:cubicBezTo>
                  <a:cubicBezTo>
                    <a:pt x="5988" y="388"/>
                    <a:pt x="0" y="1452"/>
                    <a:pt x="639" y="5069"/>
                  </a:cubicBezTo>
                  <a:cubicBezTo>
                    <a:pt x="1277" y="8686"/>
                    <a:pt x="1611" y="17014"/>
                    <a:pt x="3800" y="19902"/>
                  </a:cubicBezTo>
                  <a:cubicBezTo>
                    <a:pt x="4072" y="20265"/>
                    <a:pt x="4847" y="20411"/>
                    <a:pt x="5870" y="20411"/>
                  </a:cubicBezTo>
                  <a:cubicBezTo>
                    <a:pt x="8273" y="20411"/>
                    <a:pt x="12039" y="19603"/>
                    <a:pt x="13830" y="18899"/>
                  </a:cubicBezTo>
                  <a:cubicBezTo>
                    <a:pt x="16353" y="17926"/>
                    <a:pt x="16232" y="15495"/>
                    <a:pt x="15745" y="13033"/>
                  </a:cubicBezTo>
                  <a:cubicBezTo>
                    <a:pt x="15259" y="10570"/>
                    <a:pt x="14013" y="4765"/>
                    <a:pt x="12918" y="2181"/>
                  </a:cubicBezTo>
                  <a:cubicBezTo>
                    <a:pt x="12401" y="966"/>
                    <a:pt x="11767" y="1"/>
                    <a:pt x="9314" y="1"/>
                  </a:cubicBezTo>
                  <a:close/>
                </a:path>
              </a:pathLst>
            </a:custGeom>
            <a:solidFill>
              <a:srgbClr val="F2695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4524" name="Google Shape;1680;p70"/>
            <p:cNvSpPr>
              <a:spLocks/>
            </p:cNvSpPr>
            <p:nvPr/>
          </p:nvSpPr>
          <p:spPr bwMode="auto">
            <a:xfrm>
              <a:off x="3668402" y="5074154"/>
              <a:ext cx="812715" cy="235196"/>
            </a:xfrm>
            <a:custGeom>
              <a:avLst/>
              <a:gdLst/>
              <a:ahLst/>
              <a:cxnLst>
                <a:cxn ang="0">
                  <a:pos x="9729" y="1"/>
                </a:cxn>
                <a:cxn ang="0">
                  <a:pos x="5016" y="498"/>
                </a:cxn>
                <a:cxn ang="0">
                  <a:pos x="1" y="3325"/>
                </a:cxn>
                <a:cxn ang="0">
                  <a:pos x="3987" y="3694"/>
                </a:cxn>
                <a:cxn ang="0">
                  <a:pos x="12767" y="2109"/>
                </a:cxn>
                <a:cxn ang="0">
                  <a:pos x="12159" y="802"/>
                </a:cxn>
                <a:cxn ang="0">
                  <a:pos x="9729" y="1"/>
                </a:cxn>
              </a:cxnLst>
              <a:rect l="0" t="0" r="r" b="b"/>
              <a:pathLst>
                <a:path w="12768" h="3695" extrusionOk="0">
                  <a:moveTo>
                    <a:pt x="9729" y="1"/>
                  </a:moveTo>
                  <a:cubicBezTo>
                    <a:pt x="8689" y="1"/>
                    <a:pt x="7199" y="151"/>
                    <a:pt x="5016" y="498"/>
                  </a:cubicBezTo>
                  <a:cubicBezTo>
                    <a:pt x="5016" y="498"/>
                    <a:pt x="487" y="1531"/>
                    <a:pt x="1" y="3325"/>
                  </a:cubicBezTo>
                  <a:cubicBezTo>
                    <a:pt x="1327" y="3577"/>
                    <a:pt x="2660" y="3694"/>
                    <a:pt x="3987" y="3694"/>
                  </a:cubicBezTo>
                  <a:cubicBezTo>
                    <a:pt x="6979" y="3694"/>
                    <a:pt x="9946" y="3098"/>
                    <a:pt x="12767" y="2109"/>
                  </a:cubicBezTo>
                  <a:cubicBezTo>
                    <a:pt x="12585" y="1592"/>
                    <a:pt x="12372" y="1136"/>
                    <a:pt x="12159" y="802"/>
                  </a:cubicBezTo>
                  <a:cubicBezTo>
                    <a:pt x="11799" y="316"/>
                    <a:pt x="11237" y="1"/>
                    <a:pt x="9729" y="1"/>
                  </a:cubicBezTo>
                  <a:close/>
                </a:path>
              </a:pathLst>
            </a:custGeom>
            <a:solidFill>
              <a:srgbClr val="FFCC7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4525" name="Google Shape;1681;p70"/>
            <p:cNvSpPr>
              <a:spLocks/>
            </p:cNvSpPr>
            <p:nvPr/>
          </p:nvSpPr>
          <p:spPr bwMode="auto">
            <a:xfrm>
              <a:off x="3662610" y="5208331"/>
              <a:ext cx="833975" cy="181601"/>
            </a:xfrm>
            <a:custGeom>
              <a:avLst/>
              <a:gdLst/>
              <a:ahLst/>
              <a:cxnLst>
                <a:cxn ang="0">
                  <a:pos x="12858" y="1"/>
                </a:cxn>
                <a:cxn ang="0">
                  <a:pos x="4078" y="1586"/>
                </a:cxn>
                <a:cxn ang="0">
                  <a:pos x="92" y="1217"/>
                </a:cxn>
                <a:cxn ang="0">
                  <a:pos x="62" y="1460"/>
                </a:cxn>
                <a:cxn ang="0">
                  <a:pos x="1" y="2767"/>
                </a:cxn>
                <a:cxn ang="0">
                  <a:pos x="2216" y="2852"/>
                </a:cxn>
                <a:cxn ang="0">
                  <a:pos x="13101" y="670"/>
                </a:cxn>
                <a:cxn ang="0">
                  <a:pos x="12858" y="1"/>
                </a:cxn>
              </a:cxnLst>
              <a:rect l="0" t="0" r="r" b="b"/>
              <a:pathLst>
                <a:path w="13102" h="2853" extrusionOk="0">
                  <a:moveTo>
                    <a:pt x="12858" y="1"/>
                  </a:moveTo>
                  <a:cubicBezTo>
                    <a:pt x="10037" y="990"/>
                    <a:pt x="7070" y="1586"/>
                    <a:pt x="4078" y="1586"/>
                  </a:cubicBezTo>
                  <a:cubicBezTo>
                    <a:pt x="2751" y="1586"/>
                    <a:pt x="1418" y="1469"/>
                    <a:pt x="92" y="1217"/>
                  </a:cubicBezTo>
                  <a:cubicBezTo>
                    <a:pt x="62" y="1308"/>
                    <a:pt x="62" y="1399"/>
                    <a:pt x="62" y="1460"/>
                  </a:cubicBezTo>
                  <a:cubicBezTo>
                    <a:pt x="31" y="1825"/>
                    <a:pt x="1" y="2281"/>
                    <a:pt x="1" y="2767"/>
                  </a:cubicBezTo>
                  <a:cubicBezTo>
                    <a:pt x="731" y="2823"/>
                    <a:pt x="1471" y="2852"/>
                    <a:pt x="2216" y="2852"/>
                  </a:cubicBezTo>
                  <a:cubicBezTo>
                    <a:pt x="5876" y="2852"/>
                    <a:pt x="9667" y="2160"/>
                    <a:pt x="13101" y="670"/>
                  </a:cubicBezTo>
                  <a:cubicBezTo>
                    <a:pt x="13010" y="426"/>
                    <a:pt x="12949" y="214"/>
                    <a:pt x="12858" y="1"/>
                  </a:cubicBezTo>
                  <a:close/>
                </a:path>
              </a:pathLst>
            </a:custGeom>
            <a:solidFill>
              <a:srgbClr val="FCB31D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4526" name="Google Shape;1682;p70"/>
            <p:cNvSpPr>
              <a:spLocks/>
            </p:cNvSpPr>
            <p:nvPr/>
          </p:nvSpPr>
          <p:spPr bwMode="auto">
            <a:xfrm>
              <a:off x="3662610" y="5250914"/>
              <a:ext cx="909403" cy="380833"/>
            </a:xfrm>
            <a:custGeom>
              <a:avLst/>
              <a:gdLst/>
              <a:ahLst/>
              <a:cxnLst>
                <a:cxn ang="0">
                  <a:pos x="13101" y="1"/>
                </a:cxn>
                <a:cxn ang="0">
                  <a:pos x="2216" y="2183"/>
                </a:cxn>
                <a:cxn ang="0">
                  <a:pos x="1" y="2098"/>
                </a:cxn>
                <a:cxn ang="0">
                  <a:pos x="1" y="2675"/>
                </a:cxn>
                <a:cxn ang="0">
                  <a:pos x="10810" y="5983"/>
                </a:cxn>
                <a:cxn ang="0">
                  <a:pos x="13861" y="5806"/>
                </a:cxn>
                <a:cxn ang="0">
                  <a:pos x="14044" y="3770"/>
                </a:cxn>
                <a:cxn ang="0">
                  <a:pos x="13101" y="1"/>
                </a:cxn>
              </a:cxnLst>
              <a:rect l="0" t="0" r="r" b="b"/>
              <a:pathLst>
                <a:path w="14287" h="5983" extrusionOk="0">
                  <a:moveTo>
                    <a:pt x="13101" y="1"/>
                  </a:moveTo>
                  <a:cubicBezTo>
                    <a:pt x="9667" y="1491"/>
                    <a:pt x="5876" y="2183"/>
                    <a:pt x="2216" y="2183"/>
                  </a:cubicBezTo>
                  <a:cubicBezTo>
                    <a:pt x="1471" y="2183"/>
                    <a:pt x="731" y="2154"/>
                    <a:pt x="1" y="2098"/>
                  </a:cubicBezTo>
                  <a:cubicBezTo>
                    <a:pt x="1" y="2280"/>
                    <a:pt x="1" y="2493"/>
                    <a:pt x="1" y="2675"/>
                  </a:cubicBezTo>
                  <a:cubicBezTo>
                    <a:pt x="3056" y="5081"/>
                    <a:pt x="6931" y="5983"/>
                    <a:pt x="10810" y="5983"/>
                  </a:cubicBezTo>
                  <a:cubicBezTo>
                    <a:pt x="11832" y="5983"/>
                    <a:pt x="12854" y="5920"/>
                    <a:pt x="13861" y="5806"/>
                  </a:cubicBezTo>
                  <a:cubicBezTo>
                    <a:pt x="14287" y="5198"/>
                    <a:pt x="14226" y="4499"/>
                    <a:pt x="14044" y="3770"/>
                  </a:cubicBezTo>
                  <a:cubicBezTo>
                    <a:pt x="13831" y="2979"/>
                    <a:pt x="13527" y="1368"/>
                    <a:pt x="13101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8" name="Google Shape;1683;p70"/>
            <p:cNvSpPr/>
            <p:nvPr/>
          </p:nvSpPr>
          <p:spPr>
            <a:xfrm>
              <a:off x="3662771" y="5422973"/>
              <a:ext cx="879998" cy="356199"/>
            </a:xfrm>
            <a:custGeom>
              <a:avLst/>
              <a:gdLst/>
              <a:ahLst/>
              <a:cxnLst/>
              <a:rect l="l" t="t" r="r" b="b"/>
              <a:pathLst>
                <a:path w="13831" h="5578" extrusionOk="0">
                  <a:moveTo>
                    <a:pt x="1" y="1"/>
                  </a:moveTo>
                  <a:cubicBezTo>
                    <a:pt x="1" y="1977"/>
                    <a:pt x="274" y="4408"/>
                    <a:pt x="1764" y="5411"/>
                  </a:cubicBezTo>
                  <a:cubicBezTo>
                    <a:pt x="1929" y="5527"/>
                    <a:pt x="2327" y="5577"/>
                    <a:pt x="2879" y="5577"/>
                  </a:cubicBezTo>
                  <a:cubicBezTo>
                    <a:pt x="5074" y="5577"/>
                    <a:pt x="9700" y="4790"/>
                    <a:pt x="11764" y="4256"/>
                  </a:cubicBezTo>
                  <a:cubicBezTo>
                    <a:pt x="12858" y="3983"/>
                    <a:pt x="13496" y="3587"/>
                    <a:pt x="13831" y="3101"/>
                  </a:cubicBezTo>
                  <a:lnTo>
                    <a:pt x="13831" y="3101"/>
                  </a:lnTo>
                  <a:cubicBezTo>
                    <a:pt x="12813" y="3217"/>
                    <a:pt x="11778" y="3281"/>
                    <a:pt x="10743" y="3281"/>
                  </a:cubicBezTo>
                  <a:cubicBezTo>
                    <a:pt x="6896" y="3281"/>
                    <a:pt x="3043" y="2396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9139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04528" name="Google Shape;1684;p70"/>
            <p:cNvSpPr>
              <a:spLocks/>
            </p:cNvSpPr>
            <p:nvPr/>
          </p:nvSpPr>
          <p:spPr bwMode="auto">
            <a:xfrm>
              <a:off x="3858020" y="4693645"/>
              <a:ext cx="238060" cy="233732"/>
            </a:xfrm>
            <a:custGeom>
              <a:avLst/>
              <a:gdLst/>
              <a:ahLst/>
              <a:cxnLst>
                <a:cxn ang="0">
                  <a:pos x="2201" y="1003"/>
                </a:cxn>
                <a:cxn ang="0">
                  <a:pos x="2493" y="1734"/>
                </a:cxn>
                <a:cxn ang="0">
                  <a:pos x="2372" y="2555"/>
                </a:cxn>
                <a:cxn ang="0">
                  <a:pos x="2068" y="1795"/>
                </a:cxn>
                <a:cxn ang="0">
                  <a:pos x="2189" y="1005"/>
                </a:cxn>
                <a:cxn ang="0">
                  <a:pos x="2201" y="1003"/>
                </a:cxn>
                <a:cxn ang="0">
                  <a:pos x="1277" y="1248"/>
                </a:cxn>
                <a:cxn ang="0">
                  <a:pos x="1581" y="2008"/>
                </a:cxn>
                <a:cxn ang="0">
                  <a:pos x="1460" y="2798"/>
                </a:cxn>
                <a:cxn ang="0">
                  <a:pos x="1444" y="2800"/>
                </a:cxn>
                <a:cxn ang="0">
                  <a:pos x="1156" y="2069"/>
                </a:cxn>
                <a:cxn ang="0">
                  <a:pos x="1277" y="1248"/>
                </a:cxn>
                <a:cxn ang="0">
                  <a:pos x="1588" y="0"/>
                </a:cxn>
                <a:cxn ang="0">
                  <a:pos x="1369" y="93"/>
                </a:cxn>
                <a:cxn ang="0">
                  <a:pos x="61" y="2008"/>
                </a:cxn>
                <a:cxn ang="0">
                  <a:pos x="122" y="2342"/>
                </a:cxn>
                <a:cxn ang="0">
                  <a:pos x="2037" y="3619"/>
                </a:cxn>
                <a:cxn ang="0">
                  <a:pos x="2164" y="3672"/>
                </a:cxn>
                <a:cxn ang="0">
                  <a:pos x="2341" y="3558"/>
                </a:cxn>
                <a:cxn ang="0">
                  <a:pos x="3648" y="1643"/>
                </a:cxn>
                <a:cxn ang="0">
                  <a:pos x="3587" y="1309"/>
                </a:cxn>
                <a:cxn ang="0">
                  <a:pos x="1703" y="32"/>
                </a:cxn>
                <a:cxn ang="0">
                  <a:pos x="1588" y="0"/>
                </a:cxn>
              </a:cxnLst>
              <a:rect l="0" t="0" r="r" b="b"/>
              <a:pathLst>
                <a:path w="3740" h="3672" extrusionOk="0">
                  <a:moveTo>
                    <a:pt x="2201" y="1003"/>
                  </a:moveTo>
                  <a:cubicBezTo>
                    <a:pt x="2293" y="1003"/>
                    <a:pt x="2435" y="1327"/>
                    <a:pt x="2493" y="1734"/>
                  </a:cubicBezTo>
                  <a:cubicBezTo>
                    <a:pt x="2554" y="2160"/>
                    <a:pt x="2493" y="2525"/>
                    <a:pt x="2372" y="2555"/>
                  </a:cubicBezTo>
                  <a:cubicBezTo>
                    <a:pt x="2280" y="2555"/>
                    <a:pt x="2128" y="2221"/>
                    <a:pt x="2068" y="1795"/>
                  </a:cubicBezTo>
                  <a:cubicBezTo>
                    <a:pt x="2037" y="1369"/>
                    <a:pt x="2068" y="1005"/>
                    <a:pt x="2189" y="1005"/>
                  </a:cubicBezTo>
                  <a:cubicBezTo>
                    <a:pt x="2193" y="1003"/>
                    <a:pt x="2197" y="1003"/>
                    <a:pt x="2201" y="1003"/>
                  </a:cubicBezTo>
                  <a:close/>
                  <a:moveTo>
                    <a:pt x="1277" y="1248"/>
                  </a:moveTo>
                  <a:cubicBezTo>
                    <a:pt x="1369" y="1248"/>
                    <a:pt x="1520" y="1582"/>
                    <a:pt x="1581" y="2008"/>
                  </a:cubicBezTo>
                  <a:cubicBezTo>
                    <a:pt x="1642" y="2433"/>
                    <a:pt x="1581" y="2798"/>
                    <a:pt x="1460" y="2798"/>
                  </a:cubicBezTo>
                  <a:cubicBezTo>
                    <a:pt x="1455" y="2799"/>
                    <a:pt x="1449" y="2800"/>
                    <a:pt x="1444" y="2800"/>
                  </a:cubicBezTo>
                  <a:cubicBezTo>
                    <a:pt x="1328" y="2800"/>
                    <a:pt x="1214" y="2476"/>
                    <a:pt x="1156" y="2069"/>
                  </a:cubicBezTo>
                  <a:cubicBezTo>
                    <a:pt x="1095" y="1643"/>
                    <a:pt x="1156" y="1278"/>
                    <a:pt x="1277" y="1248"/>
                  </a:cubicBezTo>
                  <a:close/>
                  <a:moveTo>
                    <a:pt x="1588" y="0"/>
                  </a:moveTo>
                  <a:cubicBezTo>
                    <a:pt x="1512" y="0"/>
                    <a:pt x="1427" y="34"/>
                    <a:pt x="1369" y="93"/>
                  </a:cubicBezTo>
                  <a:lnTo>
                    <a:pt x="61" y="2008"/>
                  </a:lnTo>
                  <a:cubicBezTo>
                    <a:pt x="1" y="2129"/>
                    <a:pt x="31" y="2251"/>
                    <a:pt x="122" y="2342"/>
                  </a:cubicBezTo>
                  <a:lnTo>
                    <a:pt x="2037" y="3619"/>
                  </a:lnTo>
                  <a:cubicBezTo>
                    <a:pt x="2073" y="3655"/>
                    <a:pt x="2119" y="3672"/>
                    <a:pt x="2164" y="3672"/>
                  </a:cubicBezTo>
                  <a:cubicBezTo>
                    <a:pt x="2234" y="3672"/>
                    <a:pt x="2304" y="3632"/>
                    <a:pt x="2341" y="3558"/>
                  </a:cubicBezTo>
                  <a:lnTo>
                    <a:pt x="3648" y="1643"/>
                  </a:lnTo>
                  <a:cubicBezTo>
                    <a:pt x="3739" y="1552"/>
                    <a:pt x="3709" y="1400"/>
                    <a:pt x="3587" y="1309"/>
                  </a:cubicBezTo>
                  <a:lnTo>
                    <a:pt x="1703" y="32"/>
                  </a:lnTo>
                  <a:cubicBezTo>
                    <a:pt x="1671" y="11"/>
                    <a:pt x="1631" y="0"/>
                    <a:pt x="1588" y="0"/>
                  </a:cubicBezTo>
                  <a:close/>
                </a:path>
              </a:pathLst>
            </a:custGeom>
            <a:solidFill>
              <a:srgbClr val="F1583A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4529" name="Google Shape;1685;p70"/>
            <p:cNvSpPr>
              <a:spLocks/>
            </p:cNvSpPr>
            <p:nvPr/>
          </p:nvSpPr>
          <p:spPr bwMode="auto">
            <a:xfrm>
              <a:off x="3863813" y="4683970"/>
              <a:ext cx="238060" cy="233732"/>
            </a:xfrm>
            <a:custGeom>
              <a:avLst/>
              <a:gdLst/>
              <a:ahLst/>
              <a:cxnLst>
                <a:cxn ang="0">
                  <a:pos x="2205" y="1003"/>
                </a:cxn>
                <a:cxn ang="0">
                  <a:pos x="2493" y="1734"/>
                </a:cxn>
                <a:cxn ang="0">
                  <a:pos x="2372" y="2555"/>
                </a:cxn>
                <a:cxn ang="0">
                  <a:pos x="2068" y="1795"/>
                </a:cxn>
                <a:cxn ang="0">
                  <a:pos x="2189" y="1005"/>
                </a:cxn>
                <a:cxn ang="0">
                  <a:pos x="2205" y="1003"/>
                </a:cxn>
                <a:cxn ang="0">
                  <a:pos x="1293" y="1276"/>
                </a:cxn>
                <a:cxn ang="0">
                  <a:pos x="1581" y="2008"/>
                </a:cxn>
                <a:cxn ang="0">
                  <a:pos x="1490" y="2828"/>
                </a:cxn>
                <a:cxn ang="0">
                  <a:pos x="1186" y="2069"/>
                </a:cxn>
                <a:cxn ang="0">
                  <a:pos x="1278" y="1278"/>
                </a:cxn>
                <a:cxn ang="0">
                  <a:pos x="1293" y="1276"/>
                </a:cxn>
                <a:cxn ang="0">
                  <a:pos x="1590" y="0"/>
                </a:cxn>
                <a:cxn ang="0">
                  <a:pos x="1399" y="93"/>
                </a:cxn>
                <a:cxn ang="0">
                  <a:pos x="62" y="2008"/>
                </a:cxn>
                <a:cxn ang="0">
                  <a:pos x="153" y="2342"/>
                </a:cxn>
                <a:cxn ang="0">
                  <a:pos x="2037" y="3619"/>
                </a:cxn>
                <a:cxn ang="0">
                  <a:pos x="2164" y="3672"/>
                </a:cxn>
                <a:cxn ang="0">
                  <a:pos x="2341" y="3558"/>
                </a:cxn>
                <a:cxn ang="0">
                  <a:pos x="3648" y="1643"/>
                </a:cxn>
                <a:cxn ang="0">
                  <a:pos x="3588" y="1309"/>
                </a:cxn>
                <a:cxn ang="0">
                  <a:pos x="1703" y="32"/>
                </a:cxn>
                <a:cxn ang="0">
                  <a:pos x="1590" y="0"/>
                </a:cxn>
              </a:cxnLst>
              <a:rect l="0" t="0" r="r" b="b"/>
              <a:pathLst>
                <a:path w="3740" h="3672" extrusionOk="0">
                  <a:moveTo>
                    <a:pt x="2205" y="1003"/>
                  </a:moveTo>
                  <a:cubicBezTo>
                    <a:pt x="2321" y="1003"/>
                    <a:pt x="2435" y="1327"/>
                    <a:pt x="2493" y="1734"/>
                  </a:cubicBezTo>
                  <a:cubicBezTo>
                    <a:pt x="2554" y="2190"/>
                    <a:pt x="2493" y="2525"/>
                    <a:pt x="2372" y="2555"/>
                  </a:cubicBezTo>
                  <a:cubicBezTo>
                    <a:pt x="2281" y="2555"/>
                    <a:pt x="2129" y="2221"/>
                    <a:pt x="2068" y="1795"/>
                  </a:cubicBezTo>
                  <a:cubicBezTo>
                    <a:pt x="2037" y="1370"/>
                    <a:pt x="2068" y="1005"/>
                    <a:pt x="2189" y="1005"/>
                  </a:cubicBezTo>
                  <a:cubicBezTo>
                    <a:pt x="2195" y="1003"/>
                    <a:pt x="2200" y="1003"/>
                    <a:pt x="2205" y="1003"/>
                  </a:cubicBezTo>
                  <a:close/>
                  <a:moveTo>
                    <a:pt x="1293" y="1276"/>
                  </a:moveTo>
                  <a:cubicBezTo>
                    <a:pt x="1409" y="1276"/>
                    <a:pt x="1523" y="1600"/>
                    <a:pt x="1581" y="2008"/>
                  </a:cubicBezTo>
                  <a:cubicBezTo>
                    <a:pt x="1642" y="2433"/>
                    <a:pt x="1581" y="2798"/>
                    <a:pt x="1490" y="2828"/>
                  </a:cubicBezTo>
                  <a:cubicBezTo>
                    <a:pt x="1369" y="2828"/>
                    <a:pt x="1217" y="2494"/>
                    <a:pt x="1186" y="2069"/>
                  </a:cubicBezTo>
                  <a:cubicBezTo>
                    <a:pt x="1126" y="1643"/>
                    <a:pt x="1156" y="1278"/>
                    <a:pt x="1278" y="1278"/>
                  </a:cubicBezTo>
                  <a:cubicBezTo>
                    <a:pt x="1283" y="1277"/>
                    <a:pt x="1288" y="1276"/>
                    <a:pt x="1293" y="1276"/>
                  </a:cubicBezTo>
                  <a:close/>
                  <a:moveTo>
                    <a:pt x="1590" y="0"/>
                  </a:moveTo>
                  <a:cubicBezTo>
                    <a:pt x="1516" y="0"/>
                    <a:pt x="1438" y="34"/>
                    <a:pt x="1399" y="93"/>
                  </a:cubicBezTo>
                  <a:lnTo>
                    <a:pt x="62" y="2008"/>
                  </a:lnTo>
                  <a:cubicBezTo>
                    <a:pt x="1" y="2129"/>
                    <a:pt x="31" y="2251"/>
                    <a:pt x="153" y="2342"/>
                  </a:cubicBezTo>
                  <a:lnTo>
                    <a:pt x="2037" y="3619"/>
                  </a:lnTo>
                  <a:cubicBezTo>
                    <a:pt x="2073" y="3655"/>
                    <a:pt x="2119" y="3672"/>
                    <a:pt x="2164" y="3672"/>
                  </a:cubicBezTo>
                  <a:cubicBezTo>
                    <a:pt x="2234" y="3672"/>
                    <a:pt x="2305" y="3632"/>
                    <a:pt x="2341" y="3558"/>
                  </a:cubicBezTo>
                  <a:lnTo>
                    <a:pt x="3648" y="1643"/>
                  </a:lnTo>
                  <a:cubicBezTo>
                    <a:pt x="3740" y="1552"/>
                    <a:pt x="3709" y="1400"/>
                    <a:pt x="3588" y="1309"/>
                  </a:cubicBezTo>
                  <a:lnTo>
                    <a:pt x="1703" y="32"/>
                  </a:lnTo>
                  <a:cubicBezTo>
                    <a:pt x="1671" y="11"/>
                    <a:pt x="1631" y="0"/>
                    <a:pt x="1590" y="0"/>
                  </a:cubicBezTo>
                  <a:close/>
                </a:path>
              </a:pathLst>
            </a:custGeom>
            <a:solidFill>
              <a:srgbClr val="FFCC7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4530" name="Google Shape;1686;p70"/>
            <p:cNvSpPr>
              <a:spLocks/>
            </p:cNvSpPr>
            <p:nvPr/>
          </p:nvSpPr>
          <p:spPr bwMode="auto">
            <a:xfrm>
              <a:off x="2956460" y="3608004"/>
              <a:ext cx="332839" cy="25525"/>
            </a:xfrm>
            <a:custGeom>
              <a:avLst/>
              <a:gdLst/>
              <a:ahLst/>
              <a:cxnLst>
                <a:cxn ang="0">
                  <a:pos x="1428" y="0"/>
                </a:cxn>
                <a:cxn ang="0">
                  <a:pos x="91" y="36"/>
                </a:cxn>
                <a:cxn ang="0">
                  <a:pos x="61" y="158"/>
                </a:cxn>
                <a:cxn ang="0">
                  <a:pos x="5107" y="401"/>
                </a:cxn>
                <a:cxn ang="0">
                  <a:pos x="5137" y="219"/>
                </a:cxn>
                <a:cxn ang="0">
                  <a:pos x="1428" y="0"/>
                </a:cxn>
              </a:cxnLst>
              <a:rect l="0" t="0" r="r" b="b"/>
              <a:pathLst>
                <a:path w="5229" h="401" extrusionOk="0">
                  <a:moveTo>
                    <a:pt x="1428" y="0"/>
                  </a:moveTo>
                  <a:cubicBezTo>
                    <a:pt x="978" y="0"/>
                    <a:pt x="531" y="12"/>
                    <a:pt x="91" y="36"/>
                  </a:cubicBezTo>
                  <a:cubicBezTo>
                    <a:pt x="0" y="36"/>
                    <a:pt x="0" y="158"/>
                    <a:pt x="61" y="158"/>
                  </a:cubicBezTo>
                  <a:cubicBezTo>
                    <a:pt x="1763" y="158"/>
                    <a:pt x="3435" y="310"/>
                    <a:pt x="5107" y="401"/>
                  </a:cubicBezTo>
                  <a:cubicBezTo>
                    <a:pt x="5198" y="401"/>
                    <a:pt x="5228" y="219"/>
                    <a:pt x="5137" y="219"/>
                  </a:cubicBezTo>
                  <a:cubicBezTo>
                    <a:pt x="3913" y="85"/>
                    <a:pt x="2657" y="0"/>
                    <a:pt x="1428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2" name="Google Shape;1687;p70"/>
            <p:cNvSpPr/>
            <p:nvPr/>
          </p:nvSpPr>
          <p:spPr>
            <a:xfrm>
              <a:off x="2817336" y="3439501"/>
              <a:ext cx="148882" cy="7499"/>
            </a:xfrm>
            <a:custGeom>
              <a:avLst/>
              <a:gdLst/>
              <a:ahLst/>
              <a:cxnLst/>
              <a:rect l="l" t="t" r="r" b="b"/>
              <a:pathLst>
                <a:path w="2342" h="121" extrusionOk="0">
                  <a:moveTo>
                    <a:pt x="2341" y="0"/>
                  </a:moveTo>
                  <a:lnTo>
                    <a:pt x="1" y="61"/>
                  </a:lnTo>
                  <a:cubicBezTo>
                    <a:pt x="106" y="105"/>
                    <a:pt x="311" y="121"/>
                    <a:pt x="559" y="121"/>
                  </a:cubicBezTo>
                  <a:cubicBezTo>
                    <a:pt x="1176" y="121"/>
                    <a:pt x="2060" y="22"/>
                    <a:pt x="23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9139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23" name="Google Shape;1688;p70"/>
            <p:cNvSpPr/>
            <p:nvPr/>
          </p:nvSpPr>
          <p:spPr>
            <a:xfrm>
              <a:off x="2812019" y="3432002"/>
              <a:ext cx="156858" cy="26247"/>
            </a:xfrm>
            <a:custGeom>
              <a:avLst/>
              <a:gdLst/>
              <a:ahLst/>
              <a:cxnLst/>
              <a:rect l="l" t="t" r="r" b="b"/>
              <a:pathLst>
                <a:path w="2494" h="380" extrusionOk="0">
                  <a:moveTo>
                    <a:pt x="2164" y="0"/>
                  </a:moveTo>
                  <a:cubicBezTo>
                    <a:pt x="1891" y="0"/>
                    <a:pt x="1562" y="91"/>
                    <a:pt x="1368" y="91"/>
                  </a:cubicBezTo>
                  <a:cubicBezTo>
                    <a:pt x="1068" y="112"/>
                    <a:pt x="767" y="134"/>
                    <a:pt x="466" y="134"/>
                  </a:cubicBezTo>
                  <a:cubicBezTo>
                    <a:pt x="341" y="134"/>
                    <a:pt x="216" y="130"/>
                    <a:pt x="92" y="121"/>
                  </a:cubicBezTo>
                  <a:cubicBezTo>
                    <a:pt x="31" y="121"/>
                    <a:pt x="1" y="213"/>
                    <a:pt x="61" y="243"/>
                  </a:cubicBezTo>
                  <a:cubicBezTo>
                    <a:pt x="213" y="349"/>
                    <a:pt x="426" y="380"/>
                    <a:pt x="643" y="380"/>
                  </a:cubicBezTo>
                  <a:cubicBezTo>
                    <a:pt x="859" y="380"/>
                    <a:pt x="1080" y="349"/>
                    <a:pt x="1247" y="334"/>
                  </a:cubicBezTo>
                  <a:cubicBezTo>
                    <a:pt x="1551" y="304"/>
                    <a:pt x="2189" y="365"/>
                    <a:pt x="2463" y="182"/>
                  </a:cubicBezTo>
                  <a:cubicBezTo>
                    <a:pt x="2493" y="152"/>
                    <a:pt x="2493" y="91"/>
                    <a:pt x="2463" y="61"/>
                  </a:cubicBezTo>
                  <a:cubicBezTo>
                    <a:pt x="2382" y="16"/>
                    <a:pt x="2278" y="0"/>
                    <a:pt x="21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9139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24" name="Google Shape;1689;p70"/>
            <p:cNvSpPr/>
            <p:nvPr/>
          </p:nvSpPr>
          <p:spPr>
            <a:xfrm>
              <a:off x="3245372" y="3439501"/>
              <a:ext cx="148882" cy="7499"/>
            </a:xfrm>
            <a:custGeom>
              <a:avLst/>
              <a:gdLst/>
              <a:ahLst/>
              <a:cxnLst/>
              <a:rect l="l" t="t" r="r" b="b"/>
              <a:pathLst>
                <a:path w="2341" h="121" extrusionOk="0">
                  <a:moveTo>
                    <a:pt x="2341" y="0"/>
                  </a:moveTo>
                  <a:lnTo>
                    <a:pt x="0" y="61"/>
                  </a:lnTo>
                  <a:cubicBezTo>
                    <a:pt x="105" y="105"/>
                    <a:pt x="310" y="121"/>
                    <a:pt x="559" y="121"/>
                  </a:cubicBezTo>
                  <a:cubicBezTo>
                    <a:pt x="1175" y="121"/>
                    <a:pt x="2059" y="22"/>
                    <a:pt x="23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9139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25" name="Google Shape;1690;p70"/>
            <p:cNvSpPr/>
            <p:nvPr/>
          </p:nvSpPr>
          <p:spPr>
            <a:xfrm>
              <a:off x="3240055" y="3432002"/>
              <a:ext cx="159516" cy="26247"/>
            </a:xfrm>
            <a:custGeom>
              <a:avLst/>
              <a:gdLst/>
              <a:ahLst/>
              <a:cxnLst/>
              <a:rect l="l" t="t" r="r" b="b"/>
              <a:pathLst>
                <a:path w="2493" h="380" extrusionOk="0">
                  <a:moveTo>
                    <a:pt x="2139" y="0"/>
                  </a:moveTo>
                  <a:cubicBezTo>
                    <a:pt x="1873" y="0"/>
                    <a:pt x="1552" y="91"/>
                    <a:pt x="1338" y="91"/>
                  </a:cubicBezTo>
                  <a:cubicBezTo>
                    <a:pt x="1037" y="112"/>
                    <a:pt x="736" y="134"/>
                    <a:pt x="435" y="134"/>
                  </a:cubicBezTo>
                  <a:cubicBezTo>
                    <a:pt x="311" y="134"/>
                    <a:pt x="186" y="130"/>
                    <a:pt x="61" y="121"/>
                  </a:cubicBezTo>
                  <a:cubicBezTo>
                    <a:pt x="0" y="121"/>
                    <a:pt x="0" y="213"/>
                    <a:pt x="31" y="243"/>
                  </a:cubicBezTo>
                  <a:cubicBezTo>
                    <a:pt x="183" y="349"/>
                    <a:pt x="396" y="380"/>
                    <a:pt x="612" y="380"/>
                  </a:cubicBezTo>
                  <a:cubicBezTo>
                    <a:pt x="829" y="380"/>
                    <a:pt x="1049" y="349"/>
                    <a:pt x="1216" y="334"/>
                  </a:cubicBezTo>
                  <a:cubicBezTo>
                    <a:pt x="1551" y="304"/>
                    <a:pt x="2189" y="365"/>
                    <a:pt x="2432" y="182"/>
                  </a:cubicBezTo>
                  <a:cubicBezTo>
                    <a:pt x="2493" y="152"/>
                    <a:pt x="2493" y="91"/>
                    <a:pt x="2432" y="61"/>
                  </a:cubicBezTo>
                  <a:cubicBezTo>
                    <a:pt x="2352" y="16"/>
                    <a:pt x="2250" y="0"/>
                    <a:pt x="21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9139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26" name="Google Shape;1691;p70"/>
            <p:cNvSpPr/>
            <p:nvPr/>
          </p:nvSpPr>
          <p:spPr>
            <a:xfrm>
              <a:off x="2851899" y="3476996"/>
              <a:ext cx="82416" cy="78740"/>
            </a:xfrm>
            <a:custGeom>
              <a:avLst/>
              <a:gdLst/>
              <a:ahLst/>
              <a:cxnLst/>
              <a:rect l="l" t="t" r="r" b="b"/>
              <a:pathLst>
                <a:path w="1278" h="1217" extrusionOk="0">
                  <a:moveTo>
                    <a:pt x="639" y="1"/>
                  </a:moveTo>
                  <a:cubicBezTo>
                    <a:pt x="274" y="1"/>
                    <a:pt x="1" y="274"/>
                    <a:pt x="1" y="609"/>
                  </a:cubicBezTo>
                  <a:cubicBezTo>
                    <a:pt x="1" y="943"/>
                    <a:pt x="274" y="1217"/>
                    <a:pt x="639" y="1217"/>
                  </a:cubicBezTo>
                  <a:cubicBezTo>
                    <a:pt x="974" y="1217"/>
                    <a:pt x="1278" y="943"/>
                    <a:pt x="1278" y="609"/>
                  </a:cubicBezTo>
                  <a:cubicBezTo>
                    <a:pt x="1278" y="274"/>
                    <a:pt x="974" y="1"/>
                    <a:pt x="6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9139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27" name="Google Shape;1692;p70"/>
            <p:cNvSpPr/>
            <p:nvPr/>
          </p:nvSpPr>
          <p:spPr>
            <a:xfrm>
              <a:off x="3279933" y="3476996"/>
              <a:ext cx="79758" cy="78740"/>
            </a:xfrm>
            <a:custGeom>
              <a:avLst/>
              <a:gdLst/>
              <a:ahLst/>
              <a:cxnLst/>
              <a:rect l="l" t="t" r="r" b="b"/>
              <a:pathLst>
                <a:path w="1277" h="1217" extrusionOk="0">
                  <a:moveTo>
                    <a:pt x="639" y="1"/>
                  </a:moveTo>
                  <a:cubicBezTo>
                    <a:pt x="274" y="1"/>
                    <a:pt x="0" y="274"/>
                    <a:pt x="0" y="609"/>
                  </a:cubicBezTo>
                  <a:cubicBezTo>
                    <a:pt x="0" y="943"/>
                    <a:pt x="274" y="1217"/>
                    <a:pt x="639" y="1217"/>
                  </a:cubicBezTo>
                  <a:cubicBezTo>
                    <a:pt x="973" y="1217"/>
                    <a:pt x="1277" y="943"/>
                    <a:pt x="1277" y="609"/>
                  </a:cubicBezTo>
                  <a:cubicBezTo>
                    <a:pt x="1277" y="274"/>
                    <a:pt x="973" y="1"/>
                    <a:pt x="6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9139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</p:grpSp>
      <p:sp>
        <p:nvSpPr>
          <p:cNvPr id="130" name="Rectangle 129"/>
          <p:cNvSpPr>
            <a:spLocks noChangeArrowheads="1"/>
          </p:cNvSpPr>
          <p:nvPr/>
        </p:nvSpPr>
        <p:spPr bwMode="auto">
          <a:xfrm>
            <a:off x="1684338" y="1128713"/>
            <a:ext cx="785495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 defTabSz="685800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4: Theo em, vì sao tác giả viết: “Muốn ở đây thôi, chẳng muốn về?</a:t>
            </a:r>
          </a:p>
          <a:p>
            <a:pPr defTabSz="685800"/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2082800" y="2700338"/>
            <a:ext cx="6715125" cy="1362075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 giả viết: “Muốn ở đây thôi, chẳng muốn về!” vì khung cảnh nơi đây vô cùng tươi đẹp và yên bình.  </a:t>
            </a:r>
            <a:endParaRPr lang="vi-VN" sz="27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/>
      <p:bldP spid="1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1"/>
          <p:cNvSpPr>
            <a:spLocks noChangeArrowheads="1"/>
          </p:cNvSpPr>
          <p:nvPr/>
        </p:nvSpPr>
        <p:spPr bwMode="auto">
          <a:xfrm>
            <a:off x="1187450" y="1616075"/>
            <a:ext cx="5976938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i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 ngợi vẻ đẹp thơ mộng của hồ Ba Bể, thể hiện tình yêu và niềm tự hào của tác giả về một cảnh đẹp của non sông đất nước.</a:t>
            </a:r>
          </a:p>
        </p:txBody>
      </p:sp>
      <p:sp>
        <p:nvSpPr>
          <p:cNvPr id="3" name="Rounded Rectangle 13"/>
          <p:cNvSpPr/>
          <p:nvPr/>
        </p:nvSpPr>
        <p:spPr>
          <a:xfrm>
            <a:off x="107950" y="411163"/>
            <a:ext cx="1674813" cy="431800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39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NỘI DUNG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7" name="Picture 2" descr="F:\1-原创素材\1_mm1102\PPT\PPT_014\materaials\pageimg_g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614363"/>
            <a:ext cx="7281862" cy="397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164850" y="2647860"/>
            <a:ext cx="3418860" cy="769397"/>
          </a:xfrm>
          <a:prstGeom prst="rect">
            <a:avLst/>
          </a:prstGeom>
          <a:noFill/>
        </p:spPr>
        <p:txBody>
          <a:bodyPr wrap="none" lIns="91396" tIns="45698" rIns="91396" bIns="45698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9139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cap="all" dirty="0" err="1">
                <a:ln w="0"/>
                <a:solidFill>
                  <a:prstClr val="black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  <a:cs typeface="Times New Roman" pitchFamily="18" charset="0"/>
              </a:rPr>
              <a:t>Luyện</a:t>
            </a:r>
            <a:r>
              <a:rPr lang="en-US" sz="4400" b="1" cap="all" dirty="0">
                <a:ln w="0"/>
                <a:solidFill>
                  <a:prstClr val="black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cap="all" dirty="0" err="1">
                <a:ln w="0"/>
                <a:solidFill>
                  <a:prstClr val="black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  <a:cs typeface="Times New Roman" pitchFamily="18" charset="0"/>
              </a:rPr>
              <a:t>Tập</a:t>
            </a:r>
            <a:endParaRPr lang="en-US" sz="4400" b="1" cap="all" dirty="0">
              <a:ln w="0"/>
              <a:solidFill>
                <a:prstClr val="black"/>
              </a:solidFill>
              <a:effectLst>
                <a:reflection blurRad="12700" stA="50000" endPos="50000" dist="5000" dir="5400000" sy="-100000" rotWithShape="0"/>
              </a:effectLst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1"/>
          <p:cNvSpPr>
            <a:spLocks noChangeArrowheads="1"/>
          </p:cNvSpPr>
          <p:nvPr/>
        </p:nvSpPr>
        <p:spPr bwMode="auto">
          <a:xfrm>
            <a:off x="0" y="339502"/>
            <a:ext cx="9144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vi-VN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 riêng hồ Ba Bể được viết như thế nào? Chọn ý đúng: </a:t>
            </a:r>
          </a:p>
          <a:p>
            <a:pPr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a) Viết hoa chữ cái đầu của mỗi tiếng: Ba Bể</a:t>
            </a:r>
          </a:p>
          <a:p>
            <a:pPr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b) Viết hoa chữ cái đầu của tiếng đầu tiên: Ba bể</a:t>
            </a:r>
          </a:p>
          <a:p>
            <a:pPr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c) Viết hoa chữ cái đầu của tiếng đầu tiên, đặt dấu gạch nối giữa các tiếng: Ba-bể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5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339502"/>
            <a:ext cx="8568952" cy="480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lowchart: Connector 5"/>
          <p:cNvSpPr/>
          <p:nvPr/>
        </p:nvSpPr>
        <p:spPr>
          <a:xfrm>
            <a:off x="467544" y="2067694"/>
            <a:ext cx="433387" cy="360362"/>
          </a:xfrm>
          <a:prstGeom prst="flowChartConnector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905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50825" y="484188"/>
            <a:ext cx="84248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vi-VN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 tên xã (phường, thị trấn), huyện (quận, thị xã, thành phố) nơi em ở. </a:t>
            </a:r>
            <a:endParaRPr lang="en-US" sz="24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>
              <a:latin typeface="#9Slide03 Arima Madura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850" y="1879600"/>
            <a:ext cx="6964363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70AD47"/>
                </a:solidFill>
                <a:latin typeface="#9Slide03 Arima Madurai"/>
              </a:rPr>
              <a:t>Ví dụ: xã La Hiên, huyện Võ Nhai, tỉnh Thái Nguyên</a:t>
            </a:r>
          </a:p>
          <a:p>
            <a:r>
              <a:rPr lang="en-US" sz="2400">
                <a:solidFill>
                  <a:srgbClr val="70AD47"/>
                </a:solidFill>
                <a:latin typeface="#9Slide03 Arima Madurai"/>
              </a:rPr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1"/>
          <p:cNvSpPr>
            <a:spLocks noChangeArrowheads="1"/>
          </p:cNvSpPr>
          <p:nvPr/>
        </p:nvSpPr>
        <p:spPr bwMode="auto">
          <a:xfrm>
            <a:off x="196850" y="504825"/>
            <a:ext cx="30972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 thuộc lòng 2 khổ thơ đầu</a:t>
            </a:r>
            <a:r>
              <a:rPr lang="vi-VN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>
              <a:latin typeface="UTM Avo"/>
            </a:endParaRPr>
          </a:p>
        </p:txBody>
      </p:sp>
      <p:sp>
        <p:nvSpPr>
          <p:cNvPr id="110594" name="TextBox 2"/>
          <p:cNvSpPr txBox="1">
            <a:spLocks noChangeArrowheads="1"/>
          </p:cNvSpPr>
          <p:nvPr/>
        </p:nvSpPr>
        <p:spPr bwMode="auto">
          <a:xfrm>
            <a:off x="2484438" y="1381125"/>
            <a:ext cx="45561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vi-VN" sz="1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Thuyền ta chầm chậm vào Ba Bể</a:t>
            </a:r>
          </a:p>
          <a:p>
            <a:pPr algn="just"/>
            <a:r>
              <a:rPr lang="vi-VN" sz="1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Núi dựng cheo leo, hồ lặng im</a:t>
            </a:r>
          </a:p>
          <a:p>
            <a:pPr algn="just"/>
            <a:r>
              <a:rPr lang="vi-VN" sz="1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Lá rừng với gió ngâm se sẽ</a:t>
            </a:r>
          </a:p>
          <a:p>
            <a:pPr algn="just"/>
            <a:r>
              <a:rPr lang="vi-VN" sz="1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Họa tiếng lòng ta với tiếng chim.</a:t>
            </a:r>
          </a:p>
          <a:p>
            <a:pPr algn="just"/>
            <a:r>
              <a:rPr lang="vi-VN" sz="1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vi-VN" sz="1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Thuyền ta lướt nhẹ trên Ba Bể</a:t>
            </a:r>
          </a:p>
          <a:p>
            <a:pPr algn="just"/>
            <a:r>
              <a:rPr lang="vi-VN" sz="1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 cả mây trời, trên núi xanh</a:t>
            </a:r>
          </a:p>
          <a:p>
            <a:pPr algn="just"/>
            <a:r>
              <a:rPr lang="vi-VN" sz="1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Mây trắng bồng bềnh trôi lặng lẽ</a:t>
            </a:r>
          </a:p>
          <a:p>
            <a:pPr algn="just"/>
            <a:r>
              <a:rPr lang="vi-VN" sz="1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Mái chèo khua bóng núi rung rinh.</a:t>
            </a:r>
          </a:p>
        </p:txBody>
      </p:sp>
      <p:sp>
        <p:nvSpPr>
          <p:cNvPr id="110595" name="TextBox 3"/>
          <p:cNvSpPr txBox="1">
            <a:spLocks noChangeArrowheads="1"/>
          </p:cNvSpPr>
          <p:nvPr/>
        </p:nvSpPr>
        <p:spPr bwMode="auto">
          <a:xfrm>
            <a:off x="3203575" y="619125"/>
            <a:ext cx="19446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vi-VN" sz="1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 hồ Ba Bể </a:t>
            </a:r>
            <a:endParaRPr lang="vi-VN" sz="1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1"/>
          <p:cNvSpPr>
            <a:spLocks noChangeArrowheads="1"/>
          </p:cNvSpPr>
          <p:nvPr/>
        </p:nvSpPr>
        <p:spPr bwMode="auto">
          <a:xfrm>
            <a:off x="196850" y="504825"/>
            <a:ext cx="30972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 thuộc lòng 2 khổ thơ đầu</a:t>
            </a:r>
            <a:r>
              <a:rPr lang="vi-VN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>
              <a:latin typeface="UTM Avo"/>
            </a:endParaRPr>
          </a:p>
        </p:txBody>
      </p:sp>
      <p:sp>
        <p:nvSpPr>
          <p:cNvPr id="111618" name="TextBox 2"/>
          <p:cNvSpPr txBox="1">
            <a:spLocks noChangeArrowheads="1"/>
          </p:cNvSpPr>
          <p:nvPr/>
        </p:nvSpPr>
        <p:spPr bwMode="auto">
          <a:xfrm>
            <a:off x="2484438" y="1381125"/>
            <a:ext cx="45561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vi-VN" sz="1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Thuyền ta </a:t>
            </a:r>
            <a:endParaRPr lang="en-US" sz="1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1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Núi dựng cheo leo, hồ lặng im</a:t>
            </a:r>
          </a:p>
          <a:p>
            <a:pPr algn="just"/>
            <a:r>
              <a:rPr lang="vi-VN" sz="1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Lá rừng </a:t>
            </a:r>
            <a:endParaRPr lang="en-US" sz="1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1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Họa tiếng lòng ta với tiếng chim.</a:t>
            </a:r>
          </a:p>
          <a:p>
            <a:pPr algn="just"/>
            <a:r>
              <a:rPr lang="vi-VN" sz="1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vi-VN" sz="1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Thuyền ta </a:t>
            </a:r>
            <a:endParaRPr lang="en-US" sz="1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1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 cả mây trời, trên núi xanh</a:t>
            </a:r>
          </a:p>
          <a:p>
            <a:pPr algn="just"/>
            <a:r>
              <a:rPr lang="vi-VN" sz="1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Mây trắng </a:t>
            </a:r>
            <a:endParaRPr lang="en-US" sz="1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1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Mái chèo khua bóng núi rung rinh.</a:t>
            </a:r>
          </a:p>
        </p:txBody>
      </p:sp>
      <p:sp>
        <p:nvSpPr>
          <p:cNvPr id="111619" name="TextBox 3"/>
          <p:cNvSpPr txBox="1">
            <a:spLocks noChangeArrowheads="1"/>
          </p:cNvSpPr>
          <p:nvPr/>
        </p:nvSpPr>
        <p:spPr bwMode="auto">
          <a:xfrm>
            <a:off x="3203575" y="619125"/>
            <a:ext cx="19446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vi-VN" sz="1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 hồ Ba Bể </a:t>
            </a:r>
            <a:endParaRPr lang="vi-VN" sz="1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1"/>
          <p:cNvSpPr>
            <a:spLocks noChangeArrowheads="1"/>
          </p:cNvSpPr>
          <p:nvPr/>
        </p:nvSpPr>
        <p:spPr bwMode="auto">
          <a:xfrm>
            <a:off x="196850" y="504825"/>
            <a:ext cx="30972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 thuộc lòng 2 khổ thơ đầu</a:t>
            </a:r>
            <a:r>
              <a:rPr lang="vi-VN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>
              <a:latin typeface="UTM Avo"/>
            </a:endParaRPr>
          </a:p>
        </p:txBody>
      </p:sp>
      <p:sp>
        <p:nvSpPr>
          <p:cNvPr id="112642" name="TextBox 2"/>
          <p:cNvSpPr txBox="1">
            <a:spLocks noChangeArrowheads="1"/>
          </p:cNvSpPr>
          <p:nvPr/>
        </p:nvSpPr>
        <p:spPr bwMode="auto">
          <a:xfrm>
            <a:off x="2484438" y="1381125"/>
            <a:ext cx="45561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vi-VN" sz="1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Thuyền ta chầm chậm vào Ba Bể</a:t>
            </a:r>
          </a:p>
          <a:p>
            <a:pPr algn="just"/>
            <a:r>
              <a:rPr lang="vi-VN" sz="1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Núi dựng cheo leo, hồ lặng im</a:t>
            </a:r>
          </a:p>
          <a:p>
            <a:pPr algn="just"/>
            <a:r>
              <a:rPr lang="vi-VN" sz="1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Lá rừng với gió ngâm se sẽ</a:t>
            </a:r>
          </a:p>
          <a:p>
            <a:pPr algn="just"/>
            <a:r>
              <a:rPr lang="vi-VN" sz="1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Họa tiếng lòng ta với tiếng chim.</a:t>
            </a:r>
          </a:p>
          <a:p>
            <a:pPr algn="just"/>
            <a:r>
              <a:rPr lang="vi-VN" sz="1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vi-VN" sz="1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Thuyền ta lướt nhẹ trên Ba Bể</a:t>
            </a:r>
          </a:p>
          <a:p>
            <a:pPr algn="just"/>
            <a:r>
              <a:rPr lang="vi-VN" sz="1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 cả mây trời, trên núi xanh</a:t>
            </a:r>
          </a:p>
          <a:p>
            <a:pPr algn="just"/>
            <a:r>
              <a:rPr lang="vi-VN" sz="1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Mây trắng bồng bềnh trôi lặng lẽ</a:t>
            </a:r>
          </a:p>
          <a:p>
            <a:pPr algn="just"/>
            <a:r>
              <a:rPr lang="vi-VN" sz="1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Mái chèo khua bóng núi rung rinh.</a:t>
            </a:r>
          </a:p>
        </p:txBody>
      </p:sp>
      <p:sp>
        <p:nvSpPr>
          <p:cNvPr id="112643" name="TextBox 3"/>
          <p:cNvSpPr txBox="1">
            <a:spLocks noChangeArrowheads="1"/>
          </p:cNvSpPr>
          <p:nvPr/>
        </p:nvSpPr>
        <p:spPr bwMode="auto">
          <a:xfrm>
            <a:off x="3203575" y="619125"/>
            <a:ext cx="19446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vi-VN" sz="1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 hồ Ba Bể </a:t>
            </a:r>
            <a:endParaRPr lang="vi-VN" sz="1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1"/>
          <p:cNvSpPr>
            <a:spLocks noChangeArrowheads="1"/>
          </p:cNvSpPr>
          <p:nvPr/>
        </p:nvSpPr>
        <p:spPr bwMode="auto">
          <a:xfrm>
            <a:off x="196850" y="504825"/>
            <a:ext cx="30972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 thuộc lòng 2 khổ thơ đầu</a:t>
            </a:r>
            <a:r>
              <a:rPr lang="vi-VN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>
              <a:latin typeface="UTM Avo"/>
            </a:endParaRPr>
          </a:p>
        </p:txBody>
      </p:sp>
      <p:sp>
        <p:nvSpPr>
          <p:cNvPr id="113666" name="TextBox 2"/>
          <p:cNvSpPr txBox="1">
            <a:spLocks noChangeArrowheads="1"/>
          </p:cNvSpPr>
          <p:nvPr/>
        </p:nvSpPr>
        <p:spPr bwMode="auto">
          <a:xfrm>
            <a:off x="2484438" y="1381125"/>
            <a:ext cx="45561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vi-VN" sz="1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Thuyền ta chầm chậm vào Ba Bể</a:t>
            </a:r>
          </a:p>
          <a:p>
            <a:pPr algn="just"/>
            <a:r>
              <a:rPr lang="vi-VN" sz="1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Núi dựng cheo leo, hồ lặng im</a:t>
            </a:r>
          </a:p>
          <a:p>
            <a:pPr algn="just"/>
            <a:r>
              <a:rPr lang="vi-VN" sz="1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Lá rừng với gió ngâm se sẽ</a:t>
            </a:r>
          </a:p>
          <a:p>
            <a:pPr algn="just"/>
            <a:r>
              <a:rPr lang="vi-VN" sz="1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Họa tiếng lòng ta với tiếng chim.</a:t>
            </a:r>
          </a:p>
          <a:p>
            <a:pPr algn="just"/>
            <a:r>
              <a:rPr lang="vi-VN" sz="1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vi-VN" sz="1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Thuyền ta lướt nhẹ trên Ba Bể</a:t>
            </a:r>
          </a:p>
          <a:p>
            <a:pPr algn="just"/>
            <a:r>
              <a:rPr lang="vi-VN" sz="1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 cả mây trời, trên núi xanh</a:t>
            </a:r>
          </a:p>
          <a:p>
            <a:pPr algn="just"/>
            <a:r>
              <a:rPr lang="vi-VN" sz="1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Mây trắng bồng bềnh trôi lặng lẽ</a:t>
            </a:r>
          </a:p>
          <a:p>
            <a:pPr algn="just"/>
            <a:r>
              <a:rPr lang="vi-VN" sz="1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Mái chèo khua bóng núi rung rinh.</a:t>
            </a:r>
          </a:p>
        </p:txBody>
      </p:sp>
      <p:sp>
        <p:nvSpPr>
          <p:cNvPr id="113667" name="TextBox 3"/>
          <p:cNvSpPr txBox="1">
            <a:spLocks noChangeArrowheads="1"/>
          </p:cNvSpPr>
          <p:nvPr/>
        </p:nvSpPr>
        <p:spPr bwMode="auto">
          <a:xfrm>
            <a:off x="3203575" y="619125"/>
            <a:ext cx="19446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vi-VN" sz="1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 hồ Ba Bể </a:t>
            </a:r>
            <a:endParaRPr lang="vi-VN" sz="1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2" name="Picture 3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2041525"/>
            <a:ext cx="931863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3" name="Picture 4" descr="C:\Users\ADMIN\Desktop\Bach tuyet\43ebd44d263606f876d42fd2f199ea61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38519">
            <a:off x="7943850" y="3497263"/>
            <a:ext cx="141128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4" name="Picture 5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60988" y="3500438"/>
            <a:ext cx="14351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5" name="Picture 8" descr="C:\Users\ADMIN\Desktop\Bach tuyet\RjAwOTQ4MTUyNEI3QjJCRTc2RjA6ZDA1ZjJmYTY2MjBkNDYzY2ZlZDNiOTA1Y2YxYTk1NzA6Ojo6OjA=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1006265">
            <a:off x="6350" y="3592513"/>
            <a:ext cx="1593850" cy="180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6" name="Picture 9" descr="C:\Users\ADMIN\Desktop\Bach tuyet\43ebd44d263606f876d42fd2f199ea61 (2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1427022">
            <a:off x="5802313" y="3717925"/>
            <a:ext cx="13747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7" name="Picture 10" descr="C:\Users\ADMIN\Desktop\Bach tuyet\43ebd44d263606f876d42fd2f199ea61 (3)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62100" y="3924300"/>
            <a:ext cx="1658938" cy="152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8" name="Picture 13" descr="C:\Users\ADMIN\Desktop\Bach tuyet\43ebd44d263606f876d42fd2f199ea61 (5)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608799">
            <a:off x="1055688" y="3433763"/>
            <a:ext cx="1243012" cy="198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9" name="Picture 14" descr="C:\Users\ADMIN\Desktop\Bach tuyet\43ebd44d263606f876d42fd2f199ea61 (8)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86600" y="3271838"/>
            <a:ext cx="1582738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0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81400" y="-2211388"/>
            <a:ext cx="7327900" cy="7731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1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-914400" y="-2119313"/>
            <a:ext cx="4559300" cy="7731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338263" y="-1466850"/>
            <a:ext cx="6891337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982788" y="438150"/>
            <a:ext cx="56372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FFFFFF"/>
                </a:solidFill>
              </a:rPr>
              <a:t>CHƠI TRÒ CHƠI </a:t>
            </a:r>
          </a:p>
          <a:p>
            <a:pPr algn="ctr"/>
            <a:r>
              <a:rPr lang="en-US" sz="2400" b="1">
                <a:solidFill>
                  <a:srgbClr val="FFFFFF"/>
                </a:solidFill>
              </a:rPr>
              <a:t>Ô CỬ BÍ MẬT</a:t>
            </a:r>
          </a:p>
        </p:txBody>
      </p:sp>
      <p:pic>
        <p:nvPicPr>
          <p:cNvPr id="15" name="Picture 11" descr="C:\Users\ADMIN\Desktop\Tai nguyen thiet ke tro choi\Angry birds epic birds\1505573783630 (2)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200525" y="4425950"/>
            <a:ext cx="106997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1"/>
          <p:cNvSpPr>
            <a:spLocks noChangeArrowheads="1"/>
          </p:cNvSpPr>
          <p:nvPr/>
        </p:nvSpPr>
        <p:spPr bwMode="auto">
          <a:xfrm>
            <a:off x="196850" y="504825"/>
            <a:ext cx="30972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 thuộc lòng 2 khổ thơ đầu</a:t>
            </a:r>
            <a:r>
              <a:rPr lang="vi-VN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>
              <a:latin typeface="UTM Avo"/>
            </a:endParaRPr>
          </a:p>
        </p:txBody>
      </p:sp>
      <p:sp>
        <p:nvSpPr>
          <p:cNvPr id="114690" name="TextBox 2"/>
          <p:cNvSpPr txBox="1">
            <a:spLocks noChangeArrowheads="1"/>
          </p:cNvSpPr>
          <p:nvPr/>
        </p:nvSpPr>
        <p:spPr bwMode="auto">
          <a:xfrm>
            <a:off x="2484438" y="1381125"/>
            <a:ext cx="45561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vi-VN" sz="1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Thuyền ta </a:t>
            </a:r>
            <a:endParaRPr lang="en-US" sz="1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1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Núi dựng </a:t>
            </a:r>
            <a:endParaRPr lang="en-US" sz="1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1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Lá rừng </a:t>
            </a:r>
            <a:endParaRPr lang="en-US" sz="1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1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Họa tiếng </a:t>
            </a:r>
            <a:endParaRPr lang="en-US" sz="1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1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vi-VN" sz="1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Thuyền ta </a:t>
            </a:r>
            <a:endParaRPr lang="en-US" sz="1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1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 cả </a:t>
            </a:r>
            <a:endParaRPr lang="en-US" sz="1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1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Mây trắng </a:t>
            </a:r>
            <a:endParaRPr lang="en-US" sz="1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1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Mái chèo </a:t>
            </a:r>
          </a:p>
        </p:txBody>
      </p:sp>
      <p:sp>
        <p:nvSpPr>
          <p:cNvPr id="114691" name="TextBox 3"/>
          <p:cNvSpPr txBox="1">
            <a:spLocks noChangeArrowheads="1"/>
          </p:cNvSpPr>
          <p:nvPr/>
        </p:nvSpPr>
        <p:spPr bwMode="auto">
          <a:xfrm>
            <a:off x="3203575" y="619125"/>
            <a:ext cx="19446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vi-VN" sz="1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 hồ Ba Bể </a:t>
            </a:r>
            <a:endParaRPr lang="vi-VN" sz="1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itle 4"/>
          <p:cNvSpPr>
            <a:spLocks noGrp="1"/>
          </p:cNvSpPr>
          <p:nvPr>
            <p:ph type="ctrTitle"/>
          </p:nvPr>
        </p:nvSpPr>
        <p:spPr>
          <a:xfrm>
            <a:off x="1476375" y="1419225"/>
            <a:ext cx="6858000" cy="1439863"/>
          </a:xfrm>
        </p:spPr>
        <p:txBody>
          <a:bodyPr/>
          <a:lstStyle/>
          <a:p>
            <a:br>
              <a:rPr lang="en-US" sz="3600" b="1">
                <a:solidFill>
                  <a:srgbClr val="FF8119"/>
                </a:solidFill>
              </a:rPr>
            </a:br>
            <a:r>
              <a:rPr lang="en-US" sz="3600" b="1">
                <a:solidFill>
                  <a:srgbClr val="FF8119"/>
                </a:solidFill>
                <a:cs typeface="Arial" charset="0"/>
              </a:rPr>
              <a:t>Hoc10 chúc các em học tốt!</a:t>
            </a: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2" descr="C:\Users\ADMIN\Desktop\Bach tuyet\ 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355339" flipH="1">
            <a:off x="5834063" y="2998788"/>
            <a:ext cx="9906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471667" flipH="1">
            <a:off x="3814763" y="3644900"/>
            <a:ext cx="990600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352524" flipH="1">
            <a:off x="1852613" y="3746500"/>
            <a:ext cx="819150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C:\Users\ADMIN\Desktop\Bach tuyet\Doc23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1827354">
            <a:off x="7515225" y="3021013"/>
            <a:ext cx="1157288" cy="171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0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2888" y="-204788"/>
            <a:ext cx="5257800" cy="590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1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67200" y="-509588"/>
            <a:ext cx="5257800" cy="590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2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17763" y="-696913"/>
            <a:ext cx="5410200" cy="570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3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972175" y="-401638"/>
            <a:ext cx="5410200" cy="570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4" name="Picture 9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-63500" y="2573338"/>
            <a:ext cx="1368425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752600" y="-1706563"/>
            <a:ext cx="5942013" cy="329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/>
          <p:cNvSpPr/>
          <p:nvPr/>
        </p:nvSpPr>
        <p:spPr>
          <a:xfrm>
            <a:off x="304800" y="1611313"/>
            <a:ext cx="1828800" cy="78263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FF"/>
                </a:solidFill>
                <a:sym typeface="Arial"/>
              </a:rPr>
              <a:t>A</a:t>
            </a:r>
            <a:r>
              <a:rPr lang="en-US" sz="2400">
                <a:solidFill>
                  <a:srgbClr val="0000FF"/>
                </a:solidFill>
                <a:sym typeface="Arial"/>
              </a:rPr>
              <a:t>. </a:t>
            </a:r>
            <a:endParaRPr lang="en-US" sz="2400" dirty="0">
              <a:solidFill>
                <a:srgbClr val="0000FF"/>
              </a:solidFill>
              <a:sym typeface="Arial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590800" y="1636713"/>
            <a:ext cx="1981200" cy="78263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FF"/>
                </a:solidFill>
                <a:sym typeface="Arial"/>
              </a:rPr>
              <a:t>B</a:t>
            </a:r>
            <a:r>
              <a:rPr lang="en-US" sz="2400">
                <a:solidFill>
                  <a:srgbClr val="0000FF"/>
                </a:solidFill>
                <a:sym typeface="Arial"/>
              </a:rPr>
              <a:t>. Hồ Gươm</a:t>
            </a:r>
            <a:endParaRPr lang="en-US" sz="2400" dirty="0">
              <a:solidFill>
                <a:srgbClr val="0000FF"/>
              </a:solidFill>
              <a:sym typeface="Arial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943475" y="1636713"/>
            <a:ext cx="1828800" cy="78263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FF"/>
                </a:solidFill>
                <a:sym typeface="Arial"/>
              </a:rPr>
              <a:t>C</a:t>
            </a:r>
            <a:r>
              <a:rPr lang="en-US" sz="2400">
                <a:solidFill>
                  <a:srgbClr val="0000FF"/>
                </a:solidFill>
                <a:sym typeface="Arial"/>
              </a:rPr>
              <a:t>. Hồ Tây</a:t>
            </a:r>
            <a:endParaRPr lang="en-US" sz="2400" dirty="0">
              <a:solidFill>
                <a:srgbClr val="0000FF"/>
              </a:solidFill>
              <a:sym typeface="Arial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010400" y="1611313"/>
            <a:ext cx="1828800" cy="78263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FF"/>
                </a:solidFill>
                <a:sym typeface="Arial"/>
              </a:rPr>
              <a:t>D</a:t>
            </a:r>
            <a:r>
              <a:rPr lang="en-US" sz="2400">
                <a:solidFill>
                  <a:srgbClr val="0000FF"/>
                </a:solidFill>
                <a:sym typeface="Arial"/>
              </a:rPr>
              <a:t>. </a:t>
            </a:r>
            <a:endParaRPr lang="en-US" sz="2400" dirty="0">
              <a:solidFill>
                <a:srgbClr val="0000FF"/>
              </a:solidFill>
              <a:sym typeface="Arial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811338" y="155575"/>
            <a:ext cx="555942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100">
                <a:solidFill>
                  <a:srgbClr val="FFFFFF"/>
                </a:solidFill>
                <a:latin typeface="Calibri" pitchFamily="34" charset="0"/>
                <a:sym typeface="Arial" charset="0"/>
              </a:rPr>
              <a:t>Hồ gì ở giữa thủ đô</a:t>
            </a:r>
          </a:p>
          <a:p>
            <a:pPr algn="ctr"/>
            <a:r>
              <a:rPr lang="en-US" sz="2100">
                <a:solidFill>
                  <a:srgbClr val="FFFFFF"/>
                </a:solidFill>
                <a:latin typeface="Calibri" pitchFamily="34" charset="0"/>
                <a:sym typeface="Arial" charset="0"/>
              </a:rPr>
              <a:t>Nước xanh biêng biếc, Tháp Rùa nghiêng soi?</a:t>
            </a:r>
          </a:p>
        </p:txBody>
      </p:sp>
      <p:sp>
        <p:nvSpPr>
          <p:cNvPr id="6" name="Explosion 1 5"/>
          <p:cNvSpPr/>
          <p:nvPr/>
        </p:nvSpPr>
        <p:spPr>
          <a:xfrm>
            <a:off x="3810000" y="3267075"/>
            <a:ext cx="3013075" cy="204787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ĐÚNG RỒI</a:t>
            </a:r>
          </a:p>
        </p:txBody>
      </p:sp>
      <p:pic>
        <p:nvPicPr>
          <p:cNvPr id="88082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704138" y="57150"/>
            <a:ext cx="1212850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4" grpId="0" animBg="1"/>
      <p:bldP spid="25" grpId="0" animBg="1"/>
      <p:bldP spid="26" grpId="0" animBg="1"/>
      <p:bldP spid="27" grpId="0" animBg="1"/>
      <p:bldP spid="27" grpId="1" animBg="1"/>
      <p:bldP spid="5" grpId="0"/>
      <p:bldP spid="6" grpId="0" animBg="1"/>
      <p:bldP spid="6" grpId="1" animBg="1"/>
      <p:bldP spid="6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89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355339" flipH="1">
            <a:off x="2876550" y="3048000"/>
            <a:ext cx="9906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471667" flipH="1">
            <a:off x="7777163" y="3311525"/>
            <a:ext cx="990600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352524" flipH="1">
            <a:off x="6378575" y="3289300"/>
            <a:ext cx="8191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483591" flipH="1">
            <a:off x="4405313" y="2863850"/>
            <a:ext cx="1341437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4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19200" y="-492125"/>
            <a:ext cx="5257800" cy="590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5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29325" y="-917575"/>
            <a:ext cx="5410200" cy="623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6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43200" y="-468313"/>
            <a:ext cx="5410200" cy="570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7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-492125"/>
            <a:ext cx="5257800" cy="590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676400" y="-1466850"/>
            <a:ext cx="5942013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2835275" y="276225"/>
            <a:ext cx="4419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Núi gì cao nhất nước ta</a:t>
            </a:r>
          </a:p>
          <a:p>
            <a:r>
              <a:rPr lang="en-US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Ai ai cũng gọi nóc nhà Đông Dương?</a:t>
            </a:r>
            <a:endParaRPr lang="vi-VN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9100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702550" y="412750"/>
            <a:ext cx="1212850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Explosion 1 47"/>
          <p:cNvSpPr/>
          <p:nvPr/>
        </p:nvSpPr>
        <p:spPr>
          <a:xfrm>
            <a:off x="3938588" y="3328988"/>
            <a:ext cx="3011487" cy="204787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495300" y="1552575"/>
            <a:ext cx="1828800" cy="782638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FF"/>
                </a:solidFill>
              </a:rPr>
              <a:t>A</a:t>
            </a:r>
            <a:r>
              <a:rPr lang="en-US" sz="2400">
                <a:solidFill>
                  <a:srgbClr val="0000FF"/>
                </a:solidFill>
              </a:rPr>
              <a:t>. 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2576513" y="1592263"/>
            <a:ext cx="2443162" cy="784225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>
                <a:solidFill>
                  <a:srgbClr val="0000FF"/>
                </a:solidFill>
              </a:rPr>
              <a:t>B. </a:t>
            </a: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 Phan Xi păng</a:t>
            </a:r>
          </a:p>
          <a:p>
            <a:pPr algn="ctr" defTabSz="9143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>
                <a:solidFill>
                  <a:srgbClr val="0000FF"/>
                </a:solidFill>
              </a:rPr>
              <a:t>  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5133975" y="1577975"/>
            <a:ext cx="1828800" cy="782638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FF"/>
                </a:solidFill>
              </a:rPr>
              <a:t>C</a:t>
            </a:r>
            <a:r>
              <a:rPr lang="en-US" sz="2400">
                <a:solidFill>
                  <a:srgbClr val="0000FF"/>
                </a:solidFill>
              </a:rPr>
              <a:t>. 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7200900" y="1552575"/>
            <a:ext cx="1828800" cy="782638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FF"/>
                </a:solidFill>
              </a:rPr>
              <a:t>D</a:t>
            </a:r>
            <a:r>
              <a:rPr lang="en-US" sz="2400">
                <a:solidFill>
                  <a:srgbClr val="0000FF"/>
                </a:solidFill>
              </a:rPr>
              <a:t>. 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89106" name="Picture 4" descr="C:\Users\ADMIN\Desktop\Bach tuyet\Blanca_Nieves.8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-169863" y="2590800"/>
            <a:ext cx="1716088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107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52400" y="379413"/>
            <a:ext cx="1235075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>
            <a:spLocks noChangeArrowheads="1"/>
          </p:cNvSpPr>
          <p:nvPr/>
        </p:nvSpPr>
        <p:spPr bwMode="auto">
          <a:xfrm>
            <a:off x="2336800" y="339725"/>
            <a:ext cx="722313" cy="985838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00FF"/>
                </a:solidFill>
                <a:latin typeface="Calibri" pitchFamily="34" charset="0"/>
              </a:rPr>
              <a:t>Là</a:t>
            </a:r>
          </a:p>
          <a:p>
            <a:pPr algn="ctr"/>
            <a:r>
              <a:rPr lang="en-US">
                <a:solidFill>
                  <a:srgbClr val="0000FF"/>
                </a:solidFill>
                <a:latin typeface="Calibri" pitchFamily="34" charset="0"/>
              </a:rPr>
              <a:t>Núi nào?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46" grpId="0"/>
      <p:bldP spid="48" grpId="0" animBg="1"/>
      <p:bldP spid="48" grpId="1" animBg="1"/>
      <p:bldP spid="48" grpId="2" animBg="1"/>
      <p:bldP spid="49" grpId="0" animBg="1"/>
      <p:bldP spid="50" grpId="0" animBg="1"/>
      <p:bldP spid="51" grpId="0" animBg="1"/>
      <p:bldP spid="52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3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355339" flipH="1">
            <a:off x="2876550" y="3048000"/>
            <a:ext cx="9906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471667" flipH="1">
            <a:off x="7777163" y="3311525"/>
            <a:ext cx="990600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352524" flipH="1">
            <a:off x="6378575" y="3289300"/>
            <a:ext cx="8191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483591" flipH="1">
            <a:off x="4405313" y="2863850"/>
            <a:ext cx="1341437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19200" y="-492125"/>
            <a:ext cx="5257800" cy="590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9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29325" y="-917575"/>
            <a:ext cx="5410200" cy="623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20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43200" y="-468313"/>
            <a:ext cx="5410200" cy="570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21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-492125"/>
            <a:ext cx="5257800" cy="590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676400" y="-1466850"/>
            <a:ext cx="5942013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2835275" y="276225"/>
            <a:ext cx="4419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Ở đâu có cảng Nhà Rồng?</a:t>
            </a:r>
          </a:p>
          <a:p>
            <a:r>
              <a:rPr lang="en-US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Ở đâu sương phủ rừng thông sớm chiều?</a:t>
            </a:r>
            <a:endParaRPr lang="vi-VN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0124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702550" y="412750"/>
            <a:ext cx="1212850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Explosion 1 47"/>
          <p:cNvSpPr/>
          <p:nvPr/>
        </p:nvSpPr>
        <p:spPr>
          <a:xfrm>
            <a:off x="3938588" y="3328988"/>
            <a:ext cx="3011487" cy="204787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495300" y="1552575"/>
            <a:ext cx="1828800" cy="782638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FF"/>
                </a:solidFill>
              </a:rPr>
              <a:t>A</a:t>
            </a:r>
            <a:r>
              <a:rPr lang="en-US" sz="2400">
                <a:solidFill>
                  <a:srgbClr val="0000FF"/>
                </a:solidFill>
              </a:rPr>
              <a:t>. 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2576513" y="1592263"/>
            <a:ext cx="2443162" cy="784225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39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>
                <a:solidFill>
                  <a:srgbClr val="0000FF"/>
                </a:solidFill>
              </a:rPr>
              <a:t>B. </a:t>
            </a: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phố Hồ Chí Minh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5133975" y="1577975"/>
            <a:ext cx="1828800" cy="782638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>
                <a:solidFill>
                  <a:srgbClr val="0000FF"/>
                </a:solidFill>
              </a:rPr>
              <a:t>C. Đà Lạt 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7200900" y="1552575"/>
            <a:ext cx="1828800" cy="782638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FF"/>
                </a:solidFill>
              </a:rPr>
              <a:t>D</a:t>
            </a:r>
            <a:r>
              <a:rPr lang="en-US" sz="2400">
                <a:solidFill>
                  <a:srgbClr val="0000FF"/>
                </a:solidFill>
              </a:rPr>
              <a:t>. 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90130" name="Picture 4" descr="C:\Users\ADMIN\Desktop\Bach tuyet\Blanca_Nieves.8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-169863" y="2590800"/>
            <a:ext cx="1716088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31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52400" y="379413"/>
            <a:ext cx="1235075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>
            <a:spLocks noChangeArrowheads="1"/>
          </p:cNvSpPr>
          <p:nvPr/>
        </p:nvSpPr>
        <p:spPr bwMode="auto">
          <a:xfrm>
            <a:off x="2336800" y="339725"/>
            <a:ext cx="722313" cy="985838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00FF"/>
                </a:solidFill>
                <a:latin typeface="Calibri" pitchFamily="34" charset="0"/>
              </a:rPr>
              <a:t>Là ở đâu 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46" grpId="0"/>
      <p:bldP spid="48" grpId="0" animBg="1"/>
      <p:bldP spid="48" grpId="1" animBg="1"/>
      <p:bldP spid="48" grpId="2" animBg="1"/>
      <p:bldP spid="49" grpId="0" animBg="1"/>
      <p:bldP spid="50" grpId="0" animBg="1"/>
      <p:bldP spid="51" grpId="0" animBg="1"/>
      <p:bldP spid="52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7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355339" flipH="1">
            <a:off x="2876550" y="3048000"/>
            <a:ext cx="9906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471667" flipH="1">
            <a:off x="7777163" y="3311525"/>
            <a:ext cx="990600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352524" flipH="1">
            <a:off x="6378575" y="3289300"/>
            <a:ext cx="8191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483591" flipH="1">
            <a:off x="4405313" y="2863850"/>
            <a:ext cx="1341437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2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19200" y="-492125"/>
            <a:ext cx="5257800" cy="590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3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29325" y="-917575"/>
            <a:ext cx="5410200" cy="623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4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43200" y="-468313"/>
            <a:ext cx="5410200" cy="570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5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-492125"/>
            <a:ext cx="5257800" cy="590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2835275" y="276225"/>
            <a:ext cx="4419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 Hs nghe bài hát </a:t>
            </a:r>
            <a:r>
              <a:rPr lang="en-US">
                <a:latin typeface="UTM Avo"/>
              </a:rPr>
              <a:t>Huyền thoại Hồ Bể dân ca Tày</a:t>
            </a:r>
            <a:endParaRPr lang="vi-VN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1147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702550" y="412750"/>
            <a:ext cx="1212850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8" name="Picture 4" descr="C:\Users\ADMIN\Desktop\Bach tuyet\Blanca_Nieves.8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-169863" y="2590800"/>
            <a:ext cx="1716088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9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52400" y="379413"/>
            <a:ext cx="1235075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403350" y="268288"/>
            <a:ext cx="70564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6" tIns="45698" rIns="91396" bIns="45698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#9Slide03 Arima Madurai"/>
              </a:rPr>
              <a:t>Bài đọc 1: Trên hồ Ba Bể </a:t>
            </a:r>
          </a:p>
          <a:p>
            <a:pPr algn="ctr"/>
            <a:r>
              <a:rPr lang="en-US" sz="1200" b="1">
                <a:solidFill>
                  <a:srgbClr val="FF0000"/>
                </a:solidFill>
                <a:latin typeface="#9Slide03 Arima Madurai"/>
              </a:rPr>
              <a:t>(Trích)</a:t>
            </a:r>
            <a:endParaRPr lang="vi-VN" sz="1200" b="1">
              <a:solidFill>
                <a:srgbClr val="FF0000"/>
              </a:solidFill>
              <a:latin typeface="#9Slide03 Arima Madurai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95288" y="1130300"/>
            <a:ext cx="3960812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6" tIns="45698" rIns="91396" bIns="45698">
            <a:spAutoFit/>
          </a:bodyPr>
          <a:lstStyle/>
          <a:p>
            <a:r>
              <a:rPr lang="en-US" sz="1600" b="1" dirty="0" err="1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Thuyền</a:t>
            </a:r>
            <a:r>
              <a:rPr lang="en-US" sz="1600" b="1" dirty="0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 ta </a:t>
            </a:r>
            <a:r>
              <a:rPr lang="en-US" sz="1600" b="1" dirty="0" err="1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chầm</a:t>
            </a:r>
            <a:r>
              <a:rPr lang="en-US" sz="1600" b="1" dirty="0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chậm</a:t>
            </a:r>
            <a:r>
              <a:rPr lang="en-US" sz="1600" b="1" dirty="0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vào</a:t>
            </a:r>
            <a:r>
              <a:rPr lang="en-US" sz="1600" b="1" dirty="0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 Ba </a:t>
            </a:r>
            <a:r>
              <a:rPr lang="en-US" sz="1600" b="1" dirty="0" err="1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Bể</a:t>
            </a:r>
            <a:r>
              <a:rPr lang="en-US" sz="1600" b="1" dirty="0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 </a:t>
            </a:r>
          </a:p>
          <a:p>
            <a:r>
              <a:rPr lang="en-US" sz="1600" b="1" dirty="0" err="1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Núi</a:t>
            </a:r>
            <a:r>
              <a:rPr lang="en-US" sz="1600" b="1" dirty="0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dựng</a:t>
            </a:r>
            <a:r>
              <a:rPr lang="en-US" sz="1600" b="1" dirty="0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cheo</a:t>
            </a:r>
            <a:r>
              <a:rPr lang="en-US" sz="1600" b="1" dirty="0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leo</a:t>
            </a:r>
            <a:r>
              <a:rPr lang="en-US" sz="1600" b="1" dirty="0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, </a:t>
            </a:r>
            <a:r>
              <a:rPr lang="en-US" sz="1600" b="1" dirty="0" err="1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hồ</a:t>
            </a:r>
            <a:r>
              <a:rPr lang="en-US" sz="1600" b="1" dirty="0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lặng</a:t>
            </a:r>
            <a:r>
              <a:rPr lang="en-US" sz="1600" b="1" dirty="0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im</a:t>
            </a:r>
            <a:endParaRPr lang="en-US" sz="1600" b="1" dirty="0">
              <a:solidFill>
                <a:srgbClr val="FF0000"/>
              </a:solidFill>
              <a:latin typeface="#9Slide03 Arima Madurai"/>
              <a:ea typeface="Tahoma" pitchFamily="34" charset="0"/>
              <a:cs typeface="#9Slide03 Arima Madurai"/>
            </a:endParaRPr>
          </a:p>
          <a:p>
            <a:r>
              <a:rPr lang="en-US" sz="1600" b="1" dirty="0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Lá </a:t>
            </a:r>
            <a:r>
              <a:rPr lang="en-US" sz="1600" b="1" dirty="0" err="1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rrừng</a:t>
            </a:r>
            <a:r>
              <a:rPr lang="en-US" sz="1600" b="1" dirty="0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với</a:t>
            </a:r>
            <a:r>
              <a:rPr lang="en-US" sz="1600" b="1" dirty="0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gió</a:t>
            </a:r>
            <a:r>
              <a:rPr lang="en-US" sz="1600" b="1" dirty="0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ngâm</a:t>
            </a:r>
            <a:r>
              <a:rPr lang="en-US" sz="1600" b="1" dirty="0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 se </a:t>
            </a:r>
            <a:r>
              <a:rPr lang="en-US" sz="1600" b="1" dirty="0" err="1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sẽ</a:t>
            </a:r>
            <a:endParaRPr lang="en-US" sz="1600" b="1" dirty="0">
              <a:solidFill>
                <a:srgbClr val="FF0000"/>
              </a:solidFill>
              <a:latin typeface="#9Slide03 Arima Madurai"/>
              <a:ea typeface="Tahoma" pitchFamily="34" charset="0"/>
              <a:cs typeface="#9Slide03 Arima Madurai"/>
            </a:endParaRPr>
          </a:p>
          <a:p>
            <a:r>
              <a:rPr lang="en-US" sz="1600" b="1" dirty="0" err="1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Họa</a:t>
            </a:r>
            <a:r>
              <a:rPr lang="en-US" sz="1600" b="1" dirty="0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tiếng</a:t>
            </a:r>
            <a:r>
              <a:rPr lang="en-US" sz="1600" b="1" dirty="0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lòng</a:t>
            </a:r>
            <a:r>
              <a:rPr lang="en-US" sz="1600" b="1" dirty="0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 ta </a:t>
            </a:r>
            <a:r>
              <a:rPr lang="en-US" sz="1600" b="1" dirty="0" err="1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với</a:t>
            </a:r>
            <a:r>
              <a:rPr lang="en-US" sz="1600" b="1" dirty="0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tiếng</a:t>
            </a:r>
            <a:r>
              <a:rPr lang="en-US" sz="1600" b="1" dirty="0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chim</a:t>
            </a:r>
            <a:r>
              <a:rPr lang="en-US" sz="1600" b="1" dirty="0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.</a:t>
            </a:r>
          </a:p>
          <a:p>
            <a:endParaRPr lang="en-US" sz="1600" b="1" dirty="0">
              <a:solidFill>
                <a:srgbClr val="FF0000"/>
              </a:solidFill>
              <a:latin typeface="#9Slide03 Arima Madurai"/>
              <a:ea typeface="Tahoma" pitchFamily="34" charset="0"/>
              <a:cs typeface="#9Slide03 Arima Madurai"/>
            </a:endParaRPr>
          </a:p>
          <a:p>
            <a:r>
              <a:rPr lang="en-US" sz="1600" b="1" dirty="0" err="1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Thuyền</a:t>
            </a:r>
            <a:r>
              <a:rPr lang="en-US" sz="1600" b="1" dirty="0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 ta </a:t>
            </a:r>
            <a:r>
              <a:rPr lang="en-US" sz="1600" b="1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lướt</a:t>
            </a:r>
            <a:r>
              <a:rPr lang="en-US" sz="1600" b="1" dirty="0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nhẹ</a:t>
            </a:r>
            <a:r>
              <a:rPr lang="en-US" sz="1600" b="1" dirty="0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trên</a:t>
            </a:r>
            <a:r>
              <a:rPr lang="en-US" sz="1600" b="1" dirty="0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 Ba </a:t>
            </a:r>
            <a:r>
              <a:rPr lang="en-US" sz="1600" b="1" dirty="0" err="1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Bể</a:t>
            </a:r>
            <a:endParaRPr lang="en-US" sz="1600" b="1" dirty="0">
              <a:solidFill>
                <a:srgbClr val="FF0000"/>
              </a:solidFill>
              <a:latin typeface="#9Slide03 Arima Madurai"/>
              <a:ea typeface="Tahoma" pitchFamily="34" charset="0"/>
              <a:cs typeface="#9Slide03 Arima Madurai"/>
            </a:endParaRPr>
          </a:p>
          <a:p>
            <a:r>
              <a:rPr lang="en-US" sz="1600" b="1" dirty="0" err="1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Trên</a:t>
            </a:r>
            <a:r>
              <a:rPr lang="en-US" sz="1600" b="1" dirty="0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cả</a:t>
            </a:r>
            <a:r>
              <a:rPr lang="en-US" sz="1600" b="1" dirty="0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mây</a:t>
            </a:r>
            <a:r>
              <a:rPr lang="en-US" sz="1600" b="1" dirty="0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trời</a:t>
            </a:r>
            <a:r>
              <a:rPr lang="en-US" sz="1600" b="1" dirty="0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, </a:t>
            </a:r>
            <a:r>
              <a:rPr lang="en-US" sz="1600" b="1" dirty="0" err="1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trên</a:t>
            </a:r>
            <a:r>
              <a:rPr lang="en-US" sz="1600" b="1" dirty="0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núi</a:t>
            </a:r>
            <a:r>
              <a:rPr lang="en-US" sz="1600" b="1" dirty="0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xanh</a:t>
            </a:r>
            <a:endParaRPr lang="en-US" sz="1600" b="1" dirty="0">
              <a:solidFill>
                <a:srgbClr val="FF0000"/>
              </a:solidFill>
              <a:latin typeface="#9Slide03 Arima Madurai"/>
              <a:ea typeface="Tahoma" pitchFamily="34" charset="0"/>
              <a:cs typeface="#9Slide03 Arima Madurai"/>
            </a:endParaRPr>
          </a:p>
          <a:p>
            <a:r>
              <a:rPr lang="en-US" sz="1600" b="1" dirty="0" err="1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Mây</a:t>
            </a:r>
            <a:r>
              <a:rPr lang="en-US" sz="1600" b="1" dirty="0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trắng</a:t>
            </a:r>
            <a:r>
              <a:rPr lang="en-US" sz="1600" b="1" dirty="0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bồng</a:t>
            </a:r>
            <a:r>
              <a:rPr lang="en-US" sz="1600" b="1" dirty="0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bềnh</a:t>
            </a:r>
            <a:r>
              <a:rPr lang="en-US" sz="1600" b="1" dirty="0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trôi</a:t>
            </a:r>
            <a:r>
              <a:rPr lang="en-US" sz="1600" b="1" dirty="0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lặng</a:t>
            </a:r>
            <a:r>
              <a:rPr lang="en-US" sz="1600" b="1" dirty="0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lẽ</a:t>
            </a:r>
            <a:endParaRPr lang="en-US" sz="1600" b="1" dirty="0">
              <a:solidFill>
                <a:srgbClr val="FF0000"/>
              </a:solidFill>
              <a:latin typeface="#9Slide03 Arima Madurai"/>
              <a:ea typeface="Tahoma" pitchFamily="34" charset="0"/>
              <a:cs typeface="#9Slide03 Arima Madurai"/>
            </a:endParaRPr>
          </a:p>
          <a:p>
            <a:r>
              <a:rPr lang="en-US" sz="1600" b="1" dirty="0" err="1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Mái</a:t>
            </a:r>
            <a:r>
              <a:rPr lang="en-US" sz="1600" b="1" dirty="0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chèo</a:t>
            </a:r>
            <a:r>
              <a:rPr lang="en-US" sz="1600" b="1" dirty="0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khua</a:t>
            </a:r>
            <a:r>
              <a:rPr lang="en-US" sz="1600" b="1" dirty="0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bóng</a:t>
            </a:r>
            <a:r>
              <a:rPr lang="en-US" sz="1600" b="1" dirty="0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núi</a:t>
            </a:r>
            <a:r>
              <a:rPr lang="en-US" sz="1600" b="1" dirty="0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 rung </a:t>
            </a:r>
            <a:r>
              <a:rPr lang="en-US" sz="1600" b="1" dirty="0" err="1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rinh</a:t>
            </a:r>
            <a:r>
              <a:rPr lang="en-US" sz="1600" b="1" dirty="0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.</a:t>
            </a:r>
          </a:p>
          <a:p>
            <a:endParaRPr lang="en-US" sz="1600" b="1" dirty="0">
              <a:solidFill>
                <a:srgbClr val="FF0000"/>
              </a:solidFill>
              <a:latin typeface="#9Slide03 Arima Madurai"/>
              <a:ea typeface="Tahoma" pitchFamily="34" charset="0"/>
              <a:cs typeface="#9Slide03 Arima Madurai"/>
            </a:endParaRPr>
          </a:p>
          <a:p>
            <a:r>
              <a:rPr lang="en-US" sz="1600" b="1" dirty="0" err="1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Thuyền</a:t>
            </a:r>
            <a:r>
              <a:rPr lang="en-US" sz="1600" b="1" dirty="0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 qua </a:t>
            </a:r>
            <a:r>
              <a:rPr lang="en-US" sz="1600" b="1" dirty="0" err="1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quanh</a:t>
            </a:r>
            <a:r>
              <a:rPr lang="en-US" sz="1600" b="1" dirty="0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quất</a:t>
            </a:r>
            <a:r>
              <a:rPr lang="en-US" sz="1600" b="1" dirty="0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trên</a:t>
            </a:r>
            <a:r>
              <a:rPr lang="en-US" sz="1600" b="1" dirty="0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 Ba </a:t>
            </a:r>
            <a:r>
              <a:rPr lang="en-US" sz="1600" b="1" dirty="0" err="1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Bể</a:t>
            </a:r>
            <a:endParaRPr lang="en-US" sz="1600" b="1" dirty="0">
              <a:solidFill>
                <a:srgbClr val="FF0000"/>
              </a:solidFill>
              <a:latin typeface="#9Slide03 Arima Madurai"/>
              <a:ea typeface="Tahoma" pitchFamily="34" charset="0"/>
              <a:cs typeface="#9Slide03 Arima Madurai"/>
            </a:endParaRPr>
          </a:p>
          <a:p>
            <a:r>
              <a:rPr lang="en-US" sz="1600" b="1" dirty="0" err="1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Đỏ</a:t>
            </a:r>
            <a:r>
              <a:rPr lang="en-US" sz="1600" b="1" dirty="0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ối</a:t>
            </a:r>
            <a:r>
              <a:rPr lang="en-US" sz="1600" b="1" dirty="0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vườn</a:t>
            </a:r>
            <a:r>
              <a:rPr lang="en-US" sz="1600" b="1" dirty="0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 cam, </a:t>
            </a:r>
            <a:r>
              <a:rPr lang="en-US" sz="1600" b="1" dirty="0" err="1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thắm</a:t>
            </a:r>
            <a:r>
              <a:rPr lang="en-US" sz="1600" b="1" dirty="0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bãi</a:t>
            </a:r>
            <a:r>
              <a:rPr lang="en-US" sz="1600" b="1" dirty="0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ngô</a:t>
            </a:r>
            <a:endParaRPr lang="en-US" sz="1600" b="1" dirty="0">
              <a:solidFill>
                <a:srgbClr val="FF0000"/>
              </a:solidFill>
              <a:latin typeface="#9Slide03 Arima Madurai"/>
              <a:ea typeface="Tahoma" pitchFamily="34" charset="0"/>
              <a:cs typeface="#9Slide03 Arima Madurai"/>
            </a:endParaRPr>
          </a:p>
          <a:p>
            <a:r>
              <a:rPr lang="en-US" sz="1600" b="1" dirty="0" err="1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Thuyền</a:t>
            </a:r>
            <a:r>
              <a:rPr lang="en-US" sz="1600" b="1" dirty="0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ơi</a:t>
            </a:r>
            <a:r>
              <a:rPr lang="en-US" sz="1600" b="1" dirty="0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, </a:t>
            </a:r>
            <a:r>
              <a:rPr lang="en-US" sz="1600" b="1" dirty="0" err="1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chầm</a:t>
            </a:r>
            <a:r>
              <a:rPr lang="en-US" sz="1600" b="1" dirty="0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chậm</a:t>
            </a:r>
            <a:r>
              <a:rPr lang="en-US" sz="1600" b="1" dirty="0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chờ</a:t>
            </a:r>
            <a:r>
              <a:rPr lang="en-US" sz="1600" b="1" dirty="0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 ta </a:t>
            </a:r>
            <a:r>
              <a:rPr lang="en-US" sz="1600" b="1" dirty="0" err="1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nhé</a:t>
            </a:r>
            <a:endParaRPr lang="en-US" sz="1600" b="1" dirty="0">
              <a:solidFill>
                <a:srgbClr val="FF0000"/>
              </a:solidFill>
              <a:latin typeface="#9Slide03 Arima Madurai"/>
              <a:ea typeface="Tahoma" pitchFamily="34" charset="0"/>
              <a:cs typeface="#9Slide03 Arima Madurai"/>
            </a:endParaRPr>
          </a:p>
          <a:p>
            <a:r>
              <a:rPr lang="en-US" sz="1600" b="1" dirty="0" err="1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Muốn</a:t>
            </a:r>
            <a:r>
              <a:rPr lang="en-US" sz="1600" b="1" dirty="0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 ở </a:t>
            </a:r>
            <a:r>
              <a:rPr lang="en-US" sz="1600" b="1" dirty="0" err="1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đây</a:t>
            </a:r>
            <a:r>
              <a:rPr lang="en-US" sz="1600" b="1" dirty="0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thôi</a:t>
            </a:r>
            <a:r>
              <a:rPr lang="en-US" sz="1600" b="1" dirty="0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chẳng</a:t>
            </a:r>
            <a:r>
              <a:rPr lang="en-US" sz="1600" b="1" dirty="0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muốn</a:t>
            </a:r>
            <a:r>
              <a:rPr lang="en-US" sz="1600" b="1" dirty="0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về</a:t>
            </a:r>
            <a:r>
              <a:rPr lang="en-US" sz="1600" b="1" dirty="0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 !</a:t>
            </a:r>
          </a:p>
          <a:p>
            <a:r>
              <a:rPr lang="en-US" sz="1600" b="1" dirty="0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HOÀNG TRUNG THÔNG</a:t>
            </a:r>
            <a:endParaRPr lang="vi-VN" sz="1600" b="1" dirty="0">
              <a:solidFill>
                <a:srgbClr val="FF0000"/>
              </a:solidFill>
              <a:latin typeface="#9Slide03 Arima Madurai"/>
              <a:ea typeface="Tahoma" pitchFamily="34" charset="0"/>
              <a:cs typeface="#9Slide03 Arima Madurai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403350" y="268288"/>
            <a:ext cx="70564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6" tIns="45698" rIns="91396" bIns="45698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#9Slide03 Arima Madurai"/>
              </a:rPr>
              <a:t>Bài đọc 1: Trên hồ Ba Bể </a:t>
            </a:r>
          </a:p>
          <a:p>
            <a:pPr algn="ctr"/>
            <a:r>
              <a:rPr lang="en-US" sz="1200" b="1">
                <a:solidFill>
                  <a:srgbClr val="FF0000"/>
                </a:solidFill>
                <a:latin typeface="#9Slide03 Arima Madurai"/>
              </a:rPr>
              <a:t>(Trích)</a:t>
            </a:r>
            <a:endParaRPr lang="vi-VN" sz="1200" b="1">
              <a:solidFill>
                <a:srgbClr val="FF0000"/>
              </a:solidFill>
              <a:latin typeface="#9Slide03 Arima Madurai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95288" y="1130300"/>
            <a:ext cx="3960812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6" tIns="45698" rIns="91396" bIns="45698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Thuyền ta chầm chậm vào Ba Bể </a:t>
            </a:r>
          </a:p>
          <a:p>
            <a:r>
              <a:rPr lang="en-US" sz="1600" b="1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Núi dựng cheo leo, hồ lặng im</a:t>
            </a:r>
          </a:p>
          <a:p>
            <a:r>
              <a:rPr lang="en-US" sz="1600" b="1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Lá rrừng với gió ngâm se sẽ</a:t>
            </a:r>
          </a:p>
          <a:p>
            <a:r>
              <a:rPr lang="en-US" sz="1600" b="1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Họa tiếng lòng ta với tiếng chim.</a:t>
            </a:r>
          </a:p>
          <a:p>
            <a:endParaRPr lang="en-US" sz="1600" b="1">
              <a:solidFill>
                <a:srgbClr val="FF0000"/>
              </a:solidFill>
              <a:latin typeface="#9Slide03 Arima Madurai"/>
              <a:ea typeface="Tahoma" pitchFamily="34" charset="0"/>
              <a:cs typeface="#9Slide03 Arima Madurai"/>
            </a:endParaRPr>
          </a:p>
          <a:p>
            <a:r>
              <a:rPr lang="en-US" sz="1600" b="1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Thuyền ta lướt nhẹ trên Ba Bể</a:t>
            </a:r>
          </a:p>
          <a:p>
            <a:r>
              <a:rPr lang="en-US" sz="1600" b="1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Trên cả mây trời, trên núi xanh</a:t>
            </a:r>
          </a:p>
          <a:p>
            <a:r>
              <a:rPr lang="en-US" sz="1600" b="1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Mây trắng bồng bềnh trôi lặng lẽ</a:t>
            </a:r>
          </a:p>
          <a:p>
            <a:r>
              <a:rPr lang="en-US" sz="1600" b="1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Mái chèo khua bóng núi rung rinh.</a:t>
            </a:r>
          </a:p>
          <a:p>
            <a:endParaRPr lang="en-US" sz="1600" b="1">
              <a:solidFill>
                <a:srgbClr val="FF0000"/>
              </a:solidFill>
              <a:latin typeface="#9Slide03 Arima Madurai"/>
              <a:ea typeface="Tahoma" pitchFamily="34" charset="0"/>
              <a:cs typeface="#9Slide03 Arima Madurai"/>
            </a:endParaRPr>
          </a:p>
          <a:p>
            <a:r>
              <a:rPr lang="en-US" sz="1600" b="1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Thuyền qua quanh quất trên Ba Bể</a:t>
            </a:r>
          </a:p>
          <a:p>
            <a:r>
              <a:rPr lang="en-US" sz="1600" b="1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Đỏ ối vườn cam, thắm bãi ngô</a:t>
            </a:r>
          </a:p>
          <a:p>
            <a:r>
              <a:rPr lang="en-US" sz="1600" b="1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Thuyền ơi, chầm chậm chờ ta nhé</a:t>
            </a:r>
          </a:p>
          <a:p>
            <a:r>
              <a:rPr lang="en-US" sz="1600" b="1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Muốn ở đây thôi chẳng muốn về !</a:t>
            </a:r>
          </a:p>
          <a:p>
            <a:r>
              <a:rPr lang="en-US" sz="1600" b="1">
                <a:solidFill>
                  <a:srgbClr val="FF0000"/>
                </a:solidFill>
                <a:latin typeface="#9Slide03 Arima Madurai"/>
                <a:ea typeface="Tahoma" pitchFamily="34" charset="0"/>
                <a:cs typeface="#9Slide03 Arima Madurai"/>
              </a:rPr>
              <a:t>HOÀNG TRUNG THÔNG</a:t>
            </a:r>
            <a:endParaRPr lang="vi-VN" sz="1600" b="1">
              <a:solidFill>
                <a:srgbClr val="FF0000"/>
              </a:solidFill>
              <a:latin typeface="#9Slide03 Arima Madurai"/>
              <a:ea typeface="Tahoma" pitchFamily="34" charset="0"/>
              <a:cs typeface="#9Slide03 Arima Madurai"/>
            </a:endParaRPr>
          </a:p>
        </p:txBody>
      </p:sp>
      <p:pic>
        <p:nvPicPr>
          <p:cNvPr id="93187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1011238"/>
            <a:ext cx="4024313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df27d38f79e52afc1779e4ff342b044debeba"/>
  <p:tag name="ISPRING_RESOURCE_PATHS_HASH_PRESENTER" val="4a3a478bfd6cb1622a7e13d6416b58061b854d5"/>
  <p:tag name="ISPRING_PLAYERS_CUSTOMIZATION" val="UEsDBBQAAgAIAMJVUUeGTlx93QMAAGkOAAAdAAAAdW5pdmVyc2FsL2NvbW1vbl9tZXNzYWdlcy5sbmetV91u2zYUvi/QdyAEFNgulrYDWhSD44C2GFuILLkSHScbBoGRGJsIRXr6cZtd7Wn2YHuSHVJyEqcdLMW7sGDS/r7z950jcnD2NZdoy4tSaHXqvD955yCuUp0JtTp1FvT8p08OKiumMia14qeO0g46G75+NZBMrWq24vD99SuEBjkvS1iWQ7N6XCORnTrzUTIOZ3McXCd+OAmTkTdxhmOdb5i6R75e6R9+/vjp6/sPH38cvG1xXWjiGfb9fSJkmT6860AU0Cj0E2AjfhKQK+oMzbMfLlxQ3wuIM2y/9EPPI3LpDM3zIG4RRSSgSex7Lkm8OAlCanPhE0pcZ3ita7RmW44qjbaCf0HVmkMdK1FwVEqR2R9SDRuq5oeMuRFeesEkoWHoxwkJ3N2OMyQqQ27BvoA6erJEOCYREBSs5MULsIkttYUjLGU/hqk3mfrwocaFqVitJXyqvn7MSQDV4uoQakbiGE9IMgqvoE4gq7APIrwANV30QVyTGBRA4kOYAF96E0y9MDAKikhMI2/8IJ+UKaSVvEcsTQGHNgXfCl2XsGMUxbNGSGU/KzH5vADhetj/jkgbQiSUletKbDm4UGSH6wItMyauqcznhfdrco49n7gJlMoNlwm1vWyMMVC/0hViUmoTANhl2ZaplKMbnrIapHQPf8tEZv+2YRC28eSPWvyJWNV2zpu26QKXXL05Oc41j/owLJasUB066BnVXst/G2xelxBpVfF8Ux2K4kkmTv4XL46Na47j+D+D6lKXIyN6Zr9vODFInETwWoNuHwndHUFmoA8YazkTsjvKC87B0LzgJYx4XiBP3fawGYQtQaDRSzkuIfN7LlxCRXrgl2QUe9TkmN+Uojr4SrKFaur9fY2kcAaQvOKPOrnhtxr6X3K2hSLCvigb4Zy8wFgvQewmqxmBT+d0yxKAQytWwXkLgUtS5BB/1oFzMSO7DDbjdS8TS13LzI4zKe7siIXa1HmTkE1Tp8bobaFzuytZueulZsKfHeNFE1zUGJ0/MXiINCY4Gk+TMQ7GxJzmTA/LjiDQsvHJp3Hi45GBg6hzVqVreK/c6lplHYmaA5lLzjGQtSmNOSvS9T9//d2R45knzS5qd3/pRQIdauYSeSD7LdAVL38/RELxaB9nF11Q7QF2h+t4nrVVb5OHKcXj6QyEAceRPsAZji5gJthDljOcseIOBgrVWpZ9WGykpv4V74V7PMLXlRSK98EeN5JNwNSbJ9h17X0GtC9Fete8yjLE7FAzFxsJF5uuZOMpDmDePOPjmah6EtoRv+tu6LNm/dhl228n/sOqtJfCwdsnd8R/AVBLAwQUAAIACADCVVFHuYMDpcIDAAAWDwAAJwAAAHVuaXZlcnNhbC9mbGFzaF9wdWJsaXNoaW5nX3NldHRpbmdzLnhtbOVX3XLaOBS+5yk03ullMekm2zQDZDqJmTIlwIKzba8YYR2wNrLklWQoverT7IPtk+yRlRBTaOpsJzvd2dwQH53znf9Pdvv8YybICrThSnaCo2YrICATxbhcdoLruPf8NCDGUsmoUBI6gVQBOe822nkxF9ykU7AWVQ1BGGnOctsJUmvzszBcr9dNbnLtTpUoLOKbZqKyMNdgQFrQYS7oBn/sJgcTdBsNQtpedKVYIYBwhiFI7qKjoieoSYPQq81pcrPUqpDsQgmliV7OO8FPrfLvTsdDXfIMpEvOdFHoxPaMMsZdPFRM+ScgKfBlioEftY4DsubMpp3gxbGDQfVwH6YE90lQB3OhMBtpb/EzsJRRS/2jd6hhARrLCqZrdQEIuiOraFr4aLcCL2IbSTOexHhCXKk6wWU8m0S9aBINL6LZ9WTgQ61tEffjQVTLZjroX0az4SiOprM38dXg0UZx9D5+hFH9yN58GEeTQX/4dhaPRoO4P763KqtbqWM73G1JG1unCl0tvE2LbC4pFzjOX1TfgMWFEFQvIVY9jmOyoMJAQH7PYflrQQW3Gzc6uDc3APlrk0NiJ24uOoHrdXAP5wExMByW7dCdvNrO3MvTndRD7/0+rYNRtqm1NElxOu3dcFUld1oLJXcyc89krgTb5gPZHNiQZlDZuekNlz3UPArIAnsgMNPXmlMREG4x82RrbIq5sdyWW96rahLEQjYBcjXdq0SSUm12Cr4tuluspPtOFYKRjSqI4DdArCLYuiLD/1Ig1Q0kC62yUookYYkRHD2uOKyBnfs6esCvOfqALrICLZGfcgHWe/ij4J/IHBZKIy7QFTIZyrnx+M1HAefUmHtQehfjMz/3/eFl9P6ZS5CyFUVOeBw4Nhyy3D4FPsXcpUIXQiisZgUCK5PQwkDZH8ZZqVYnzdq+U7oqm+4aWYJiuznG4zHxIMHR5PKWT2sAJlQSJcWG0AS337gRWnFVGJT4YfHQ5h8F6E0Jl2WoS9wgdKYZ6DporaMXPx+f/PLy9NVZM/zr85/PHzS6ZcSxoM6bp8SLBxm+tuUXt8k37L7C2t+weoC792x7SmduvNme18MXzC1v7lNLO3SUd5gBS57+EQlwdB1jnaI6EzSeRL/V0RtiwWrNdzStBTeqozV6W0dr4sl9XCH2OmbvqJZIzf8J1SHeIkt/ZeE9InjGcbSfjCD+leX5rtcHv3lPszw/bsm+h2/+LxXzT9tX+J139nZ48PPLnWRc8gzr6C7j7Tdb9+S4hV8BB48aDUTb/ZbtNv4GUEsDBBQAAgAIAMJVUUdGxXBrugIAAFUKAAAhAAAAdW5pdmVyc2FsL2ZsYXNoX3NraW5fc2V0dGluZ3MueG1slVZdT+MwEHy/X1GV96bqB1DJVCKFSkjcgQ7Eu5NsE6uOHdlOuf77sxObOG1CSiUkPDtjr9ez2yK5J2z9azRCMadcvIFShKXSIA4bkeRuHJVKcTaJOVPA1IRxkWM6Xl9tqw8KKuaQih9AaM10Gk630wHNDsfQHHO5xJ7xfV4xzwvMjs885ZMIx/tU8JIlg7LsWICghO01c7a6vg9nfUxKpHpSkLdyerh+3PRv3pYUAqQEk9JssbxdhYMqiiOg7qTFfBEuby7UNEd9f/sT2YFIoirZcnEdrhZ9sgKn0C7ytPr085ne/ccCBf/UYI0Lio8gfrQ5L8riJx4pBE9NQdua2Wq+nA9rKMeJbr/LDzEXMgdpxe3NZr596FPY8pwZw/7r9z0y7So4fTV1PRkI5tEjCmslSkCBW9UxmfHPl1Lp/nBxH2k4rzrnV1xKn9VgDe8vfBKWeCQLNIwPTsscNnW6HrGNN/zNJqwmxXqHqbTcL8xLUMDBgl6GDdgw/+iqnjE9sGG+UZLAC6PH8wxOQ7XIPXGI7WN+X30dBYb10hXMrVzUnPRsGld6qVrAcXKewFqadN5JDubZUFBhdUrBWU6I4QNJsSKc/Ta86FhdRqLgJGCd1u0rpIii0GW3Kkc9pP1yVethN9bfCc3d6vVI6RF+N8ZK4TjL9XeSHI+sTveI3mYcdCvMkNR0EE9sxz1NlVifKMdiD+KdcyovlTCu4GIyr3urj44Crwgo6K4yspt0lZ+VeQTiUb8aAWebNlbzMpJmVP+pDwKfkLigfbSeaC1Vmd6PYfJlSw+wHgAs4uzLAfWqDuUlVYTCAVzze0B15b67Iald2me4e/UMO+VbziIXedLOisYsPq8d6BB86Ly6FXWk7XvLaxtf4UhWV2u1vhvD3tatyewGmrGfP8uqtXVTa2cdP6+hBs3Pyf9QSwMEFAACAAgAwlVRR2b3kIiVAwAAJw4AACYAAAB1bml2ZXJzYWwvaHRtbF9wdWJsaXNoaW5nX3NldHRpbmdzLnhtbN1X3XIaNxS+5yk06uQyrJ06jeMBPBl7GTMhQGGdnytGrA6saq20lbQQctWn6YP1SXq0sjEEh6wzTaYtN7BH53zn/9PSOv+YS7IEY4VWbXrcPKIEVKq5UIs2vU66T08psY4pzqRW0KZKU3LeabSKciaFzSbgHKpagjDKnhWuTTPnirMoWq1WTWEL40+1LB3i22aq86gwYEE5MFEh2Rq/3LoASzuNBiGtIHqjeSmBCI4hKOGjY/LK5ZJGQWvG0puF0aXiF1pqQ8xi1qY/HVWfO52AdClyUD4320GhF7szxrnw4TA5EZ+AZCAWGcZ9fHRCyUpwl7XpsxMPg+rRPkwFHnJgHuZCYzLK3eLn4BhnjoXH4NDAHAxWFWzHmRIQdEe2pengo9sIgoivFctFmuAJ8ZVq08tkOo678TgeXMTT63E/hFrbIukl/biWzaTfu4yng2EST6ZXyZv+o42S+H3yCKP6kV19GMXjfm/wepoMh/2kN7q3qqq7VcdWtNuSFrZOl2a78C4r85liQuI0f1Z9Cw73QTKzgER3BY7JnEkLlPxWwOLXkknh1n50cG1uAIpXtoDUjf1ctKnvNb2HC4AYGA7LZuiev9zM3IvTndSj4P0+rQejbDHnWJrhdLq74dqW3GnNtdrJzD+TmZZ8k88ciywxlVdGMEmJcJhaujl1vgCuKySW39seN+fK7eWWZszYnRJuyuhXJe2806XkZK1LIsUNEKcJNqPM8VcGZHunyNzovJJKZh2xUnAgSwEr4OehMgHwS44+oIu8REsknEKCCx5+L8UnMoO5NogLbInUhHJhA37zUcAFs/YelN3F+CRMcm9wGb9/4hNkfMlwyx8Hji2EvHDfA59h7kqjCyk1VnMLAiuTstJC1R8ueKVWJ83avjO2rJruG1mBYrsFxhMw8SDF0RLqliFrAKZMEa3kmrAU99n6EVoKXVqUhGEJ0PabAgymRKgq1AVeQ+jMcDB10I6On/188vyXF6cvz5rRX3/8+fSg0S3HjSTz3gLJXRzk7NqWn90PX7H7Ag9/xeoAG+/ZdrXJ/XjzPa8PXxm3TLhPLa3IE9HDnFYx74+htOF1gpnHdWZiNI7f1tEbYAlqTWw8qQU3rKM1fF1HaxzoerRF1XXM3jGjkGz/E6oDvBcW4RLCm0GKXOCwfreV/yHrcPiKD8vyD63Dv7cIBznhf1uD8LR5Fd55921FD/6NaaB8989dp/E3UEsDBBQAAgAIAMJVUUf/ogaAlAEAAA8GAAAfAAAAdW5pdmVyc2FsL2h0bWxfc2tpbl9zZXR0aW5ncy5qc42Uy27CMBBF93wFSrcVikJ4dddAkSqxqNTuqi6cYEKEY1u2k5Ii/r1xwsNOJoBX9tXxHc9YM4dev1xO5PRf+odqX50/7HOlYa0pkeFnWycdeqp1R5Jkjb+SFJOEYqeB5OerF/l4JSBjh1amYfGpbaXh5zCA5oAmAE0CWg5ov4C219oGEWmKfxexZ2RVZ2SUOcyUYnQQMaowVQPKRIoqxnlaVstMsAGzHIsadd3AXboAukERtkxvk1fHdvCIpRzRYsViNghRtIsFy+i6i94WHIvyw3c14M3Gr4FnAiSR6l3htBl4MX6b21Y2yQWWEp/iev5oOgtAmKAQE8PXH/rBaHIDtYzbCTXoPJGJOtMjfxzMfJPmKMatKrnVsjFaej3KKbxXXUXiBBVYPGLFeMYf+EAuWKwr0kK92XA0hFHC0Dqh8V1L/VhtW4PTyXy4XJjgNdHTr1ktxBottIXaL+2aHFDfNy8rayid48pG3BV0lUAiFJhBIIfEHJ4kqjlJ9Pm77yClULRNywFRPvjn3tPs+XvsHf8BUEsDBBQAAgAIAMJVUUca2uo7qgAAAB8BAAAaAAAAdW5pdmVyc2FsL2kxOG5fcHJlc2V0cy54bWydjzEPwiAQhXd+BbldsFvTAN1M3Bx0NhVRSejRcNT684XUGGeHS+5d3vdeTvWvMfCnS+QjamjEFrhDG68e7xpOx92mBU55wOsQIjoNGIH3hinftHhIjlwmXiKQNDxynjopl2URnqZUEiiGOZdgEjaOsswYUVZSTisKK9v5v+jPDQxjnKvL7EPeoyl7UauFU7IaKnN2KDzeIshqUPLrrsrOlEtFEUr+PGbYG1BLAwQUAAIACADCVVFHnb6aWHcAAACCAAAAHAAAAHVuaXZlcnNhbC9sb2NhbF9zZXR0aW5ncy54bWwdzD0KwzAMQOE9pxCa2iH92TrEydYtJdD0ACJWi0GWiy1Ccvuabm/4eN2wRYGVcwlJHV5PFwTWJfmgH4ev+d7eEIqRepKk7FATwtA3naSF5MlmFRb4Cu2cZ441jB8Uq5wyF1Yjq2c4jDtMf3SEFsb6fwf2eO6bH1BLAwQUAAIACAADdMtEzoIJN+wCAACICAAAFAAAAHVuaXZlcnNhbC9wbGF5ZXIueG1srVVNb9swDD2nwP6DoXutpF3XNJBbdAWKHdahQNZtt0C1GVuLbXmSXDf99aP8bc/pVmAHAzbF90jxkTS7ek5i5wmUFjL1yMKdEwdSXwYiDT3y8PX2eEmuLt8dsSzme1COCDySp8ICeEycALSvRGYQfM9N5JGewUVm4mRKSCXMHrnPkLuLtCTvjmbokmqPRMZkK0qLonCFRkQaahnnlkS7vkxopkBDakDRKg3iNNiV+Tsan0Sm1Owz0D1kZt4euCZpOZ61GJAUp65UIT2Zzxf0x93ntR9Bwo9Fqg1PfSAOVnJWlvKR+7s7GeQxaGubsSrJNRhjkyhtM2ZWYrFMHa18j1QOmwS05iFoN05DQissnQCzbcx1VPPoAa3l1TtR85Z+G/u9adxK5WjnnOWPsdARHvUhnXUSyOgwKkvK65Yd9NB00K1lIo6CX7lQEJSf39oWmS9IFbDtuDJPVxc+HuDbLfeNVPsbhGEX1Qq6rWhuJZpbgloOt42+7ihIc9stcJMraEo1Y08iAPmFK8VtW1walQOjI2ONpUMwo9WVa5E6QVhkkvjsH7SxfiNpfurXlCkB/0OYT0jU1kSkATzfCvQxkGBNDWCxrc01WezamF1OOn9Men09MFU51qLgRRzDVQg4hgE3nHZ2eggKimt08XM1wvYODoIjEUYxPmaSYXx6kCbhajfJ0Ds4CI6lv5uAtua2jHRcx1EztR3E6MQ6YX6ujUzES9megz1jVmUfvjZyzdF1JtqD8/kfoziI0QzmlkysLvvW21fN4b2dU6M7n01WWQbdivMAJs8qr2YW8mzkE8CW57G56efU7MMedJTz1HRMc33HfpfFWryAU4jA/ukWp7YmEdie8ciH5WmPAfXE7TIIX5qmIjJaS1KpeUg5hrV5ElBUmGpWPqLqoZJ5Goy0cbPu56Bj3FXXCrgTwxYzXZxg88nMI+/xpb7LxdlFd5XzxUWDLfO6rwJXubxhVdcJd51B635tL8LqmcfX31BLAwQUAAIACADCVVFHJ1b2OMEHAAD+HQAAKQAAAHVuaXZlcnNhbC9za2luX2N1c3RvbWl6YXRpb25fc2V0dGluZ3MueG1srVnbbuM4En3fryA8GGD2Jb7ItwzcXuhCJ0LbssdSku5dLAzaZmIhkuiRaHdn4If5mv2w/ZIpUlIsKbYjdSZCB61inVNF1oWkMoie3UDfRZz57h+EuyywKedu8BQN/4HQYMU8Fs5CGlEe1Y+SBzdYs29m8MiEDKQRJ8GahGtdjEbDBhrJH9TvqX2jD29trd1CvTZu4T4ycEeHsWvFuFZ0GDNaTX1QL1DEvCFd0YCfZh3Uc6NvAWYQ0ZCbwZp+Hyp57exQfgY3IVm7oBcNu23xHFKrB6MtHtRudnodfGipiqJ0kd4xmkbj0Otd99Qmwo12p6EctH5LaSmo2ek0r7uHZq/VUeBtdN0Flja+7qJ2r91uGYcWbgEaqapmtPRDT7luNlWwhvvX+mE00nqNBmo2m0rbOHS6ykhrINBWgENV+mIBFUPRlO5B1dRmX0EjfaSN2gds4K7eQf0W7jYah7amKY3GcXGPs8su11Faejrpcr5DeDIEJ0dFbtVPJNdgtQtDUHaov/UIp2hJImoRn36qybwMuMxa9MvkBc088kLDf9aSTJVZneJSB/PSWAjiABiH5wgHdTmc6kovs2WSlSN3/am23HHOgqsVCzjwXQUs9IlXG/4UZ1IyzzJItqdhFdwjWdGjuZ78KQtLbEF2w3MJtGL+lgQvY/bErpZk9fwUsl2wLuXm5mVLQ88NnkG7cd3T8UVDnhtxk1M/5x/ui6c8bAtBjahwr4vFUwrpkSX1UosN+VMBdzT5/ooUoHs3crmEqk3xXIJuyRPNB6CviucyJgAr+aj1xPM+iNPvHNQV0QxaF9Vl1eSNxM3zIoptd9uq+bQN2ZNY7Dzu/UC/4jwGvSh4Eh42xFMKJCYoDJaKUrJscv5GQTF5LfaSgQ9WILjZ5pKIJOVMW+jTyUy1vi7G05vpQjNvakM9rkokyvKXVrf/vdnpQudKcCWZ7Ik6Hue5kCTrNMpxWc58Ol4AIR4vLPzFqQ3F78rQ6Z0zNi1cGyb/qUwwm+P72lD8LgO9m8+x5SzssWnghWkvrKkj12WMHWzUhl/ZDm3IniLO0N6l3xDfUATt2Q0pijx3LQdEy3aDHS1hz5irD6Z1s3Cm07G9wJaRSmpDHKyREZJvkA7VieaqjefAEcIWGf4YfCHjLxmQ6nmVSW7Nm9sx/HOEI7fu08aDf/wHvJlhC+JHgxLACbZt9QYvtOkXiBxk3LQiaPoZEu1zRdBXbENmYLsEzFLvzRvVMaeWSK45tp25qb9m1ooEiAXeCyKrFeAQ7B57l+0ikIhko+s4x6LKhmz82x2ktamOT6RwzIncQCbzk7un4EW4LhUpKCsdGyJWv92Z/16MVHOMjQUEz5g+LBxZ9cIegfIIGEfE85iYBpgm6z0JVnCIoyuygxR7AbW1u5ZqWwKTF878vnP/QIQnpfVzUpWWgb/8fPVh70xnDG3lgYRBuRIrsOU6w9sp+3C6BNdhP9/y9+aSWY+rv8uRv2F2M9W2z06tTIw+Pq+CCz8wKRvyHs9hY4R2oLmsEghPIGOgB/rE9SoBTWsE5pJLBA2RuMJUIrCmCYfF0Ado7iEWOUfuIUbVKB6wZpuOWHW6FAfSEmAZvTgPTueOuDZ4FG5wr/mzpI8MeoRHyR4iC3I3ihPq6sfsVU2UtBOLfplt7QmRBW49xZdBcMxzfXEyL0d7N8HpasbtOLckD2znrWXv89xn2ZIhVDs/Xplt9hL6GDJfSj0SpcUWbwr/+qAj8RTnsd3sxbcEr43VuX670FVLx+K0KErdK4+DNBeejR17MVY1wQD57hO+2sCG9CjO8OW54tOegUcq8CXLa1MSrjb///N/5WkK/sRSlEh/rcoDVSz6GH7l+4/FOI3+W4LHUbU8VL6UBCaH5RRa/uwssyFZS9VxVP12Agljy/xgu3BV6vCRJZmo88/QRuRRrjackPAZ2pDDmFeVSE5fJAiv7MPxDrHjnhvQivAP93UxececLVTDkJcrKBTPXT3H2+MaEZR8R0Ee3LIq8Om3qgWNqkBJ1y6vzim3irQnQF3G78eq3J/cOV4Fxxsr3IjZjucuwAEPmTcTnw7efisDBfGlY+nRIQ/FnSl9y2pEG/YtiV2ilZUUNcW3upk4VGZ0j7Ki9pzCFWudUU0ERb175kGD1OPJZNTz8iJK1zX5YW34SLwoQbzK3jgO5/1kKOP5UVjUt+h3/kY/Iyzq22LXmMIF461PxaEsNP3aoZEwKy8TOdChAQFhusDpW15HeDAWX72izEQSQV7TZ2s6lLuf4/o0KWYhyzpcP+PxIHjdxycCs3yxk/tUYeCYvPXL2TvgLvfo+dSW84ACzC61fD+V/4nOqQKIv84WFyOWIv6ypZ9qcNcgq40vvqbXUMLxqSaWM/4Kfg63TbuZaGYZpPTmMtSX3Vw280omA9HDq5lica1fBg3qb9ZpUL8UoUFCez6Awc5f0hBDDrg0Tc68LKu9ST9z3MuTWaqSBPbMaJaAb4A7gOtGaisjyOWVPNi8ZlX8llXwdx53PbqnaavKCDKLc3n+gwiq43Jyq3xMH3k2vRNJ5SpIet0xF7Pa+YGzMHm9OYmLRypWHSfLSE7/RLtKN5+MsRP7UdqoRcJnezTjhcDXT9gC3XPrP6hnt1noUm/+llWUART4zv6J9y9QSwMEFAACAAgASlVRRyOGeibgFAAAGGIAABcAAAB1bml2ZXJzYWwvdW5pdmVyc2FsLnBuZ+3d+VdS6f8AcEuzVc1vNpobObaYuWSOWopLi1kfSy0rLffUMRVEQ1xQZKzMstSmJh1F07RcC3NFcS0XKgwyUVMEM0pEBFRkcUG+OPM5c2aac75/wPdczuFyLvd17n3uvc99nvdzf3g/d9xcnJQ2aW6Sk5NTOnXy+Dk5OQUDOTn56A2Ksn9ibuxYkf2sgZ9zOiqHJWmzZCsKIUfOHJGTq87cvBywTra+MfLkJbicnHLn6ncNAVYWJCcX8OLU8SPn43w5NAkxMd6HMMsDueFLQktK6jEGP5ZUx3U2lAdZGeS8vnyKuOd1DfRuEWbakGKS1tyn0he2+ZVi+H23caWrL+nLWy/uOrXzdvMn1wcLxxyvTpAtOUsPyEjhdM5Cnjn8fcvPWPZsyl2eKCHf3DzEjmlmxYwn5TXVaC4vTHVmPqdLHtt4wOLZ6SH29lGCzcsa8ooa/r+s+fvikLr8C6vzCWWKZsvwZxImV2UUbmK1J+y29ZYDHXLyf18cIDjU3xYyjdyW3xPs9FzKAv4lIiPlB3ZNkR/BlpesVJIYcMO0eIrl90c0SU0O2+YxBQddFH/zHB+sFfR+t5N7ihVnvOMHBFXbDbRfd/5zo2xhJj+wB6sdeLj6dJru99uyib84PLnfvSlnL4YoCApEeY39Hbx8+4uDntsGte/L3aW0QW1rj2pFmaHhP3f4f3LDZ//ZB3CAAxzgAAc4wAEOcIADHOAABzjAAQ5wgAMc4AAHOMABDnCAAxzgAAc4wAEOcIADHOAABzjAAQ5wgAMc4AAHOMABDnCAAxzgAAc4wAEOcIADHOAABzjAAQ5wgAMc4AAHOMABDnCAA/z/K++4mPwlV92vGcnngC7ThB3qHjzJV6uLopVO0bKRxg3NWs1mzU5N4jHbra4Brc96JtzYHZy4j8F/ZV9rhCjeouqVtnA8qZECPqZd+rmI04iXInJiFtxBN1ARBBNlNVPkQrhHLFpIvd51fWf1Rv/04HRWW8FTl6hWnTCI0FaIHcNs/SuZWzIx7POzqnhGymi5D9UQMYZk10803aaS6wPjSRJeOjlu8YtDVH8rSH0vaZ9LXeTZQHx0t3G+9PwQta1ngsNrhF+wh/fMtmUmXkFwEK73TsIax3sGlriSmWGyDT2W/JydC0+YYLUnxwtMpSOBgVI2bIlGSJdEtlIS2T21g5e80KaJbxmZQZfxvkM7DmdSJ42J66Xz+pVnRHAPVybq60CD0ykd4rVp68cmY+hELf3ALtl19NaWr384/yMoCs1HFbAj5Cng0sSurpLgKkQC3Yaqvj7trif6o3/YaZHkeGIFGwoKdNdKz1wWTUEY0aRG6UCIdGEj/8Jo2dhQT6RkmebRFi8U5bHNyVxTvIVw+56wXukyo8B+KTY9POVWg0nYSKmU9Wt9VLmJB58SHN7W4PvOETqP+3BWyn1Ru08fOhzTlH6GeE5Uzz12iZ7digLFW4gMygMvZTyW749FQ7SOBb75b5Hh48JMu8QAKxLVMogMQXrBx3B+bDHY1evlIbfpJWXfQTbvFR2xuC+TjRWh4hZGCivT+xYTXArL9PeWWLqFZy5EFr/kfLMjByN8+k0/GIPrZsuL1xv+hyKlKqIwF80qBi9I2ovOeYUYR9YtvDtmU1RiKU51Op/IYo/l3NPm1LDvQRK0EKARVRtM1jMunN9S5RB1W79qQns3wog4bhYfRf/JK3tw92qWPbQ84vF1d7piTvO0rTO8ivkbsxJB00pt6l+XBl9p7Gl4OYF9CWVSY5oyxq9R6cxyYv2xcaZiykiHDvqm/xRS50i1VL0pIFqD8GzkfhWLEXlei8uZvLXpjPHR89EaWMLEk9cd4qu3Y572Wqf+WaqEb3U4I+Mr81mwbAJZL6MlF/4bpdqIYBLIqklNyDgw2JMrq61vtMrg27Q7Y7r0sp4wOVuJ99vSm5iMyfQLZ9QNFNKK0XO/y8ezwHB5R84T3YIC/0Sv+rOjwo+mPsp8U/Sa/Muxxm73rAZTk68cGoSuCJtj8t35orUd1vrN9J7RYJbxmEmPsuDKkFeP7NbRr+W2Lc9Ceu/tWM1mOLuFMr6ivtCyjSHabduZigQ9bMtfLHOCGU2clh14U/KXvnM47quDiIhkS1jK3VwTF21hiuDT2m5r/bXdy1UF3FZPnal1OJx2CUhYHdGSbrW6z1xFk7lTeqX0h/N5ulOoXrNRF9SjMBgY2b9uU/LRQs9tBlPFOmyS+9moIlKwGVMhrXX9ExbRN5EdqNlp8BN4vaMkScwx6oS7bSE02T0wX/45K0Y5bdHHpsARg+4/bGC5Y1hgOWHivLghDScdbn/uG89HVWbTxKmVY4sP28emFp6KNA5RNkfADp/2E3pa+PbcXW1bEhV9Y/t1vFrVD1HCJXYRpcxEEC6+dyheooTjqu37MfnLYHtckKAyFjU3zbyVYF+L57tLFw69ESzNatFicnJxSSPfSlewLMRCrmUbt+EgdX4R3dyGLLb1Hu6MnxJxpO64pv0PdKd9Snn4RM6cazsXWjlOnkFanaF+E8a28tyzC/iqmWf8xjy1Xm83GMHFUcbc/RzxmcHt00OXGN59hfmuQWJVTNq2el/DnfW3Kde7Z3bldBIpgi36x1NSxoN7Xl05tGKrb/zUqCl9/NRBppGzoVsLu6q9DdmnhJ5pZN5ARoxOVNPNW98jsF5ZyMeXY1Gt3w5I5lr7Gkgv4LLG0L8tGYVmD1ry1itH5Tz+9ZhRpxmtZxQW6mUVsV5JzR12lXoCuu72+IlITrqWcnTr8PP48LbFHbAtKlK/fvYcdKV8+2DJUF0MiryQ4uURi+I2Z9K4kY9zqyToqYZYx74brex5n2xe0bq0ETkdbmiB5hgilYvLjKHMj7vyFmN8Uk2kN9TfaLIXNzhK6nb29ZQWOWAuOp2oG1NxfTD8xREDa+RePl0Wut3EEnXsBE/foR7iDCvO31WblUCqgaTtas69JGo5S3441DIu0k3QxaJddY6cXYMvuTCqY4fLqMLh8pwft0/F9JBpjPuGbr3o2mEvqxIt5z86gZ/9s6vU8kfWgEfjwfQjPjyzMC1sgymBes996ALPcQRxWmd2OOaWCu4Us006aas44UsWJ1FQ2isRjZ1JJBJfs13z7qyLGE9fRLWGjNT1ozHVV4nNxAUDZU2DEUyP8EQDN3pNudJKgHaZFLZJzX38SgsOgnE4i1uaigV/UFKj7mT7lKxPGGK1UgtsJEXaR6rZcfgWdQbR35/Gf31gMMI6rMhu0SyRVMYcmtW6g0+ne5JQSRVDvyGNQ3GHt+/RPjJeTeX/bK2/2sNek0dwk5uqhtz5L6gLo5YfrTiFWJEWO6akgQ2lZnFQr+MIp2wMo2l9IgzXi0y0ZBys34b+8zyQZAs6CetpNjpIl50EVT+QKqEJE9XWb1ZjvNLAlvnhGcUh8gNhFw+6bcnEe8YqdFu+QWazZG02kidkuqgbZNkH8PBcb/rvpVtO25rWlYGV8c50yD2/GaQI1s/vL1G/mPw6sDSEGH1i9aLTlFq+CKy4anunBMgWiUfAFXHzDwa3eHqGe+r0rb08fx/J0G4DleXvtiDPTN7EQyTYH7tHoUXjibbHqN4hCWh3UZVPkk/hp2gJ5yCiff+7OgdzZTNoImH9RkjtdCfxt3S6+F4pyMit7lWOoVlgZLlDX4dlHtz+S5Tu/musNC9rKbZx8MLbWcWOyMDxlgg4C2Uh5Zr+1PNBIyu5nBBpY1jke8AKBSl2ZAnz3Exvs0mbKfwG58KrTqfvSR/jSfRrv3OjXv0Z02xTyiPgYk5DpfXFmlMWCYZuFB41gyuMuukr49u3BB6/q0eIruGNW16gJtH3uFE06qMg1AZMA4Ec2Bwj1q2EGKF6N6jpz0C71SmI5KIk++Xy9T1YLYazx+jHhVgfu+TXm+fOwSfsUeaYjLRJW179Z6qvvxXn0eQlVQOXsXMwHUyEjrksvioN/wxuMB9R3cJJvGEMpihnBBSWQV/G0G/Ogjkn75UX70/V+sYpuyus7m9Y0x5KIJYsfaptfi+u+3COeDHwA6nADFEnFa9k6B+7e9BibOb2vfFrHPaGNFltE3dlFF4NDovLSLU04Nwfn3cCa44qBnhywi5Z5cdBteKclZUu468Q+LJ2rVTNIGm5yaMq6atTQRN+qtwVPeoqwZZwrLNM0HjTwkFaDQK3z23eLvuTyztKEczmegBGX10hLZidDmd0/5E796Q8szq/mquP4ShkQuWRcQ+4I5FV+japII+rTG8Nnpuurk7f6xMSmh3drD7dWpQk6EFyBVuY4clFNB6+gJ1ROMkBg5LqAmmq/5N90K3ukd8NW/CpkRnIzIvLFoWdCyP0xtnh40Oo6CDMw6AGq1HGw5c/Ga3tFtmDGriB2pgSKL8Dks2ynaTOp6ls341NeouoHGtkm3rgRqUpBEkLS7jkQcZPdIfwN2z3bWTi8b18zjUFx2ZIwradbnG9PhOEB0ske1m8EyS/GtnG2OUmJip0x2Fgy6qZDUqH7IpqRaqZSPRBcHwQ9Y7dSsnd3VSTVkTzV/wtmxSv01eprxgcahO1pDOTmUFu74uA+SUXQeZ79sYoONIWxrUGLiJH7ljfatRsFA4goDNUPbvOR6Ob1RBqXRSC2a390VPmZzo7HxKSr3iXT0ndQ0r8rkf9UdUfBF+qwV3zXjzHLIwTutqhBU8rH+MrNlSHLvCQk14hfEoLIucZ42oS7IDJQ1ntP5fA9Y69/Vl8kHOyjuIEvmU6L+D5HH0bfFnErWRa/9FiNin6Sm1A4GyHatbyendqOMe2R+wFnshzClhGsJoh+wU9oRi27q2scdWt7qDZ1Yf04SZoQr1OwEF6DM2j0ECrdfaOYppmS8X5zqpkL4+oW6nrcEWWgnpTi0mLz4yHuednft+00fhmHetFUXpV8c46oopIwcWn1GG2tXbvs6+qaq7xI+YXq5D9xrUF2uF0fO/H9fcWWj399si7m8Z1wmYnUb2BcUW9s7HxKlXNViVwv0+EKi3GL4ZuccvC5zmkDatBXn4yVVf8ZVo0zs744K1pcMtpUtbRXKLmulMhnVSokwtF6Mxrudwq0rM1byWSd2SOJ1TE+FFdihE25PDEMKORw0YjDXHUBl06126tY85k+nvK/I38XXDMdniOSe37d17XcviaxMDl2wTzAr57CIjmiQTBUEP5lVUoTvh+tAtMwW6WlXrRtEXIlEA0bjClvftxyLMadlXPE04riayf31UTHB25Ei1pZXW5tzJrdmdykMlQXDN3HZomEGR1znPodZpWjJ7V2DpRfqhFPDJAK5AIv4gYHIsmyxqrlOsjDPt6dzyq+kiCfU1EyNyhJEpPAiY2bK/4gUjXdswZG94fR1Fd6dRhsGPe4OLDTk+NMfKPc5C3QOGhjObw56FEvx/eHYdBFNKcRHMw+a9bs4d//mbc1BtPSw3cooaYI1ozu8R2SSyMFLeIky6suEoSwBIUaIEwcEPFLg7pxcwSQxQU0pIKL81pm1nw8Mx0pKqW7kaPVM8G87ChMU5tBmehSNQka0lNUCthTh0b1dSlSlHkDNYfY8VU85m0obG4Oupl5zFno5z2EMhbhM9v8VXt44MvvhxPf6ZvkLHr8rw/z1ryW7WIu6Riv7Cv0sZOKCDY6q1w2pN4GzGzgubxQy3SJ9LLrfx8Xl0Tukh/p9vXtY62GWGwY0vTTLw5zKNLo+Br2FRTmUjDnsL3kEWD9qMY70Do8x2yGt7/08wE1T6a9aMjeeoJnaBN5IxG8wi4jG1ru3/tuvOashrOBK5pfn9tXnZ4W1bFXrAqljqhO7by3mossQjD/MGr8I1iGtJo4NdNiE+fZ/RBHJsGqkfs+/hekS4DjmWAJ1jGqazShZ+HkbX01UeqU7NRUqziV3Gyj4/Q5Z11+WY95WXTILnqpOXk5KZ96unk6uCovJD+M6/CIepwYIrDrypqTEHLx4Qkmyoqy8d1tfjTWt4MaMt/i1+U3R5Tyj8771uVCUWSWdXGPLts5upgl2RDl4XZXyY3h/CO2AtUM1fvJFkMVrP7EjUScKzwE7rw07cgD7jf8pQlMnP2z/FAUi7s6QsrdvpqvnXZ8Ej5ehNvnQuq7XGBezsani1FWNH6UK5DWvtBs4ceHBrX18W4+o7c8PZTt0Y86K1aJqj86ChJWP5c8TCIjpZKSlsfJd3J9l09Uhl5Kwl1diSm7XCBOzjr26Stek7SCiwyvdxsddTvMtSh59uOQ0mjHmezd9iSqdaD7Fx+EtbKxQvdxdiaUJOB+Cyq94YLd5J8nrAnbAYEliGQpOlhspeP5AH7B9hJWgxhycNvZS7bdHbPCosu4C3zYlF3nZjhF/1mau1x8G66SC9XIMZSJ23bZePs+az++X7UNijtUuxqz560ZVTYoa7e7jQ2ZDlkh8WRmj7UuvOnGQ2Z36zDdUQ9/m/nu0GzjUa7p+/vXwbf7cc/QsvG29xP4IV9rl6tsr4ixF682jo9WH83XsR/HeydmeDNrr25FAc/O9T0FZ5GqNFu0cV5sAmLAbKTzSB2tMUe1L6GgU41TEAq86ZiPuVV5zfXhr5lXIsqbJx8M/H8Nj8vBLQfsaljHxa3O5D/nCmZryA5zu7HjdaanRsVfMCRJsrj2QeddY0mbLHqYHbn4l9J6zPGHDhBhwaKm6ygove0i4e7OS8PU5sR0uxpSO6Sp4+2wVSaqH5vOMnB+2l8FvdIXvO5ofex/2FDMdXln92YxXHDpm0IBFHiF3e0TMyxX6QMOx0J0436IvbrjRFw5wbN/kp+r63oEmoTRBJOfIQ+IiZJs8HKuE1qzhEdLYTZp5E5g53mjwWjAxdcUYsVbUnRYvf2ytDsUKNRj0z7f+T03y6/trvY6Wbeu3c1eYPbv3uL5Gix022D2lql75PnR8mvXXcz6qZ6/UqT3zvLf6b+H+t45OEzJlVGylujHdIfVV/55yQC/v45q0n9V6cb4ByJVVsn/693WlvOYxrnBlJBd4x/Kap7brDD9M+A5W9p/1WVZKQGOU+mgRqdnrq9+36iAv/PnxUrTlEKah3OolfEbSqgRD2TK4KoAsrp72cYmNhR9kPfCvgHgyn1goVR5h8TIBxNudLzr6kEEszdOE80u2bIUnnSCeN8Jz2ss5zsc8rR5Tj2qP/1/wVQSwMEFAACAAgASlVRR5F1CYhMAAAAawAAABsAAAB1bml2ZXJzYWwvdW5pdmVyc2FsLnBuZy54bWyzsa/IzVEoSy0qzszPs1Uy1DNQsrfj5bIpKEoty0wtV6gAigEFIUBJodJWycQIwS3PTCnJAKowMDFACGakZqZnlNgqmVsgBPWBZgIAUEsBAgAAFAACAAgAwlVRR4ZOXH3dAwAAaQ4AAB0AAAAAAAAAAQAAAAAAAAAAAHVuaXZlcnNhbC9jb21tb25fbWVzc2FnZXMubG5nUEsBAgAAFAACAAgAwlVRR7mDA6XCAwAAFg8AACcAAAAAAAAAAQAAAAAAGAQAAHVuaXZlcnNhbC9mbGFzaF9wdWJsaXNoaW5nX3NldHRpbmdzLnhtbFBLAQIAABQAAgAIAMJVUUdGxXBrugIAAFUKAAAhAAAAAAAAAAEAAAAAAB8IAAB1bml2ZXJzYWwvZmxhc2hfc2tpbl9zZXR0aW5ncy54bWxQSwECAAAUAAIACADCVVFHZveQiJUDAAAnDgAAJgAAAAAAAAABAAAAAAAYCwAAdW5pdmVyc2FsL2h0bWxfcHVibGlzaGluZ19zZXR0aW5ncy54bWxQSwECAAAUAAIACADCVVFH/6IGgJQBAAAPBgAAHwAAAAAAAAABAAAAAADxDgAAdW5pdmVyc2FsL2h0bWxfc2tpbl9zZXR0aW5ncy5qc1BLAQIAABQAAgAIAMJVUUca2uo7qgAAAB8BAAAaAAAAAAAAAAEAAAAAAMIQAAB1bml2ZXJzYWwvaTE4bl9wcmVzZXRzLnhtbFBLAQIAABQAAgAIAMJVUUedvppYdwAAAIIAAAAcAAAAAAAAAAEAAAAAAKQRAAB1bml2ZXJzYWwvbG9jYWxfc2V0dGluZ3MueG1sUEsBAgAAFAACAAgAA3TLRM6CCTfsAgAAiAgAABQAAAAAAAAAAQAAAAAAVRIAAHVuaXZlcnNhbC9wbGF5ZXIueG1sUEsBAgAAFAACAAgAwlVRRydW9jjBBwAA/h0AACkAAAAAAAAAAQAAAAAAcxUAAHVuaXZlcnNhbC9za2luX2N1c3RvbWl6YXRpb25fc2V0dGluZ3MueG1sUEsBAgAAFAACAAgASlVRRyOGeibgFAAAGGIAABcAAAAAAAAAAAAAAAAAex0AAHVuaXZlcnNhbC91bml2ZXJzYWwucG5nUEsBAgAAFAACAAgASlVRR5F1CYhMAAAAawAAABsAAAAAAAAAAQAAAAAAkDIAAHVuaXZlcnNhbC91bml2ZXJzYWwucG5nLnhtbFBLBQYAAAAACwALAEkDAAAVMwAAAAA="/>
  <p:tag name="ISPRING_ULTRA_SCORM_COURSE_ID" val="4735A48F-D29E-4DEC-924E-A88CECEFF1D8"/>
  <p:tag name="ISPRING_SCORM_RATE_SLIDES" val="1"/>
  <p:tag name="ISPRING_SCORM_RATE_QUIZZES" val="0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Content List"/>
  <p:tag name="ISPRING_PRESENTATION_TITLE" val="PPT_014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3174</TotalTime>
  <Words>1375</Words>
  <Application>Microsoft Office PowerPoint</Application>
  <PresentationFormat>On-screen Show (16:9)</PresentationFormat>
  <Paragraphs>213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31</vt:i4>
      </vt:variant>
    </vt:vector>
  </HeadingPairs>
  <TitlesOfParts>
    <vt:vector size="43" baseType="lpstr">
      <vt:lpstr>Calibri</vt:lpstr>
      <vt:lpstr>Arial-Rounded</vt:lpstr>
      <vt:lpstr>UTM Avo</vt:lpstr>
      <vt:lpstr>Arial</vt:lpstr>
      <vt:lpstr>#9Slide03 Arima Madurai</vt:lpstr>
      <vt:lpstr>Times New Roman</vt:lpstr>
      <vt:lpstr>1_Office Theme</vt:lpstr>
      <vt:lpstr>3_Office Theme</vt:lpstr>
      <vt:lpstr>4_Office Theme</vt:lpstr>
      <vt:lpstr>5_Office Theme</vt:lpstr>
      <vt:lpstr>6_Office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Hoc10 chúc các em học tốt!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PPT_014</dc:title>
  <dc:subject>9Slide.vn</dc:subject>
  <dc:creator>Chi Phan</dc:creator>
  <dc:description>9Slide.vn</dc:description>
  <cp:lastModifiedBy>Administrator</cp:lastModifiedBy>
  <cp:revision>305</cp:revision>
  <dcterms:created xsi:type="dcterms:W3CDTF">2015-09-25T00:55:29Z</dcterms:created>
  <dcterms:modified xsi:type="dcterms:W3CDTF">2025-01-20T08:20:38Z</dcterms:modified>
  <cp:category>9Slide.vn</cp:category>
</cp:coreProperties>
</file>