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23" r:id="rId3"/>
  </p:sldMasterIdLst>
  <p:notesMasterIdLst>
    <p:notesMasterId r:id="rId21"/>
  </p:notesMasterIdLst>
  <p:sldIdLst>
    <p:sldId id="275" r:id="rId4"/>
    <p:sldId id="4418" r:id="rId5"/>
    <p:sldId id="4419" r:id="rId6"/>
    <p:sldId id="4420" r:id="rId7"/>
    <p:sldId id="294" r:id="rId8"/>
    <p:sldId id="4417" r:id="rId9"/>
    <p:sldId id="4362" r:id="rId10"/>
    <p:sldId id="4374" r:id="rId11"/>
    <p:sldId id="4365" r:id="rId12"/>
    <p:sldId id="4421" r:id="rId13"/>
    <p:sldId id="4422" r:id="rId14"/>
    <p:sldId id="4423" r:id="rId15"/>
    <p:sldId id="4424" r:id="rId16"/>
    <p:sldId id="4413" r:id="rId17"/>
    <p:sldId id="4425" r:id="rId18"/>
    <p:sldId id="4370"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B944F-9BC9-4971-A924-F1DF1B6813C1}"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A55B9-AD18-498C-93C8-969231401801}" type="slidenum">
              <a:rPr lang="en-US" smtClean="0"/>
              <a:t>‹#›</a:t>
            </a:fld>
            <a:endParaRPr lang="en-US"/>
          </a:p>
        </p:txBody>
      </p:sp>
    </p:spTree>
    <p:extLst>
      <p:ext uri="{BB962C8B-B14F-4D97-AF65-F5344CB8AC3E}">
        <p14:creationId xmlns:p14="http://schemas.microsoft.com/office/powerpoint/2010/main" val="30646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kern="100" dirty="0" err="1">
                <a:effectLst/>
                <a:latin typeface="Times New Roman" panose="02020603050405020304" pitchFamily="18" charset="0"/>
                <a:ea typeface="Calibri" panose="020F0502020204030204" pitchFamily="34" charset="0"/>
              </a:rPr>
              <a:t>Chúng</a:t>
            </a:r>
            <a:r>
              <a:rPr lang="en-US" sz="1800" i="1" kern="100" dirty="0">
                <a:effectLst/>
                <a:latin typeface="Times New Roman" panose="02020603050405020304" pitchFamily="18" charset="0"/>
                <a:ea typeface="Calibri" panose="020F0502020204030204" pitchFamily="34" charset="0"/>
              </a:rPr>
              <a:t> ta </a:t>
            </a:r>
            <a:r>
              <a:rPr lang="en-US" sz="1800" i="1" kern="100" dirty="0" err="1">
                <a:effectLst/>
                <a:latin typeface="Times New Roman" panose="02020603050405020304" pitchFamily="18" charset="0"/>
                <a:ea typeface="Calibri" panose="020F0502020204030204" pitchFamily="34" charset="0"/>
              </a:rPr>
              <a:t>đã</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được</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học</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những</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kiến</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thức</a:t>
            </a:r>
            <a:r>
              <a:rPr lang="en-US" sz="1800" i="1" kern="100" dirty="0">
                <a:effectLst/>
                <a:latin typeface="Times New Roman" panose="02020603050405020304" pitchFamily="18" charset="0"/>
                <a:ea typeface="Calibri" panose="020F0502020204030204" pitchFamily="34" charset="0"/>
              </a:rPr>
              <a:t> </a:t>
            </a:r>
            <a:r>
              <a:rPr lang="en-US" sz="1800" i="1" kern="100" dirty="0" err="1">
                <a:effectLst/>
                <a:latin typeface="Times New Roman" panose="02020603050405020304" pitchFamily="18" charset="0"/>
                <a:ea typeface="Calibri" panose="020F0502020204030204" pitchFamily="34" charset="0"/>
              </a:rPr>
              <a:t>về</a:t>
            </a:r>
            <a:r>
              <a:rPr lang="en-US" sz="1800" i="1" kern="100" dirty="0">
                <a:effectLst/>
                <a:latin typeface="Times New Roman" panose="02020603050405020304" pitchFamily="18" charset="0"/>
                <a:ea typeface="Calibri" panose="020F0502020204030204" pitchFamily="34" charset="0"/>
              </a:rPr>
              <a:t> </a:t>
            </a:r>
            <a:r>
              <a:rPr lang="vi-VN" sz="1800" i="1" kern="100" dirty="0">
                <a:effectLst/>
                <a:latin typeface="Times New Roman" panose="02020603050405020304" pitchFamily="18" charset="0"/>
                <a:ea typeface="Calibri" panose="020F0502020204030204" pitchFamily="34" charset="0"/>
              </a:rPr>
              <a:t>thực vật và động vật. Và để hệ thống lại những kiến thức mà các bạn đã học thì</a:t>
            </a:r>
            <a:r>
              <a:rPr lang="en-US" sz="1800" i="1" kern="100" dirty="0">
                <a:effectLst/>
                <a:latin typeface="Times New Roman" panose="02020603050405020304" pitchFamily="18" charset="0"/>
                <a:ea typeface="Calibri" panose="020F0502020204030204" pitchFamily="34" charset="0"/>
              </a:rPr>
              <a:t> h</a:t>
            </a:r>
            <a:r>
              <a:rPr lang="vi-VN" sz="1800" i="1" kern="100" dirty="0">
                <a:effectLst/>
                <a:latin typeface="Times New Roman" panose="02020603050405020304" pitchFamily="18" charset="0"/>
                <a:ea typeface="Calibri" panose="020F0502020204030204" pitchFamily="34" charset="0"/>
              </a:rPr>
              <a:t>ôm nay chúng ta sẽ cùng tìm hiểu</a:t>
            </a:r>
            <a:endParaRPr lang="en-US" dirty="0"/>
          </a:p>
        </p:txBody>
      </p:sp>
      <p:sp>
        <p:nvSpPr>
          <p:cNvPr id="4" name="Slide Number Placeholder 3"/>
          <p:cNvSpPr>
            <a:spLocks noGrp="1"/>
          </p:cNvSpPr>
          <p:nvPr>
            <p:ph type="sldNum" sz="quarter" idx="5"/>
          </p:nvPr>
        </p:nvSpPr>
        <p:spPr/>
        <p:txBody>
          <a:bodyPr/>
          <a:lstStyle/>
          <a:p>
            <a:fld id="{BE0A55B9-AD18-498C-93C8-969231401801}" type="slidenum">
              <a:rPr lang="en-US" smtClean="0"/>
              <a:t>5</a:t>
            </a:fld>
            <a:endParaRPr lang="en-US"/>
          </a:p>
        </p:txBody>
      </p:sp>
    </p:spTree>
    <p:extLst>
      <p:ext uri="{BB962C8B-B14F-4D97-AF65-F5344CB8AC3E}">
        <p14:creationId xmlns:p14="http://schemas.microsoft.com/office/powerpoint/2010/main" val="170276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1" cy="1752600"/>
          </a:xfrm>
          <a:prstGeom prst="rect">
            <a:avLst/>
          </a:prstGeom>
        </p:spPr>
        <p:txBody>
          <a:bodyPr/>
          <a:lstStyle>
            <a:lvl1pPr marL="0" indent="0" algn="ctr">
              <a:buNone/>
              <a:defRPr>
                <a:solidFill>
                  <a:schemeClr val="tx1">
                    <a:tint val="75000"/>
                  </a:schemeClr>
                </a:solidFill>
              </a:defRPr>
            </a:lvl1pPr>
            <a:lvl2pPr marL="609417" indent="0" algn="ctr">
              <a:buNone/>
              <a:defRPr>
                <a:solidFill>
                  <a:schemeClr val="tx1">
                    <a:tint val="75000"/>
                  </a:schemeClr>
                </a:solidFill>
              </a:defRPr>
            </a:lvl2pPr>
            <a:lvl3pPr marL="1218834" indent="0" algn="ctr">
              <a:buNone/>
              <a:defRPr>
                <a:solidFill>
                  <a:schemeClr val="tx1">
                    <a:tint val="75000"/>
                  </a:schemeClr>
                </a:solidFill>
              </a:defRPr>
            </a:lvl3pPr>
            <a:lvl4pPr marL="1828251" indent="0" algn="ctr">
              <a:buNone/>
              <a:defRPr>
                <a:solidFill>
                  <a:schemeClr val="tx1">
                    <a:tint val="75000"/>
                  </a:schemeClr>
                </a:solidFill>
              </a:defRPr>
            </a:lvl4pPr>
            <a:lvl5pPr marL="2437668" indent="0" algn="ctr">
              <a:buNone/>
              <a:defRPr>
                <a:solidFill>
                  <a:schemeClr val="tx1">
                    <a:tint val="75000"/>
                  </a:schemeClr>
                </a:solidFill>
              </a:defRPr>
            </a:lvl5pPr>
            <a:lvl6pPr marL="3047086" indent="0" algn="ctr">
              <a:buNone/>
              <a:defRPr>
                <a:solidFill>
                  <a:schemeClr val="tx1">
                    <a:tint val="75000"/>
                  </a:schemeClr>
                </a:solidFill>
              </a:defRPr>
            </a:lvl6pPr>
            <a:lvl7pPr marL="3656503"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453883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1"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785535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94744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5423846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3" y="1871005"/>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4"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60" y="3657607"/>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257068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7366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0804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1" y="1410614"/>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125903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1"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3760215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28368654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813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3"/>
            <a:ext cx="10972801"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991257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3268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3741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940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92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32506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22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042813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391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69531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97274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4">
                <a:solidFill>
                  <a:schemeClr val="tx1">
                    <a:tint val="75000"/>
                  </a:schemeClr>
                </a:solidFill>
              </a:defRPr>
            </a:lvl1pPr>
            <a:lvl2pPr marL="609417" indent="0">
              <a:buNone/>
              <a:defRPr sz="2399">
                <a:solidFill>
                  <a:schemeClr val="tx1">
                    <a:tint val="75000"/>
                  </a:schemeClr>
                </a:solidFill>
              </a:defRPr>
            </a:lvl2pPr>
            <a:lvl3pPr marL="1218834" indent="0">
              <a:buNone/>
              <a:defRPr sz="2134">
                <a:solidFill>
                  <a:schemeClr val="tx1">
                    <a:tint val="75000"/>
                  </a:schemeClr>
                </a:solidFill>
              </a:defRPr>
            </a:lvl3pPr>
            <a:lvl4pPr marL="1828251" indent="0">
              <a:buNone/>
              <a:defRPr sz="1864">
                <a:solidFill>
                  <a:schemeClr val="tx1">
                    <a:tint val="75000"/>
                  </a:schemeClr>
                </a:solidFill>
              </a:defRPr>
            </a:lvl4pPr>
            <a:lvl5pPr marL="2437668" indent="0">
              <a:buNone/>
              <a:defRPr sz="1864">
                <a:solidFill>
                  <a:schemeClr val="tx1">
                    <a:tint val="75000"/>
                  </a:schemeClr>
                </a:solidFill>
              </a:defRPr>
            </a:lvl5pPr>
            <a:lvl6pPr marL="3047086" indent="0">
              <a:buNone/>
              <a:defRPr sz="1864">
                <a:solidFill>
                  <a:schemeClr val="tx1">
                    <a:tint val="75000"/>
                  </a:schemeClr>
                </a:solidFill>
              </a:defRPr>
            </a:lvl6pPr>
            <a:lvl7pPr marL="3656503" indent="0">
              <a:buNone/>
              <a:defRPr sz="1864">
                <a:solidFill>
                  <a:schemeClr val="tx1">
                    <a:tint val="75000"/>
                  </a:schemeClr>
                </a:solidFill>
              </a:defRPr>
            </a:lvl7pPr>
            <a:lvl8pPr marL="4265920" indent="0">
              <a:buNone/>
              <a:defRPr sz="1864">
                <a:solidFill>
                  <a:schemeClr val="tx1">
                    <a:tint val="75000"/>
                  </a:schemeClr>
                </a:solidFill>
              </a:defRPr>
            </a:lvl8pPr>
            <a:lvl9pPr marL="4875337" indent="0">
              <a:buNone/>
              <a:defRPr sz="186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50197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37982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79692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45814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2023/12/13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3079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50052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5"/>
            <a:ext cx="5386917"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5"/>
            <a:ext cx="5389033"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8" name="页脚占位符 7"/>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675615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4" name="页脚占位符 3"/>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553056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3" name="页脚占位符 2"/>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173439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a:prstGeom prst="rect">
            <a:avLst/>
          </a:prstGeom>
        </p:spPr>
        <p:txBody>
          <a:bodyPr anchor="b"/>
          <a:lstStyle>
            <a:lvl1pPr algn="l">
              <a:defRPr sz="2664"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a:prstGeom prst="rect">
            <a:avLst/>
          </a:prstGeom>
        </p:spPr>
        <p:txBody>
          <a:bodyPr/>
          <a:lstStyle>
            <a:lvl1pPr>
              <a:defRPr sz="4264"/>
            </a:lvl1pPr>
            <a:lvl2pPr>
              <a:defRPr sz="3734"/>
            </a:lvl2pPr>
            <a:lvl3pPr>
              <a:defRPr sz="3199"/>
            </a:lvl3pPr>
            <a:lvl4pPr>
              <a:defRPr sz="2664"/>
            </a:lvl4pPr>
            <a:lvl5pPr>
              <a:defRPr sz="2664"/>
            </a:lvl5pPr>
            <a:lvl6pPr>
              <a:defRPr sz="2664"/>
            </a:lvl6pPr>
            <a:lvl7pPr>
              <a:defRPr sz="2664"/>
            </a:lvl7pPr>
            <a:lvl8pPr>
              <a:defRPr sz="2664"/>
            </a:lvl8pPr>
            <a:lvl9pPr>
              <a:defRPr sz="266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54361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2"/>
            <a:ext cx="7315200" cy="566739"/>
          </a:xfrm>
          <a:prstGeom prst="rect">
            <a:avLst/>
          </a:prstGeom>
        </p:spPr>
        <p:txBody>
          <a:bodyPr anchor="b"/>
          <a:lstStyle>
            <a:lvl1pPr algn="l">
              <a:defRPr sz="2664"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a:prstGeom prst="rect">
            <a:avLst/>
          </a:prstGeom>
        </p:spPr>
        <p:txBody>
          <a:bodyPr/>
          <a:lstStyle>
            <a:lvl1pPr marL="0" indent="0">
              <a:buNone/>
              <a:defRPr sz="4264"/>
            </a:lvl1pPr>
            <a:lvl2pPr marL="609417" indent="0">
              <a:buNone/>
              <a:defRPr sz="3734"/>
            </a:lvl2pPr>
            <a:lvl3pPr marL="1218834" indent="0">
              <a:buNone/>
              <a:defRPr sz="3199"/>
            </a:lvl3pPr>
            <a:lvl4pPr marL="1828251" indent="0">
              <a:buNone/>
              <a:defRPr sz="2664"/>
            </a:lvl4pPr>
            <a:lvl5pPr marL="2437668" indent="0">
              <a:buNone/>
              <a:defRPr sz="2664"/>
            </a:lvl5pPr>
            <a:lvl6pPr marL="3047086" indent="0">
              <a:buNone/>
              <a:defRPr sz="2664"/>
            </a:lvl6pPr>
            <a:lvl7pPr marL="3656503" indent="0">
              <a:buNone/>
              <a:defRPr sz="2664"/>
            </a:lvl7pPr>
            <a:lvl8pPr marL="4265920" indent="0">
              <a:buNone/>
              <a:defRPr sz="2664"/>
            </a:lvl8pPr>
            <a:lvl9pPr marL="4875337" indent="0">
              <a:buNone/>
              <a:defRPr sz="2664"/>
            </a:lvl9pPr>
          </a:lstStyle>
          <a:p>
            <a:endParaRPr lang="zh-CN" altLang="en-US"/>
          </a:p>
        </p:txBody>
      </p:sp>
      <p:sp>
        <p:nvSpPr>
          <p:cNvPr id="4" name="文本占位符 3"/>
          <p:cNvSpPr>
            <a:spLocks noGrp="1"/>
          </p:cNvSpPr>
          <p:nvPr>
            <p:ph type="body" sz="half" idx="2"/>
          </p:nvPr>
        </p:nvSpPr>
        <p:spPr>
          <a:xfrm>
            <a:off x="2389718" y="5367341"/>
            <a:ext cx="7315200" cy="8048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527604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A2487DB-16E5-48EA-A06B-106B24F65B81}"/>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5DFCDCD2-5742-D75F-67BD-707E01B3111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47776" y="152400"/>
            <a:ext cx="1133475" cy="1133475"/>
          </a:xfrm>
          <a:prstGeom prst="rect">
            <a:avLst/>
          </a:prstGeom>
        </p:spPr>
      </p:pic>
    </p:spTree>
    <p:extLst>
      <p:ext uri="{BB962C8B-B14F-4D97-AF65-F5344CB8AC3E}">
        <p14:creationId xmlns:p14="http://schemas.microsoft.com/office/powerpoint/2010/main" val="386882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8834" rtl="0" eaLnBrk="1" latinLnBrk="0" hangingPunct="1">
        <a:spcBef>
          <a:spcPct val="0"/>
        </a:spcBef>
        <a:buNone/>
        <a:defRPr sz="5863"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063" indent="-457063" algn="l" defTabSz="1218834" rtl="0" eaLnBrk="1" latinLnBrk="0" hangingPunct="1">
        <a:spcBef>
          <a:spcPts val="130"/>
        </a:spcBef>
        <a:buFont typeface="Arial" panose="020B0604020202020204" pitchFamily="34" charset="0"/>
        <a:buChar char="•"/>
        <a:defRPr sz="4264" kern="1200">
          <a:solidFill>
            <a:schemeClr val="tx1"/>
          </a:solidFill>
          <a:latin typeface="+mn-lt"/>
          <a:ea typeface="思源黑体 CN Bold" panose="020B0800000000000000" pitchFamily="34" charset="-122"/>
          <a:cs typeface="字魂59号-创粗黑" panose="00000500000000000000" charset="-122"/>
        </a:defRPr>
      </a:lvl1pPr>
      <a:lvl2pPr marL="990303" indent="-380886" algn="l" defTabSz="1218834" rtl="0" eaLnBrk="1" latinLnBrk="0" hangingPunct="1">
        <a:spcBef>
          <a:spcPts val="130"/>
        </a:spcBef>
        <a:buFont typeface="Arial" panose="020B0604020202020204" pitchFamily="34" charset="0"/>
        <a:buChar char="–"/>
        <a:defRPr sz="3734" kern="1200">
          <a:solidFill>
            <a:schemeClr val="tx1"/>
          </a:solidFill>
          <a:latin typeface="+mn-lt"/>
          <a:ea typeface="思源黑体 CN Bold" panose="020B0800000000000000" pitchFamily="34" charset="-122"/>
          <a:cs typeface="字魂59号-创粗黑" panose="00000500000000000000" charset="-122"/>
        </a:defRPr>
      </a:lvl2pPr>
      <a:lvl3pPr marL="1523543" indent="-304709" algn="l" defTabSz="1218834" rtl="0" eaLnBrk="1" latinLnBrk="0" hangingPunct="1">
        <a:spcBef>
          <a:spcPts val="130"/>
        </a:spcBef>
        <a:buFont typeface="Arial" panose="020B0604020202020204" pitchFamily="34" charset="0"/>
        <a:buChar char="•"/>
        <a:defRPr sz="3199" kern="1200">
          <a:solidFill>
            <a:schemeClr val="tx1"/>
          </a:solidFill>
          <a:latin typeface="+mn-lt"/>
          <a:ea typeface="思源黑体 CN Bold" panose="020B0800000000000000" pitchFamily="34" charset="-122"/>
          <a:cs typeface="字魂59号-创粗黑" panose="00000500000000000000" charset="-122"/>
        </a:defRPr>
      </a:lvl3pPr>
      <a:lvl4pPr marL="2132960"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4pPr>
      <a:lvl5pPr marL="2742377"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5pPr>
      <a:lvl6pPr marL="3351794"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6pPr>
      <a:lvl7pPr marL="3961211"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7pPr>
      <a:lvl8pPr marL="4570628"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8pPr>
      <a:lvl9pPr marL="5180046"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9pPr>
    </p:bodyStyle>
    <p:otherStyle>
      <a:defPPr>
        <a:defRPr lang="zh-CN"/>
      </a:defPPr>
      <a:lvl1pPr marL="0" algn="l" defTabSz="1218834" rtl="0" eaLnBrk="1" latinLnBrk="0" hangingPunct="1">
        <a:defRPr sz="2399" kern="1200">
          <a:solidFill>
            <a:schemeClr val="tx1"/>
          </a:solidFill>
          <a:latin typeface="+mn-lt"/>
          <a:ea typeface="+mn-ea"/>
          <a:cs typeface="+mn-cs"/>
        </a:defRPr>
      </a:lvl1pPr>
      <a:lvl2pPr marL="609417" algn="l" defTabSz="1218834" rtl="0" eaLnBrk="1" latinLnBrk="0" hangingPunct="1">
        <a:defRPr sz="2399" kern="1200">
          <a:solidFill>
            <a:schemeClr val="tx1"/>
          </a:solidFill>
          <a:latin typeface="+mn-lt"/>
          <a:ea typeface="+mn-ea"/>
          <a:cs typeface="+mn-cs"/>
        </a:defRPr>
      </a:lvl2pPr>
      <a:lvl3pPr marL="1218834" algn="l" defTabSz="1218834" rtl="0" eaLnBrk="1" latinLnBrk="0" hangingPunct="1">
        <a:defRPr sz="2399" kern="1200">
          <a:solidFill>
            <a:schemeClr val="tx1"/>
          </a:solidFill>
          <a:latin typeface="+mn-lt"/>
          <a:ea typeface="+mn-ea"/>
          <a:cs typeface="+mn-cs"/>
        </a:defRPr>
      </a:lvl3pPr>
      <a:lvl4pPr marL="1828251" algn="l" defTabSz="1218834" rtl="0" eaLnBrk="1" latinLnBrk="0" hangingPunct="1">
        <a:defRPr sz="2399" kern="1200">
          <a:solidFill>
            <a:schemeClr val="tx1"/>
          </a:solidFill>
          <a:latin typeface="+mn-lt"/>
          <a:ea typeface="+mn-ea"/>
          <a:cs typeface="+mn-cs"/>
        </a:defRPr>
      </a:lvl4pPr>
      <a:lvl5pPr marL="2437668" algn="l" defTabSz="1218834" rtl="0" eaLnBrk="1" latinLnBrk="0" hangingPunct="1">
        <a:defRPr sz="2399" kern="1200">
          <a:solidFill>
            <a:schemeClr val="tx1"/>
          </a:solidFill>
          <a:latin typeface="+mn-lt"/>
          <a:ea typeface="+mn-ea"/>
          <a:cs typeface="+mn-cs"/>
        </a:defRPr>
      </a:lvl5pPr>
      <a:lvl6pPr marL="3047086" algn="l" defTabSz="1218834" rtl="0" eaLnBrk="1" latinLnBrk="0" hangingPunct="1">
        <a:defRPr sz="2399" kern="1200">
          <a:solidFill>
            <a:schemeClr val="tx1"/>
          </a:solidFill>
          <a:latin typeface="+mn-lt"/>
          <a:ea typeface="+mn-ea"/>
          <a:cs typeface="+mn-cs"/>
        </a:defRPr>
      </a:lvl6pPr>
      <a:lvl7pPr marL="3656503" algn="l" defTabSz="1218834" rtl="0" eaLnBrk="1" latinLnBrk="0" hangingPunct="1">
        <a:defRPr sz="2399" kern="1200">
          <a:solidFill>
            <a:schemeClr val="tx1"/>
          </a:solidFill>
          <a:latin typeface="+mn-lt"/>
          <a:ea typeface="+mn-ea"/>
          <a:cs typeface="+mn-cs"/>
        </a:defRPr>
      </a:lvl7pPr>
      <a:lvl8pPr marL="4265920" algn="l" defTabSz="1218834" rtl="0" eaLnBrk="1" latinLnBrk="0" hangingPunct="1">
        <a:defRPr sz="2399" kern="1200">
          <a:solidFill>
            <a:schemeClr val="tx1"/>
          </a:solidFill>
          <a:latin typeface="+mn-lt"/>
          <a:ea typeface="+mn-ea"/>
          <a:cs typeface="+mn-cs"/>
        </a:defRPr>
      </a:lvl8pPr>
      <a:lvl9pPr marL="4875337" algn="l" defTabSz="121883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4608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6763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14.png"/><Relationship Id="rId11" Type="http://schemas.microsoft.com/office/2007/relationships/hdphoto" Target="../media/hdphoto5.wdp"/><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4.wdp"/><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6358" y="1061703"/>
            <a:ext cx="8773854" cy="2510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graphicFrame>
        <p:nvGraphicFramePr>
          <p:cNvPr id="3" name="Table 2">
            <a:extLst>
              <a:ext uri="{FF2B5EF4-FFF2-40B4-BE49-F238E27FC236}">
                <a16:creationId xmlns:a16="http://schemas.microsoft.com/office/drawing/2014/main" id="{A0EDF5B0-7D8A-02D6-C672-E43D0AABD6F1}"/>
              </a:ext>
            </a:extLst>
          </p:cNvPr>
          <p:cNvGraphicFramePr>
            <a:graphicFrameLocks noGrp="1"/>
          </p:cNvGraphicFramePr>
          <p:nvPr>
            <p:extLst>
              <p:ext uri="{D42A27DB-BD31-4B8C-83A1-F6EECF244321}">
                <p14:modId xmlns:p14="http://schemas.microsoft.com/office/powerpoint/2010/main" val="2885552162"/>
              </p:ext>
            </p:extLst>
          </p:nvPr>
        </p:nvGraphicFramePr>
        <p:xfrm>
          <a:off x="1788160" y="660401"/>
          <a:ext cx="8829040" cy="5590096"/>
        </p:xfrm>
        <a:graphic>
          <a:graphicData uri="http://schemas.openxmlformats.org/drawingml/2006/table">
            <a:tbl>
              <a:tblPr firstRow="1" firstCol="1" bandRow="1">
                <a:tableStyleId>{93296810-A885-4BE3-A3E7-6D5BEEA58F35}</a:tableStyleId>
              </a:tblPr>
              <a:tblGrid>
                <a:gridCol w="8829040">
                  <a:extLst>
                    <a:ext uri="{9D8B030D-6E8A-4147-A177-3AD203B41FA5}">
                      <a16:colId xmlns:a16="http://schemas.microsoft.com/office/drawing/2014/main" val="1315569781"/>
                    </a:ext>
                  </a:extLst>
                </a:gridCol>
              </a:tblGrid>
              <a:tr h="1838960">
                <a:tc>
                  <a:txBody>
                    <a:bodyPr/>
                    <a:lstStyle/>
                    <a:p>
                      <a:pPr marL="0" marR="0" algn="just">
                        <a:lnSpc>
                          <a:spcPct val="150000"/>
                        </a:lnSpc>
                        <a:spcBef>
                          <a:spcPts val="0"/>
                        </a:spcBef>
                        <a:spcAft>
                          <a:spcPts val="0"/>
                        </a:spcAft>
                      </a:pPr>
                      <a:r>
                        <a:rPr lang="en-US" sz="2000" kern="100" dirty="0" err="1">
                          <a:solidFill>
                            <a:srgbClr val="002060"/>
                          </a:solidFill>
                          <a:effectLst/>
                          <a:latin typeface="Cambria" panose="02040503050406030204" pitchFamily="18" charset="0"/>
                          <a:ea typeface="Cambria" panose="02040503050406030204" pitchFamily="18" charset="0"/>
                        </a:rPr>
                        <a:t>Nhóm</a:t>
                      </a:r>
                      <a:r>
                        <a:rPr lang="en-US" sz="2000" kern="100" dirty="0">
                          <a:solidFill>
                            <a:srgbClr val="002060"/>
                          </a:solidFill>
                          <a:effectLst/>
                          <a:latin typeface="Cambria" panose="02040503050406030204" pitchFamily="18" charset="0"/>
                          <a:ea typeface="Cambria" panose="02040503050406030204" pitchFamily="18" charset="0"/>
                        </a:rPr>
                        <a:t>: ……………….</a:t>
                      </a:r>
                      <a:endParaRPr lang="en-US" sz="2400" kern="100" dirty="0">
                        <a:solidFill>
                          <a:srgbClr val="002060"/>
                        </a:solidFill>
                        <a:effectLst/>
                        <a:latin typeface="Cambria" panose="02040503050406030204" pitchFamily="18" charset="0"/>
                        <a:ea typeface="Cambria" panose="02040503050406030204" pitchFamily="18" charset="0"/>
                      </a:endParaRPr>
                    </a:p>
                    <a:p>
                      <a:pPr marL="0" marR="0" algn="ctr">
                        <a:lnSpc>
                          <a:spcPct val="150000"/>
                        </a:lnSpc>
                        <a:spcBef>
                          <a:spcPts val="0"/>
                        </a:spcBef>
                        <a:spcAft>
                          <a:spcPts val="0"/>
                        </a:spcAft>
                      </a:pPr>
                      <a:r>
                        <a:rPr lang="vi-VN" sz="3200" kern="100" dirty="0">
                          <a:solidFill>
                            <a:srgbClr val="002060"/>
                          </a:solidFill>
                          <a:effectLst/>
                          <a:latin typeface="Cambria" panose="02040503050406030204" pitchFamily="18" charset="0"/>
                          <a:ea typeface="Cambria" panose="02040503050406030204" pitchFamily="18" charset="0"/>
                        </a:rPr>
                        <a:t>NỘI DUNG </a:t>
                      </a:r>
                      <a:r>
                        <a:rPr lang="en-US" sz="3200" kern="100" dirty="0">
                          <a:solidFill>
                            <a:srgbClr val="002060"/>
                          </a:solidFill>
                          <a:effectLst/>
                          <a:latin typeface="Cambria" panose="02040503050406030204" pitchFamily="18" charset="0"/>
                          <a:ea typeface="Cambria" panose="02040503050406030204" pitchFamily="18" charset="0"/>
                        </a:rPr>
                        <a:t>3</a:t>
                      </a:r>
                      <a:endParaRPr lang="en-US" sz="36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800" b="1" kern="1200" dirty="0">
                          <a:solidFill>
                            <a:srgbClr val="002060"/>
                          </a:solidFill>
                          <a:effectLst/>
                          <a:latin typeface="Cambria" panose="02040503050406030204" pitchFamily="18" charset="0"/>
                          <a:ea typeface="Cambria" panose="02040503050406030204" pitchFamily="18" charset="0"/>
                          <a:cs typeface="+mn-cs"/>
                        </a:rPr>
                        <a:t>Hoàn thành sơ đồ quá trình quang hợp của thực vật</a:t>
                      </a: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p>
                      <a:pPr marL="0" marR="0" algn="just">
                        <a:lnSpc>
                          <a:spcPct val="150000"/>
                        </a:lnSpc>
                        <a:spcBef>
                          <a:spcPts val="0"/>
                        </a:spcBef>
                        <a:spcAft>
                          <a:spcPts val="0"/>
                        </a:spcAft>
                      </a:pPr>
                      <a:endParaRPr lang="en-US" sz="2800" b="1" kern="1200" dirty="0">
                        <a:solidFill>
                          <a:srgbClr val="002060"/>
                        </a:solidFill>
                        <a:effectLst/>
                        <a:latin typeface="Cambria" panose="02040503050406030204" pitchFamily="18" charset="0"/>
                        <a:ea typeface="Cambria" panose="02040503050406030204" pitchFamily="18" charset="0"/>
                        <a:cs typeface="+mn-cs"/>
                      </a:endParaRPr>
                    </a:p>
                  </a:txBody>
                  <a:tcPr marL="68580" marR="68580"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17745687"/>
                  </a:ext>
                </a:extLst>
              </a:tr>
            </a:tbl>
          </a:graphicData>
        </a:graphic>
      </p:graphicFrame>
      <p:pic>
        <p:nvPicPr>
          <p:cNvPr id="5" name="Picture 4">
            <a:extLst>
              <a:ext uri="{FF2B5EF4-FFF2-40B4-BE49-F238E27FC236}">
                <a16:creationId xmlns:a16="http://schemas.microsoft.com/office/drawing/2014/main" id="{A60E2C3A-F968-F5F7-AC3F-AE24DEA2F7D8}"/>
              </a:ext>
            </a:extLst>
          </p:cNvPr>
          <p:cNvPicPr>
            <a:picLocks noChangeAspect="1"/>
          </p:cNvPicPr>
          <p:nvPr/>
        </p:nvPicPr>
        <p:blipFill>
          <a:blip r:embed="rId4"/>
          <a:stretch>
            <a:fillRect/>
          </a:stretch>
        </p:blipFill>
        <p:spPr>
          <a:xfrm>
            <a:off x="3505200" y="2531900"/>
            <a:ext cx="5305742" cy="3577117"/>
          </a:xfrm>
          <a:prstGeom prst="rect">
            <a:avLst/>
          </a:prstGeom>
        </p:spPr>
      </p:pic>
    </p:spTree>
    <p:extLst>
      <p:ext uri="{BB962C8B-B14F-4D97-AF65-F5344CB8AC3E}">
        <p14:creationId xmlns:p14="http://schemas.microsoft.com/office/powerpoint/2010/main" val="3799647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graphicFrame>
        <p:nvGraphicFramePr>
          <p:cNvPr id="3" name="Table 2">
            <a:extLst>
              <a:ext uri="{FF2B5EF4-FFF2-40B4-BE49-F238E27FC236}">
                <a16:creationId xmlns:a16="http://schemas.microsoft.com/office/drawing/2014/main" id="{A0EDF5B0-7D8A-02D6-C672-E43D0AABD6F1}"/>
              </a:ext>
            </a:extLst>
          </p:cNvPr>
          <p:cNvGraphicFramePr>
            <a:graphicFrameLocks noGrp="1"/>
          </p:cNvGraphicFramePr>
          <p:nvPr>
            <p:extLst>
              <p:ext uri="{D42A27DB-BD31-4B8C-83A1-F6EECF244321}">
                <p14:modId xmlns:p14="http://schemas.microsoft.com/office/powerpoint/2010/main" val="1044767261"/>
              </p:ext>
            </p:extLst>
          </p:nvPr>
        </p:nvGraphicFramePr>
        <p:xfrm>
          <a:off x="812800" y="436881"/>
          <a:ext cx="10749280" cy="6047296"/>
        </p:xfrm>
        <a:graphic>
          <a:graphicData uri="http://schemas.openxmlformats.org/drawingml/2006/table">
            <a:tbl>
              <a:tblPr firstRow="1" firstCol="1" bandRow="1">
                <a:tableStyleId>{93296810-A885-4BE3-A3E7-6D5BEEA58F35}</a:tableStyleId>
              </a:tblPr>
              <a:tblGrid>
                <a:gridCol w="10749280">
                  <a:extLst>
                    <a:ext uri="{9D8B030D-6E8A-4147-A177-3AD203B41FA5}">
                      <a16:colId xmlns:a16="http://schemas.microsoft.com/office/drawing/2014/main" val="1315569781"/>
                    </a:ext>
                  </a:extLst>
                </a:gridCol>
              </a:tblGrid>
              <a:tr h="1838960">
                <a:tc>
                  <a:txBody>
                    <a:bodyPr/>
                    <a:lstStyle/>
                    <a:p>
                      <a:pPr marL="0" marR="0" algn="just">
                        <a:lnSpc>
                          <a:spcPct val="150000"/>
                        </a:lnSpc>
                        <a:spcBef>
                          <a:spcPts val="0"/>
                        </a:spcBef>
                        <a:spcAft>
                          <a:spcPts val="0"/>
                        </a:spcAft>
                      </a:pPr>
                      <a:r>
                        <a:rPr lang="en-US" sz="2400" kern="100" dirty="0" err="1">
                          <a:solidFill>
                            <a:srgbClr val="002060"/>
                          </a:solidFill>
                          <a:effectLst/>
                          <a:latin typeface="Cambria" panose="02040503050406030204" pitchFamily="18" charset="0"/>
                          <a:ea typeface="Cambria" panose="02040503050406030204" pitchFamily="18" charset="0"/>
                        </a:rPr>
                        <a:t>Nhóm</a:t>
                      </a:r>
                      <a:r>
                        <a:rPr lang="en-US" sz="2400" kern="100" dirty="0">
                          <a:solidFill>
                            <a:srgbClr val="002060"/>
                          </a:solidFill>
                          <a:effectLst/>
                          <a:latin typeface="Cambria" panose="02040503050406030204" pitchFamily="18" charset="0"/>
                          <a:ea typeface="Cambria" panose="02040503050406030204" pitchFamily="18" charset="0"/>
                        </a:rPr>
                        <a:t>: ……………….</a:t>
                      </a:r>
                      <a:endParaRPr lang="en-US" sz="2800" kern="100" dirty="0">
                        <a:solidFill>
                          <a:srgbClr val="002060"/>
                        </a:solidFill>
                        <a:effectLst/>
                        <a:latin typeface="Cambria" panose="02040503050406030204" pitchFamily="18" charset="0"/>
                        <a:ea typeface="Cambria" panose="02040503050406030204" pitchFamily="18" charset="0"/>
                      </a:endParaRPr>
                    </a:p>
                    <a:p>
                      <a:pPr marL="0" marR="0" algn="ctr">
                        <a:lnSpc>
                          <a:spcPct val="150000"/>
                        </a:lnSpc>
                        <a:spcBef>
                          <a:spcPts val="0"/>
                        </a:spcBef>
                        <a:spcAft>
                          <a:spcPts val="0"/>
                        </a:spcAft>
                      </a:pPr>
                      <a:r>
                        <a:rPr lang="vi-VN" sz="2400" kern="100" dirty="0">
                          <a:solidFill>
                            <a:srgbClr val="002060"/>
                          </a:solidFill>
                          <a:effectLst/>
                          <a:latin typeface="Cambria" panose="02040503050406030204" pitchFamily="18" charset="0"/>
                          <a:ea typeface="Cambria" panose="02040503050406030204" pitchFamily="18" charset="0"/>
                        </a:rPr>
                        <a:t>NỘI DUNG 1</a:t>
                      </a:r>
                      <a:endParaRPr lang="en-US" sz="28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400" kern="100" dirty="0" err="1">
                          <a:solidFill>
                            <a:srgbClr val="002060"/>
                          </a:solidFill>
                          <a:effectLst/>
                          <a:latin typeface="Cambria" panose="02040503050406030204" pitchFamily="18" charset="0"/>
                          <a:ea typeface="Cambria" panose="02040503050406030204" pitchFamily="18" charset="0"/>
                        </a:rPr>
                        <a:t>Trình</a:t>
                      </a:r>
                      <a:r>
                        <a:rPr lang="en-US" sz="2400" kern="100" dirty="0">
                          <a:solidFill>
                            <a:srgbClr val="002060"/>
                          </a:solidFill>
                          <a:effectLst/>
                          <a:latin typeface="Cambria" panose="02040503050406030204" pitchFamily="18" charset="0"/>
                          <a:ea typeface="Cambria" panose="02040503050406030204" pitchFamily="18" charset="0"/>
                        </a:rPr>
                        <a:t> </a:t>
                      </a:r>
                      <a:r>
                        <a:rPr lang="en-US" sz="2400" kern="100" dirty="0" err="1">
                          <a:solidFill>
                            <a:srgbClr val="002060"/>
                          </a:solidFill>
                          <a:effectLst/>
                          <a:latin typeface="Cambria" panose="02040503050406030204" pitchFamily="18" charset="0"/>
                          <a:ea typeface="Cambria" panose="02040503050406030204" pitchFamily="18" charset="0"/>
                        </a:rPr>
                        <a:t>bày</a:t>
                      </a:r>
                      <a:r>
                        <a:rPr lang="vi-VN" sz="2400" kern="100" dirty="0">
                          <a:solidFill>
                            <a:srgbClr val="002060"/>
                          </a:solidFill>
                          <a:effectLst/>
                          <a:latin typeface="Cambria" panose="02040503050406030204" pitchFamily="18" charset="0"/>
                          <a:ea typeface="Cambria" panose="02040503050406030204" pitchFamily="18" charset="0"/>
                        </a:rPr>
                        <a:t>: Những yếu tố cần cho sự sống và phát triển của thực vật </a:t>
                      </a:r>
                      <a:endParaRPr lang="en-US" sz="24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txBody>
                  <a:tcPr marL="68580" marR="68580"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17745687"/>
                  </a:ext>
                </a:extLst>
              </a:tr>
            </a:tbl>
          </a:graphicData>
        </a:graphic>
      </p:graphicFrame>
      <p:sp>
        <p:nvSpPr>
          <p:cNvPr id="4" name="TextBox 3">
            <a:extLst>
              <a:ext uri="{FF2B5EF4-FFF2-40B4-BE49-F238E27FC236}">
                <a16:creationId xmlns:a16="http://schemas.microsoft.com/office/drawing/2014/main" id="{70A394D6-342F-0347-FF75-AC3DC5C1512C}"/>
              </a:ext>
            </a:extLst>
          </p:cNvPr>
          <p:cNvSpPr txBox="1"/>
          <p:nvPr/>
        </p:nvSpPr>
        <p:spPr>
          <a:xfrm>
            <a:off x="1229360" y="2245360"/>
            <a:ext cx="10048240" cy="3694345"/>
          </a:xfrm>
          <a:prstGeom prst="rect">
            <a:avLst/>
          </a:prstGeom>
          <a:noFill/>
        </p:spPr>
        <p:txBody>
          <a:bodyPr wrap="square" rtlCol="0">
            <a:spAutoFit/>
          </a:bodyPr>
          <a:lstStyle/>
          <a:p>
            <a:pPr algn="just">
              <a:lnSpc>
                <a:spcPct val="150000"/>
              </a:lnSpc>
            </a:pPr>
            <a:r>
              <a:rPr lang="vi-VN" sz="3200" b="1" i="0" dirty="0">
                <a:solidFill>
                  <a:srgbClr val="FF0000"/>
                </a:solidFill>
                <a:effectLst/>
                <a:latin typeface="Cambria" panose="02040503050406030204" pitchFamily="18" charset="0"/>
                <a:ea typeface="Cambria" panose="02040503050406030204" pitchFamily="18" charset="0"/>
              </a:rPr>
              <a:t>Thực vật cần ánh sáng, không khí, nước, chất khoáng và nhiệt độ thích hợp để sống và phát triển.</a:t>
            </a:r>
          </a:p>
          <a:p>
            <a:pPr algn="just">
              <a:lnSpc>
                <a:spcPct val="150000"/>
              </a:lnSpc>
            </a:pPr>
            <a:r>
              <a:rPr lang="vi-VN" sz="3200" b="1" i="0" dirty="0">
                <a:solidFill>
                  <a:srgbClr val="FF0000"/>
                </a:solidFill>
                <a:effectLst/>
                <a:latin typeface="Cambria" panose="02040503050406030204" pitchFamily="18" charset="0"/>
                <a:ea typeface="Cambria" panose="02040503050406030204" pitchFamily="18" charset="0"/>
              </a:rPr>
              <a:t>Ví dụ: </a:t>
            </a:r>
            <a:r>
              <a:rPr lang="vi-VN" sz="3200" b="0" i="1" dirty="0">
                <a:solidFill>
                  <a:srgbClr val="FF0000"/>
                </a:solidFill>
                <a:effectLst/>
                <a:latin typeface="Cambria" panose="02040503050406030204" pitchFamily="18" charset="0"/>
                <a:ea typeface="Cambria" panose="02040503050406030204" pitchFamily="18" charset="0"/>
              </a:rPr>
              <a:t>Cây su su cần nước, ánh sáng, không khí, chất khoáng và nơi có nhiệt độ trung bình từ 8 đến 25 độ C để phát triển và cho ra quả.</a:t>
            </a:r>
          </a:p>
        </p:txBody>
      </p:sp>
    </p:spTree>
    <p:extLst>
      <p:ext uri="{BB962C8B-B14F-4D97-AF65-F5344CB8AC3E}">
        <p14:creationId xmlns:p14="http://schemas.microsoft.com/office/powerpoint/2010/main" val="27266391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graphicFrame>
        <p:nvGraphicFramePr>
          <p:cNvPr id="3" name="Table 2">
            <a:extLst>
              <a:ext uri="{FF2B5EF4-FFF2-40B4-BE49-F238E27FC236}">
                <a16:creationId xmlns:a16="http://schemas.microsoft.com/office/drawing/2014/main" id="{A0EDF5B0-7D8A-02D6-C672-E43D0AABD6F1}"/>
              </a:ext>
            </a:extLst>
          </p:cNvPr>
          <p:cNvGraphicFramePr>
            <a:graphicFrameLocks noGrp="1"/>
          </p:cNvGraphicFramePr>
          <p:nvPr>
            <p:extLst>
              <p:ext uri="{D42A27DB-BD31-4B8C-83A1-F6EECF244321}">
                <p14:modId xmlns:p14="http://schemas.microsoft.com/office/powerpoint/2010/main" val="1228689669"/>
              </p:ext>
            </p:extLst>
          </p:nvPr>
        </p:nvGraphicFramePr>
        <p:xfrm>
          <a:off x="812800" y="436881"/>
          <a:ext cx="10749280" cy="6047296"/>
        </p:xfrm>
        <a:graphic>
          <a:graphicData uri="http://schemas.openxmlformats.org/drawingml/2006/table">
            <a:tbl>
              <a:tblPr firstRow="1" firstCol="1" bandRow="1">
                <a:tableStyleId>{93296810-A885-4BE3-A3E7-6D5BEEA58F35}</a:tableStyleId>
              </a:tblPr>
              <a:tblGrid>
                <a:gridCol w="10749280">
                  <a:extLst>
                    <a:ext uri="{9D8B030D-6E8A-4147-A177-3AD203B41FA5}">
                      <a16:colId xmlns:a16="http://schemas.microsoft.com/office/drawing/2014/main" val="1315569781"/>
                    </a:ext>
                  </a:extLst>
                </a:gridCol>
              </a:tblGrid>
              <a:tr h="1838960">
                <a:tc>
                  <a:txBody>
                    <a:bodyPr/>
                    <a:lstStyle/>
                    <a:p>
                      <a:pPr marL="0" marR="0" algn="just">
                        <a:lnSpc>
                          <a:spcPct val="150000"/>
                        </a:lnSpc>
                        <a:spcBef>
                          <a:spcPts val="0"/>
                        </a:spcBef>
                        <a:spcAft>
                          <a:spcPts val="0"/>
                        </a:spcAft>
                      </a:pPr>
                      <a:r>
                        <a:rPr lang="en-US" sz="2400" kern="100" dirty="0" err="1">
                          <a:solidFill>
                            <a:srgbClr val="002060"/>
                          </a:solidFill>
                          <a:effectLst/>
                          <a:latin typeface="Cambria" panose="02040503050406030204" pitchFamily="18" charset="0"/>
                          <a:ea typeface="Cambria" panose="02040503050406030204" pitchFamily="18" charset="0"/>
                        </a:rPr>
                        <a:t>Nhóm</a:t>
                      </a:r>
                      <a:r>
                        <a:rPr lang="en-US" sz="2400" kern="100" dirty="0">
                          <a:solidFill>
                            <a:srgbClr val="002060"/>
                          </a:solidFill>
                          <a:effectLst/>
                          <a:latin typeface="Cambria" panose="02040503050406030204" pitchFamily="18" charset="0"/>
                          <a:ea typeface="Cambria" panose="02040503050406030204" pitchFamily="18" charset="0"/>
                        </a:rPr>
                        <a:t>: ……………….</a:t>
                      </a:r>
                      <a:endParaRPr lang="en-US" sz="2800" kern="100" dirty="0">
                        <a:solidFill>
                          <a:srgbClr val="002060"/>
                        </a:solidFill>
                        <a:effectLst/>
                        <a:latin typeface="Cambria" panose="02040503050406030204" pitchFamily="18" charset="0"/>
                        <a:ea typeface="Cambria" panose="02040503050406030204" pitchFamily="18" charset="0"/>
                      </a:endParaRPr>
                    </a:p>
                    <a:p>
                      <a:pPr marL="0" marR="0" algn="ctr">
                        <a:lnSpc>
                          <a:spcPct val="150000"/>
                        </a:lnSpc>
                        <a:spcBef>
                          <a:spcPts val="0"/>
                        </a:spcBef>
                        <a:spcAft>
                          <a:spcPts val="0"/>
                        </a:spcAft>
                      </a:pPr>
                      <a:r>
                        <a:rPr lang="vi-VN" sz="2400" kern="100" dirty="0">
                          <a:solidFill>
                            <a:srgbClr val="002060"/>
                          </a:solidFill>
                          <a:effectLst/>
                          <a:latin typeface="Cambria" panose="02040503050406030204" pitchFamily="18" charset="0"/>
                          <a:ea typeface="Cambria" panose="02040503050406030204" pitchFamily="18" charset="0"/>
                        </a:rPr>
                        <a:t>NỘI DUNG 1</a:t>
                      </a:r>
                      <a:endParaRPr lang="en-US" sz="28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400" kern="100" dirty="0" err="1">
                          <a:solidFill>
                            <a:srgbClr val="002060"/>
                          </a:solidFill>
                          <a:effectLst/>
                          <a:latin typeface="Cambria" panose="02040503050406030204" pitchFamily="18" charset="0"/>
                          <a:ea typeface="Cambria" panose="02040503050406030204" pitchFamily="18" charset="0"/>
                        </a:rPr>
                        <a:t>Trình</a:t>
                      </a:r>
                      <a:r>
                        <a:rPr lang="en-US" sz="2400" kern="100" dirty="0">
                          <a:solidFill>
                            <a:srgbClr val="002060"/>
                          </a:solidFill>
                          <a:effectLst/>
                          <a:latin typeface="Cambria" panose="02040503050406030204" pitchFamily="18" charset="0"/>
                          <a:ea typeface="Cambria" panose="02040503050406030204" pitchFamily="18" charset="0"/>
                        </a:rPr>
                        <a:t> </a:t>
                      </a:r>
                      <a:r>
                        <a:rPr lang="en-US" sz="2400" kern="100" dirty="0" err="1">
                          <a:solidFill>
                            <a:srgbClr val="002060"/>
                          </a:solidFill>
                          <a:effectLst/>
                          <a:latin typeface="Cambria" panose="02040503050406030204" pitchFamily="18" charset="0"/>
                          <a:ea typeface="Cambria" panose="02040503050406030204" pitchFamily="18" charset="0"/>
                        </a:rPr>
                        <a:t>bày</a:t>
                      </a:r>
                      <a:r>
                        <a:rPr lang="vi-VN" sz="2400" kern="100" dirty="0">
                          <a:solidFill>
                            <a:srgbClr val="002060"/>
                          </a:solidFill>
                          <a:effectLst/>
                          <a:latin typeface="Cambria" panose="02040503050406030204" pitchFamily="18" charset="0"/>
                          <a:ea typeface="Cambria" panose="02040503050406030204" pitchFamily="18" charset="0"/>
                        </a:rPr>
                        <a:t>: Những yếu tố cần cho sự sống và phát triển của </a:t>
                      </a:r>
                      <a:r>
                        <a:rPr lang="en-US" sz="2400" kern="100" dirty="0" err="1">
                          <a:solidFill>
                            <a:srgbClr val="002060"/>
                          </a:solidFill>
                          <a:effectLst/>
                          <a:latin typeface="Cambria" panose="02040503050406030204" pitchFamily="18" charset="0"/>
                          <a:ea typeface="Cambria" panose="02040503050406030204" pitchFamily="18" charset="0"/>
                        </a:rPr>
                        <a:t>động</a:t>
                      </a:r>
                      <a:r>
                        <a:rPr lang="vi-VN" sz="2400" kern="100" dirty="0">
                          <a:solidFill>
                            <a:srgbClr val="002060"/>
                          </a:solidFill>
                          <a:effectLst/>
                          <a:latin typeface="Cambria" panose="02040503050406030204" pitchFamily="18" charset="0"/>
                          <a:ea typeface="Cambria" panose="02040503050406030204" pitchFamily="18" charset="0"/>
                        </a:rPr>
                        <a:t> vật </a:t>
                      </a:r>
                      <a:endParaRPr lang="en-US" sz="24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p>
                      <a:pPr marL="0" marR="0" lvl="0" indent="0" algn="just" defTabSz="914126" rtl="0" eaLnBrk="1" fontAlgn="auto" latinLnBrk="0" hangingPunct="1">
                        <a:lnSpc>
                          <a:spcPct val="150000"/>
                        </a:lnSpc>
                        <a:spcBef>
                          <a:spcPts val="0"/>
                        </a:spcBef>
                        <a:spcAft>
                          <a:spcPts val="0"/>
                        </a:spcAft>
                        <a:buClrTx/>
                        <a:buSzTx/>
                        <a:buFontTx/>
                        <a:buNone/>
                        <a:tabLst/>
                        <a:defRPr/>
                      </a:pPr>
                      <a:endParaRPr lang="en-US" sz="2800" kern="100" dirty="0">
                        <a:solidFill>
                          <a:srgbClr val="002060"/>
                        </a:solidFill>
                        <a:effectLst/>
                        <a:latin typeface="Cambria" panose="02040503050406030204" pitchFamily="18" charset="0"/>
                        <a:ea typeface="Cambria" panose="02040503050406030204" pitchFamily="18" charset="0"/>
                      </a:endParaRPr>
                    </a:p>
                  </a:txBody>
                  <a:tcPr marL="68580" marR="68580"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17745687"/>
                  </a:ext>
                </a:extLst>
              </a:tr>
            </a:tbl>
          </a:graphicData>
        </a:graphic>
      </p:graphicFrame>
      <p:sp>
        <p:nvSpPr>
          <p:cNvPr id="4" name="TextBox 3">
            <a:extLst>
              <a:ext uri="{FF2B5EF4-FFF2-40B4-BE49-F238E27FC236}">
                <a16:creationId xmlns:a16="http://schemas.microsoft.com/office/drawing/2014/main" id="{70A394D6-342F-0347-FF75-AC3DC5C1512C}"/>
              </a:ext>
            </a:extLst>
          </p:cNvPr>
          <p:cNvSpPr txBox="1"/>
          <p:nvPr/>
        </p:nvSpPr>
        <p:spPr>
          <a:xfrm>
            <a:off x="1117600" y="2255520"/>
            <a:ext cx="10048240" cy="2217017"/>
          </a:xfrm>
          <a:prstGeom prst="rect">
            <a:avLst/>
          </a:prstGeom>
          <a:noFill/>
        </p:spPr>
        <p:txBody>
          <a:bodyPr wrap="square" rtlCol="0">
            <a:spAutoFit/>
          </a:bodyPr>
          <a:lstStyle/>
          <a:p>
            <a:pPr lvl="0" algn="just">
              <a:lnSpc>
                <a:spcPct val="150000"/>
              </a:lnSpc>
            </a:pPr>
            <a:r>
              <a:rPr lang="vi-VN" sz="3200" b="1" dirty="0">
                <a:solidFill>
                  <a:srgbClr val="FF0000"/>
                </a:solidFill>
                <a:latin typeface="Cambria" panose="02040503050406030204" pitchFamily="18" charset="0"/>
                <a:ea typeface="Cambria" panose="02040503050406030204" pitchFamily="18" charset="0"/>
              </a:rPr>
              <a:t>Những yếu tố cần thiết cho sự sống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vật</a:t>
            </a:r>
            <a:r>
              <a:rPr lang="vi-VN" sz="3200" b="1" dirty="0">
                <a:solidFill>
                  <a:srgbClr val="FF0000"/>
                </a:solidFill>
                <a:latin typeface="Cambria" panose="02040503050406030204" pitchFamily="18" charset="0"/>
                <a:ea typeface="Cambria" panose="02040503050406030204" pitchFamily="18" charset="0"/>
              </a:rPr>
              <a:t> bao gồm: không khí, thức ăn, nước uống và ánh sáng. </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111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2ABDA560-3D8F-2547-6E85-718D7BE021E6}"/>
              </a:ext>
            </a:extLst>
          </p:cNvPr>
          <p:cNvPicPr>
            <a:picLocks noChangeAspect="1"/>
          </p:cNvPicPr>
          <p:nvPr/>
        </p:nvPicPr>
        <p:blipFill>
          <a:blip r:embed="rId4"/>
          <a:stretch>
            <a:fillRect/>
          </a:stretch>
        </p:blipFill>
        <p:spPr>
          <a:xfrm>
            <a:off x="1371599" y="636074"/>
            <a:ext cx="8445014" cy="5693606"/>
          </a:xfrm>
          <a:prstGeom prst="rect">
            <a:avLst/>
          </a:prstGeom>
        </p:spPr>
      </p:pic>
      <p:sp>
        <p:nvSpPr>
          <p:cNvPr id="7" name="Rounded Rectangle 24">
            <a:extLst>
              <a:ext uri="{FF2B5EF4-FFF2-40B4-BE49-F238E27FC236}">
                <a16:creationId xmlns:a16="http://schemas.microsoft.com/office/drawing/2014/main" id="{AB07E45C-97C6-BD84-E293-F28F2D241E87}"/>
              </a:ext>
            </a:extLst>
          </p:cNvPr>
          <p:cNvSpPr/>
          <p:nvPr/>
        </p:nvSpPr>
        <p:spPr>
          <a:xfrm>
            <a:off x="2940050" y="2800798"/>
            <a:ext cx="1499870" cy="74504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Nước</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
        <p:nvSpPr>
          <p:cNvPr id="8" name="Rounded Rectangle 24">
            <a:extLst>
              <a:ext uri="{FF2B5EF4-FFF2-40B4-BE49-F238E27FC236}">
                <a16:creationId xmlns:a16="http://schemas.microsoft.com/office/drawing/2014/main" id="{7EBABF7A-02DC-E4B2-A923-BDA3E31D2E52}"/>
              </a:ext>
            </a:extLst>
          </p:cNvPr>
          <p:cNvSpPr/>
          <p:nvPr/>
        </p:nvSpPr>
        <p:spPr>
          <a:xfrm>
            <a:off x="1778000" y="4832798"/>
            <a:ext cx="2936240" cy="74504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Khí</a:t>
            </a:r>
            <a:r>
              <a:rPr kumimoji="0" lang="en-US" sz="2800" b="1" i="0" u="none" strike="noStrike" kern="0" cap="none" spc="0" normalizeH="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 </a:t>
            </a:r>
            <a:r>
              <a:rPr kumimoji="0" lang="en-US" sz="2800" b="1" i="0" u="none" strike="noStrike" kern="0" cap="none" spc="0" normalizeH="0" noProof="0" dirty="0" err="1">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các-bô-níc</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
        <p:nvSpPr>
          <p:cNvPr id="9" name="Rounded Rectangle 24">
            <a:extLst>
              <a:ext uri="{FF2B5EF4-FFF2-40B4-BE49-F238E27FC236}">
                <a16:creationId xmlns:a16="http://schemas.microsoft.com/office/drawing/2014/main" id="{6B336FA3-824C-4E11-AA3A-FE61F420939F}"/>
              </a:ext>
            </a:extLst>
          </p:cNvPr>
          <p:cNvSpPr/>
          <p:nvPr/>
        </p:nvSpPr>
        <p:spPr>
          <a:xfrm>
            <a:off x="6943090" y="2689038"/>
            <a:ext cx="2058670" cy="74504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Khí</a:t>
            </a:r>
            <a:r>
              <a:rPr kumimoji="0" lang="en-US" sz="2800" b="1" i="0" u="none" strike="noStrike" kern="0" cap="none" spc="0" normalizeH="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 ô-xi</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
        <p:nvSpPr>
          <p:cNvPr id="10" name="Rounded Rectangle 24">
            <a:extLst>
              <a:ext uri="{FF2B5EF4-FFF2-40B4-BE49-F238E27FC236}">
                <a16:creationId xmlns:a16="http://schemas.microsoft.com/office/drawing/2014/main" id="{42293127-2D4D-6804-29E8-4C3BA15B0718}"/>
              </a:ext>
            </a:extLst>
          </p:cNvPr>
          <p:cNvSpPr/>
          <p:nvPr/>
        </p:nvSpPr>
        <p:spPr>
          <a:xfrm>
            <a:off x="6912610" y="3552638"/>
            <a:ext cx="2058670" cy="74504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rPr>
              <a:t>Nước</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Tree>
    <p:extLst>
      <p:ext uri="{BB962C8B-B14F-4D97-AF65-F5344CB8AC3E}">
        <p14:creationId xmlns:p14="http://schemas.microsoft.com/office/powerpoint/2010/main" val="10589914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3" name="Rectangle: Rounded Corners 43">
            <a:extLst>
              <a:ext uri="{FF2B5EF4-FFF2-40B4-BE49-F238E27FC236}">
                <a16:creationId xmlns:a16="http://schemas.microsoft.com/office/drawing/2014/main" id="{52FD4D8F-2FE6-5F49-02EB-24D2D5CABAC2}"/>
              </a:ext>
            </a:extLst>
          </p:cNvPr>
          <p:cNvSpPr/>
          <p:nvPr/>
        </p:nvSpPr>
        <p:spPr>
          <a:xfrm>
            <a:off x="477520" y="228599"/>
            <a:ext cx="11257280" cy="2494281"/>
          </a:xfrm>
          <a:custGeom>
            <a:avLst/>
            <a:gdLst>
              <a:gd name="connsiteX0" fmla="*/ 0 w 8610600"/>
              <a:gd name="connsiteY0" fmla="*/ 115890 h 695325"/>
              <a:gd name="connsiteX1" fmla="*/ 115890 w 8610600"/>
              <a:gd name="connsiteY1" fmla="*/ 0 h 695325"/>
              <a:gd name="connsiteX2" fmla="*/ 714377 w 8610600"/>
              <a:gd name="connsiteY2" fmla="*/ 0 h 695325"/>
              <a:gd name="connsiteX3" fmla="*/ 1396652 w 8610600"/>
              <a:gd name="connsiteY3" fmla="*/ 0 h 695325"/>
              <a:gd name="connsiteX4" fmla="*/ 2078928 w 8610600"/>
              <a:gd name="connsiteY4" fmla="*/ 0 h 695325"/>
              <a:gd name="connsiteX5" fmla="*/ 2426050 w 8610600"/>
              <a:gd name="connsiteY5" fmla="*/ 0 h 695325"/>
              <a:gd name="connsiteX6" fmla="*/ 2773173 w 8610600"/>
              <a:gd name="connsiteY6" fmla="*/ 0 h 695325"/>
              <a:gd name="connsiteX7" fmla="*/ 3120295 w 8610600"/>
              <a:gd name="connsiteY7" fmla="*/ 0 h 695325"/>
              <a:gd name="connsiteX8" fmla="*/ 3551206 w 8610600"/>
              <a:gd name="connsiteY8" fmla="*/ 0 h 695325"/>
              <a:gd name="connsiteX9" fmla="*/ 4233482 w 8610600"/>
              <a:gd name="connsiteY9" fmla="*/ 0 h 695325"/>
              <a:gd name="connsiteX10" fmla="*/ 4580604 w 8610600"/>
              <a:gd name="connsiteY10" fmla="*/ 0 h 695325"/>
              <a:gd name="connsiteX11" fmla="*/ 5095303 w 8610600"/>
              <a:gd name="connsiteY11" fmla="*/ 0 h 695325"/>
              <a:gd name="connsiteX12" fmla="*/ 5526214 w 8610600"/>
              <a:gd name="connsiteY12" fmla="*/ 0 h 695325"/>
              <a:gd name="connsiteX13" fmla="*/ 6040913 w 8610600"/>
              <a:gd name="connsiteY13" fmla="*/ 0 h 695325"/>
              <a:gd name="connsiteX14" fmla="*/ 6471823 w 8610600"/>
              <a:gd name="connsiteY14" fmla="*/ 0 h 695325"/>
              <a:gd name="connsiteX15" fmla="*/ 7070311 w 8610600"/>
              <a:gd name="connsiteY15" fmla="*/ 0 h 695325"/>
              <a:gd name="connsiteX16" fmla="*/ 7501221 w 8610600"/>
              <a:gd name="connsiteY16" fmla="*/ 0 h 695325"/>
              <a:gd name="connsiteX17" fmla="*/ 8494710 w 8610600"/>
              <a:gd name="connsiteY17" fmla="*/ 0 h 695325"/>
              <a:gd name="connsiteX18" fmla="*/ 8610600 w 8610600"/>
              <a:gd name="connsiteY18" fmla="*/ 115890 h 695325"/>
              <a:gd name="connsiteX19" fmla="*/ 8610600 w 8610600"/>
              <a:gd name="connsiteY19" fmla="*/ 579435 h 695325"/>
              <a:gd name="connsiteX20" fmla="*/ 8494710 w 8610600"/>
              <a:gd name="connsiteY20" fmla="*/ 695325 h 695325"/>
              <a:gd name="connsiteX21" fmla="*/ 8147587 w 8610600"/>
              <a:gd name="connsiteY21" fmla="*/ 695325 h 695325"/>
              <a:gd name="connsiteX22" fmla="*/ 7381524 w 8610600"/>
              <a:gd name="connsiteY22" fmla="*/ 695325 h 695325"/>
              <a:gd name="connsiteX23" fmla="*/ 6950613 w 8610600"/>
              <a:gd name="connsiteY23" fmla="*/ 695325 h 695325"/>
              <a:gd name="connsiteX24" fmla="*/ 6184550 w 8610600"/>
              <a:gd name="connsiteY24" fmla="*/ 695325 h 695325"/>
              <a:gd name="connsiteX25" fmla="*/ 5586062 w 8610600"/>
              <a:gd name="connsiteY25" fmla="*/ 695325 h 695325"/>
              <a:gd name="connsiteX26" fmla="*/ 5238940 w 8610600"/>
              <a:gd name="connsiteY26" fmla="*/ 695325 h 695325"/>
              <a:gd name="connsiteX27" fmla="*/ 4472876 w 8610600"/>
              <a:gd name="connsiteY27" fmla="*/ 695325 h 695325"/>
              <a:gd name="connsiteX28" fmla="*/ 3706813 w 8610600"/>
              <a:gd name="connsiteY28" fmla="*/ 695325 h 695325"/>
              <a:gd name="connsiteX29" fmla="*/ 3024538 w 8610600"/>
              <a:gd name="connsiteY29" fmla="*/ 695325 h 695325"/>
              <a:gd name="connsiteX30" fmla="*/ 2258474 w 8610600"/>
              <a:gd name="connsiteY30" fmla="*/ 695325 h 695325"/>
              <a:gd name="connsiteX31" fmla="*/ 1659987 w 8610600"/>
              <a:gd name="connsiteY31" fmla="*/ 695325 h 695325"/>
              <a:gd name="connsiteX32" fmla="*/ 977711 w 8610600"/>
              <a:gd name="connsiteY32" fmla="*/ 695325 h 695325"/>
              <a:gd name="connsiteX33" fmla="*/ 115890 w 8610600"/>
              <a:gd name="connsiteY33" fmla="*/ 695325 h 695325"/>
              <a:gd name="connsiteX34" fmla="*/ 0 w 8610600"/>
              <a:gd name="connsiteY34" fmla="*/ 579435 h 695325"/>
              <a:gd name="connsiteX35" fmla="*/ 0 w 8610600"/>
              <a:gd name="connsiteY35" fmla="*/ 11589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10600" h="695325" fill="none" extrusionOk="0">
                <a:moveTo>
                  <a:pt x="0" y="115890"/>
                </a:moveTo>
                <a:cubicBezTo>
                  <a:pt x="865" y="60164"/>
                  <a:pt x="51307" y="-18781"/>
                  <a:pt x="115890" y="0"/>
                </a:cubicBezTo>
                <a:cubicBezTo>
                  <a:pt x="408896" y="-55733"/>
                  <a:pt x="506640" y="58573"/>
                  <a:pt x="714377" y="0"/>
                </a:cubicBezTo>
                <a:cubicBezTo>
                  <a:pt x="922114" y="-58573"/>
                  <a:pt x="1201797" y="47205"/>
                  <a:pt x="1396652" y="0"/>
                </a:cubicBezTo>
                <a:cubicBezTo>
                  <a:pt x="1591507" y="-47205"/>
                  <a:pt x="1895590" y="19281"/>
                  <a:pt x="2078928" y="0"/>
                </a:cubicBezTo>
                <a:cubicBezTo>
                  <a:pt x="2262266" y="-19281"/>
                  <a:pt x="2351738" y="25656"/>
                  <a:pt x="2426050" y="0"/>
                </a:cubicBezTo>
                <a:cubicBezTo>
                  <a:pt x="2500362" y="-25656"/>
                  <a:pt x="2651195" y="2951"/>
                  <a:pt x="2773173" y="0"/>
                </a:cubicBezTo>
                <a:cubicBezTo>
                  <a:pt x="2895151" y="-2951"/>
                  <a:pt x="2958184" y="37228"/>
                  <a:pt x="3120295" y="0"/>
                </a:cubicBezTo>
                <a:cubicBezTo>
                  <a:pt x="3282406" y="-37228"/>
                  <a:pt x="3458577" y="34106"/>
                  <a:pt x="3551206" y="0"/>
                </a:cubicBezTo>
                <a:cubicBezTo>
                  <a:pt x="3643835" y="-34106"/>
                  <a:pt x="3949489" y="75939"/>
                  <a:pt x="4233482" y="0"/>
                </a:cubicBezTo>
                <a:cubicBezTo>
                  <a:pt x="4517475" y="-75939"/>
                  <a:pt x="4425230" y="33475"/>
                  <a:pt x="4580604" y="0"/>
                </a:cubicBezTo>
                <a:cubicBezTo>
                  <a:pt x="4735978" y="-33475"/>
                  <a:pt x="4852682" y="57050"/>
                  <a:pt x="5095303" y="0"/>
                </a:cubicBezTo>
                <a:cubicBezTo>
                  <a:pt x="5337924" y="-57050"/>
                  <a:pt x="5377822" y="23532"/>
                  <a:pt x="5526214" y="0"/>
                </a:cubicBezTo>
                <a:cubicBezTo>
                  <a:pt x="5674606" y="-23532"/>
                  <a:pt x="5860044" y="13386"/>
                  <a:pt x="6040913" y="0"/>
                </a:cubicBezTo>
                <a:cubicBezTo>
                  <a:pt x="6221782" y="-13386"/>
                  <a:pt x="6373204" y="12067"/>
                  <a:pt x="6471823" y="0"/>
                </a:cubicBezTo>
                <a:cubicBezTo>
                  <a:pt x="6570442" y="-12067"/>
                  <a:pt x="6930522" y="32433"/>
                  <a:pt x="7070311" y="0"/>
                </a:cubicBezTo>
                <a:cubicBezTo>
                  <a:pt x="7210100" y="-32433"/>
                  <a:pt x="7393566" y="43186"/>
                  <a:pt x="7501221" y="0"/>
                </a:cubicBezTo>
                <a:cubicBezTo>
                  <a:pt x="7608876" y="-43186"/>
                  <a:pt x="8193617" y="116004"/>
                  <a:pt x="8494710" y="0"/>
                </a:cubicBezTo>
                <a:cubicBezTo>
                  <a:pt x="8552779" y="12745"/>
                  <a:pt x="8613427" y="54288"/>
                  <a:pt x="8610600" y="115890"/>
                </a:cubicBezTo>
                <a:cubicBezTo>
                  <a:pt x="8660810" y="295094"/>
                  <a:pt x="8583962" y="477837"/>
                  <a:pt x="8610600" y="579435"/>
                </a:cubicBezTo>
                <a:cubicBezTo>
                  <a:pt x="8596342" y="641396"/>
                  <a:pt x="8564304" y="701775"/>
                  <a:pt x="8494710" y="695325"/>
                </a:cubicBezTo>
                <a:cubicBezTo>
                  <a:pt x="8372054" y="722843"/>
                  <a:pt x="8276906" y="660553"/>
                  <a:pt x="8147587" y="695325"/>
                </a:cubicBezTo>
                <a:cubicBezTo>
                  <a:pt x="8018268" y="730097"/>
                  <a:pt x="7757282" y="689807"/>
                  <a:pt x="7381524" y="695325"/>
                </a:cubicBezTo>
                <a:cubicBezTo>
                  <a:pt x="7005766" y="700843"/>
                  <a:pt x="7130948" y="694484"/>
                  <a:pt x="6950613" y="695325"/>
                </a:cubicBezTo>
                <a:cubicBezTo>
                  <a:pt x="6770278" y="696166"/>
                  <a:pt x="6564471" y="644879"/>
                  <a:pt x="6184550" y="695325"/>
                </a:cubicBezTo>
                <a:cubicBezTo>
                  <a:pt x="5804629" y="745771"/>
                  <a:pt x="5766644" y="631650"/>
                  <a:pt x="5586062" y="695325"/>
                </a:cubicBezTo>
                <a:cubicBezTo>
                  <a:pt x="5405480" y="759000"/>
                  <a:pt x="5378317" y="655574"/>
                  <a:pt x="5238940" y="695325"/>
                </a:cubicBezTo>
                <a:cubicBezTo>
                  <a:pt x="5099563" y="735076"/>
                  <a:pt x="4733823" y="612897"/>
                  <a:pt x="4472876" y="695325"/>
                </a:cubicBezTo>
                <a:cubicBezTo>
                  <a:pt x="4211929" y="777753"/>
                  <a:pt x="4069324" y="668844"/>
                  <a:pt x="3706813" y="695325"/>
                </a:cubicBezTo>
                <a:cubicBezTo>
                  <a:pt x="3344302" y="721806"/>
                  <a:pt x="3190815" y="616245"/>
                  <a:pt x="3024538" y="695325"/>
                </a:cubicBezTo>
                <a:cubicBezTo>
                  <a:pt x="2858261" y="774405"/>
                  <a:pt x="2518640" y="622914"/>
                  <a:pt x="2258474" y="695325"/>
                </a:cubicBezTo>
                <a:cubicBezTo>
                  <a:pt x="1998308" y="767736"/>
                  <a:pt x="1910454" y="686733"/>
                  <a:pt x="1659987" y="695325"/>
                </a:cubicBezTo>
                <a:cubicBezTo>
                  <a:pt x="1409520" y="703917"/>
                  <a:pt x="1207399" y="631344"/>
                  <a:pt x="977711" y="695325"/>
                </a:cubicBezTo>
                <a:cubicBezTo>
                  <a:pt x="748023" y="759306"/>
                  <a:pt x="524352" y="692190"/>
                  <a:pt x="115890" y="695325"/>
                </a:cubicBezTo>
                <a:cubicBezTo>
                  <a:pt x="51748" y="696909"/>
                  <a:pt x="-3855" y="637285"/>
                  <a:pt x="0" y="579435"/>
                </a:cubicBezTo>
                <a:cubicBezTo>
                  <a:pt x="-31974" y="412659"/>
                  <a:pt x="19944" y="344671"/>
                  <a:pt x="0" y="115890"/>
                </a:cubicBezTo>
                <a:close/>
              </a:path>
              <a:path w="8610600" h="695325" stroke="0" extrusionOk="0">
                <a:moveTo>
                  <a:pt x="0" y="115890"/>
                </a:moveTo>
                <a:cubicBezTo>
                  <a:pt x="-12750" y="48119"/>
                  <a:pt x="61817" y="7561"/>
                  <a:pt x="115890" y="0"/>
                </a:cubicBezTo>
                <a:cubicBezTo>
                  <a:pt x="440856" y="-80398"/>
                  <a:pt x="575888" y="18604"/>
                  <a:pt x="798165" y="0"/>
                </a:cubicBezTo>
                <a:cubicBezTo>
                  <a:pt x="1020443" y="-18604"/>
                  <a:pt x="1229277" y="8421"/>
                  <a:pt x="1480441" y="0"/>
                </a:cubicBezTo>
                <a:cubicBezTo>
                  <a:pt x="1731605" y="-8421"/>
                  <a:pt x="1853213" y="55006"/>
                  <a:pt x="2162716" y="0"/>
                </a:cubicBezTo>
                <a:cubicBezTo>
                  <a:pt x="2472220" y="-55006"/>
                  <a:pt x="2608216" y="40705"/>
                  <a:pt x="2928780" y="0"/>
                </a:cubicBezTo>
                <a:cubicBezTo>
                  <a:pt x="3249344" y="-40705"/>
                  <a:pt x="3155452" y="4119"/>
                  <a:pt x="3359690" y="0"/>
                </a:cubicBezTo>
                <a:cubicBezTo>
                  <a:pt x="3563928" y="-4119"/>
                  <a:pt x="3744204" y="5140"/>
                  <a:pt x="3958177" y="0"/>
                </a:cubicBezTo>
                <a:cubicBezTo>
                  <a:pt x="4172150" y="-5140"/>
                  <a:pt x="4346966" y="53689"/>
                  <a:pt x="4472876" y="0"/>
                </a:cubicBezTo>
                <a:cubicBezTo>
                  <a:pt x="4598786" y="-53689"/>
                  <a:pt x="4788959" y="45179"/>
                  <a:pt x="4903787" y="0"/>
                </a:cubicBezTo>
                <a:cubicBezTo>
                  <a:pt x="5018615" y="-45179"/>
                  <a:pt x="5355791" y="60971"/>
                  <a:pt x="5586062" y="0"/>
                </a:cubicBezTo>
                <a:cubicBezTo>
                  <a:pt x="5816333" y="-60971"/>
                  <a:pt x="5829854" y="36748"/>
                  <a:pt x="5933185" y="0"/>
                </a:cubicBezTo>
                <a:cubicBezTo>
                  <a:pt x="6036516" y="-36748"/>
                  <a:pt x="6113154" y="7406"/>
                  <a:pt x="6280308" y="0"/>
                </a:cubicBezTo>
                <a:cubicBezTo>
                  <a:pt x="6447462" y="-7406"/>
                  <a:pt x="6764829" y="60105"/>
                  <a:pt x="6962583" y="0"/>
                </a:cubicBezTo>
                <a:cubicBezTo>
                  <a:pt x="7160338" y="-60105"/>
                  <a:pt x="7228033" y="34804"/>
                  <a:pt x="7393494" y="0"/>
                </a:cubicBezTo>
                <a:cubicBezTo>
                  <a:pt x="7558955" y="-34804"/>
                  <a:pt x="7668984" y="10516"/>
                  <a:pt x="7824404" y="0"/>
                </a:cubicBezTo>
                <a:cubicBezTo>
                  <a:pt x="7979824" y="-10516"/>
                  <a:pt x="8352081" y="34113"/>
                  <a:pt x="8494710" y="0"/>
                </a:cubicBezTo>
                <a:cubicBezTo>
                  <a:pt x="8555947" y="1894"/>
                  <a:pt x="8616390" y="39700"/>
                  <a:pt x="8610600" y="115890"/>
                </a:cubicBezTo>
                <a:cubicBezTo>
                  <a:pt x="8634830" y="237895"/>
                  <a:pt x="8564272" y="379461"/>
                  <a:pt x="8610600" y="579435"/>
                </a:cubicBezTo>
                <a:cubicBezTo>
                  <a:pt x="8618739" y="639288"/>
                  <a:pt x="8558509" y="692006"/>
                  <a:pt x="8494710" y="695325"/>
                </a:cubicBezTo>
                <a:cubicBezTo>
                  <a:pt x="8303646" y="741929"/>
                  <a:pt x="8130020" y="635606"/>
                  <a:pt x="7896223" y="695325"/>
                </a:cubicBezTo>
                <a:cubicBezTo>
                  <a:pt x="7662426" y="755044"/>
                  <a:pt x="7568668" y="687528"/>
                  <a:pt x="7465312" y="695325"/>
                </a:cubicBezTo>
                <a:cubicBezTo>
                  <a:pt x="7361956" y="703122"/>
                  <a:pt x="7093753" y="650465"/>
                  <a:pt x="6866825" y="695325"/>
                </a:cubicBezTo>
                <a:cubicBezTo>
                  <a:pt x="6639897" y="740185"/>
                  <a:pt x="6464333" y="657623"/>
                  <a:pt x="6268338" y="695325"/>
                </a:cubicBezTo>
                <a:cubicBezTo>
                  <a:pt x="6072343" y="733027"/>
                  <a:pt x="6042442" y="686200"/>
                  <a:pt x="5921215" y="695325"/>
                </a:cubicBezTo>
                <a:cubicBezTo>
                  <a:pt x="5799988" y="704450"/>
                  <a:pt x="5639939" y="687658"/>
                  <a:pt x="5490305" y="695325"/>
                </a:cubicBezTo>
                <a:cubicBezTo>
                  <a:pt x="5340671" y="702992"/>
                  <a:pt x="5263762" y="679427"/>
                  <a:pt x="5143182" y="695325"/>
                </a:cubicBezTo>
                <a:cubicBezTo>
                  <a:pt x="5022602" y="711223"/>
                  <a:pt x="4890442" y="653862"/>
                  <a:pt x="4712271" y="695325"/>
                </a:cubicBezTo>
                <a:cubicBezTo>
                  <a:pt x="4534100" y="736788"/>
                  <a:pt x="4323238" y="662130"/>
                  <a:pt x="4029996" y="695325"/>
                </a:cubicBezTo>
                <a:cubicBezTo>
                  <a:pt x="3736754" y="728520"/>
                  <a:pt x="3756718" y="658540"/>
                  <a:pt x="3599085" y="695325"/>
                </a:cubicBezTo>
                <a:cubicBezTo>
                  <a:pt x="3441452" y="732110"/>
                  <a:pt x="3215415" y="662349"/>
                  <a:pt x="3000598" y="695325"/>
                </a:cubicBezTo>
                <a:cubicBezTo>
                  <a:pt x="2785781" y="728301"/>
                  <a:pt x="2704319" y="691091"/>
                  <a:pt x="2485899" y="695325"/>
                </a:cubicBezTo>
                <a:cubicBezTo>
                  <a:pt x="2267479" y="699559"/>
                  <a:pt x="2252209" y="675554"/>
                  <a:pt x="2054988" y="695325"/>
                </a:cubicBezTo>
                <a:cubicBezTo>
                  <a:pt x="1857767" y="715096"/>
                  <a:pt x="1638911" y="683989"/>
                  <a:pt x="1288925" y="695325"/>
                </a:cubicBezTo>
                <a:cubicBezTo>
                  <a:pt x="938939" y="706661"/>
                  <a:pt x="973971" y="677871"/>
                  <a:pt x="858014" y="695325"/>
                </a:cubicBezTo>
                <a:cubicBezTo>
                  <a:pt x="742057" y="712779"/>
                  <a:pt x="409262" y="637034"/>
                  <a:pt x="115890" y="695325"/>
                </a:cubicBezTo>
                <a:cubicBezTo>
                  <a:pt x="57318" y="698269"/>
                  <a:pt x="2863" y="642782"/>
                  <a:pt x="0" y="579435"/>
                </a:cubicBezTo>
                <a:cubicBezTo>
                  <a:pt x="-51380" y="428610"/>
                  <a:pt x="33567" y="250584"/>
                  <a:pt x="0" y="115890"/>
                </a:cubicBezTo>
                <a:close/>
              </a:path>
            </a:pathLst>
          </a:custGeom>
          <a:solidFill>
            <a:srgbClr val="CCFF99"/>
          </a:solidFill>
          <a:ln w="12700" cap="flat" cmpd="sng" algn="ctr">
            <a:solidFill>
              <a:srgbClr val="336600"/>
            </a:solidFill>
            <a:prstDash val="solid"/>
            <a:miter lim="800000"/>
            <a:extLst>
              <a:ext uri="{C807C97D-BFC1-408E-A445-0C87EB9F89A2}">
                <ask:lineSketchStyleProps xmlns:ask="http://schemas.microsoft.com/office/drawing/2018/sketchyshapes" sd="3444377824">
                  <a:custGeom>
                    <a:avLst/>
                    <a:gdLst>
                      <a:gd name="connsiteX0" fmla="*/ 0 w 11257280"/>
                      <a:gd name="connsiteY0" fmla="*/ 415722 h 2494281"/>
                      <a:gd name="connsiteX1" fmla="*/ 151511 w 11257280"/>
                      <a:gd name="connsiteY1" fmla="*/ 0 h 2494281"/>
                      <a:gd name="connsiteX2" fmla="*/ 933958 w 11257280"/>
                      <a:gd name="connsiteY2" fmla="*/ 0 h 2494281"/>
                      <a:gd name="connsiteX3" fmla="*/ 1825947 w 11257280"/>
                      <a:gd name="connsiteY3" fmla="*/ 0 h 2494281"/>
                      <a:gd name="connsiteX4" fmla="*/ 2717937 w 11257280"/>
                      <a:gd name="connsiteY4" fmla="*/ 0 h 2494281"/>
                      <a:gd name="connsiteX5" fmla="*/ 3171756 w 11257280"/>
                      <a:gd name="connsiteY5" fmla="*/ 0 h 2494281"/>
                      <a:gd name="connsiteX6" fmla="*/ 3625576 w 11257280"/>
                      <a:gd name="connsiteY6" fmla="*/ 0 h 2494281"/>
                      <a:gd name="connsiteX7" fmla="*/ 4079394 w 11257280"/>
                      <a:gd name="connsiteY7" fmla="*/ 0 h 2494281"/>
                      <a:gd name="connsiteX8" fmla="*/ 4642756 w 11257280"/>
                      <a:gd name="connsiteY8" fmla="*/ 0 h 2494281"/>
                      <a:gd name="connsiteX9" fmla="*/ 5534746 w 11257280"/>
                      <a:gd name="connsiteY9" fmla="*/ 0 h 2494281"/>
                      <a:gd name="connsiteX10" fmla="*/ 5988565 w 11257280"/>
                      <a:gd name="connsiteY10" fmla="*/ 0 h 2494281"/>
                      <a:gd name="connsiteX11" fmla="*/ 6661469 w 11257280"/>
                      <a:gd name="connsiteY11" fmla="*/ 0 h 2494281"/>
                      <a:gd name="connsiteX12" fmla="*/ 7224831 w 11257280"/>
                      <a:gd name="connsiteY12" fmla="*/ 0 h 2494281"/>
                      <a:gd name="connsiteX13" fmla="*/ 7897736 w 11257280"/>
                      <a:gd name="connsiteY13" fmla="*/ 0 h 2494281"/>
                      <a:gd name="connsiteX14" fmla="*/ 8461097 w 11257280"/>
                      <a:gd name="connsiteY14" fmla="*/ 0 h 2494281"/>
                      <a:gd name="connsiteX15" fmla="*/ 9243545 w 11257280"/>
                      <a:gd name="connsiteY15" fmla="*/ 0 h 2494281"/>
                      <a:gd name="connsiteX16" fmla="*/ 9806906 w 11257280"/>
                      <a:gd name="connsiteY16" fmla="*/ 0 h 2494281"/>
                      <a:gd name="connsiteX17" fmla="*/ 11105768 w 11257280"/>
                      <a:gd name="connsiteY17" fmla="*/ 0 h 2494281"/>
                      <a:gd name="connsiteX18" fmla="*/ 11257280 w 11257280"/>
                      <a:gd name="connsiteY18" fmla="*/ 415722 h 2494281"/>
                      <a:gd name="connsiteX19" fmla="*/ 11257280 w 11257280"/>
                      <a:gd name="connsiteY19" fmla="*/ 2078558 h 2494281"/>
                      <a:gd name="connsiteX20" fmla="*/ 11105768 w 11257280"/>
                      <a:gd name="connsiteY20" fmla="*/ 2494281 h 2494281"/>
                      <a:gd name="connsiteX21" fmla="*/ 10651948 w 11257280"/>
                      <a:gd name="connsiteY21" fmla="*/ 2494281 h 2494281"/>
                      <a:gd name="connsiteX22" fmla="*/ 9650417 w 11257280"/>
                      <a:gd name="connsiteY22" fmla="*/ 2494281 h 2494281"/>
                      <a:gd name="connsiteX23" fmla="*/ 9087055 w 11257280"/>
                      <a:gd name="connsiteY23" fmla="*/ 2494281 h 2494281"/>
                      <a:gd name="connsiteX24" fmla="*/ 8085523 w 11257280"/>
                      <a:gd name="connsiteY24" fmla="*/ 2494281 h 2494281"/>
                      <a:gd name="connsiteX25" fmla="*/ 7303075 w 11257280"/>
                      <a:gd name="connsiteY25" fmla="*/ 2494281 h 2494281"/>
                      <a:gd name="connsiteX26" fmla="*/ 6849257 w 11257280"/>
                      <a:gd name="connsiteY26" fmla="*/ 2494281 h 2494281"/>
                      <a:gd name="connsiteX27" fmla="*/ 5847724 w 11257280"/>
                      <a:gd name="connsiteY27" fmla="*/ 2494281 h 2494281"/>
                      <a:gd name="connsiteX28" fmla="*/ 4846193 w 11257280"/>
                      <a:gd name="connsiteY28" fmla="*/ 2494281 h 2494281"/>
                      <a:gd name="connsiteX29" fmla="*/ 3954204 w 11257280"/>
                      <a:gd name="connsiteY29" fmla="*/ 2494281 h 2494281"/>
                      <a:gd name="connsiteX30" fmla="*/ 2952671 w 11257280"/>
                      <a:gd name="connsiteY30" fmla="*/ 2494281 h 2494281"/>
                      <a:gd name="connsiteX31" fmla="*/ 2170224 w 11257280"/>
                      <a:gd name="connsiteY31" fmla="*/ 2494281 h 2494281"/>
                      <a:gd name="connsiteX32" fmla="*/ 1278234 w 11257280"/>
                      <a:gd name="connsiteY32" fmla="*/ 2494281 h 2494281"/>
                      <a:gd name="connsiteX33" fmla="*/ 151511 w 11257280"/>
                      <a:gd name="connsiteY33" fmla="*/ 2494281 h 2494281"/>
                      <a:gd name="connsiteX34" fmla="*/ 0 w 11257280"/>
                      <a:gd name="connsiteY34" fmla="*/ 2078558 h 2494281"/>
                      <a:gd name="connsiteX35" fmla="*/ 0 w 11257280"/>
                      <a:gd name="connsiteY35" fmla="*/ 415722 h 2494281"/>
                      <a:gd name="connsiteX0" fmla="*/ 0 w 11257280"/>
                      <a:gd name="connsiteY0" fmla="*/ 415722 h 2494281"/>
                      <a:gd name="connsiteX1" fmla="*/ 151511 w 11257280"/>
                      <a:gd name="connsiteY1" fmla="*/ 0 h 2494281"/>
                      <a:gd name="connsiteX2" fmla="*/ 1043500 w 11257280"/>
                      <a:gd name="connsiteY2" fmla="*/ 0 h 2494281"/>
                      <a:gd name="connsiteX3" fmla="*/ 1935491 w 11257280"/>
                      <a:gd name="connsiteY3" fmla="*/ 0 h 2494281"/>
                      <a:gd name="connsiteX4" fmla="*/ 2827480 w 11257280"/>
                      <a:gd name="connsiteY4" fmla="*/ 0 h 2494281"/>
                      <a:gd name="connsiteX5" fmla="*/ 3829012 w 11257280"/>
                      <a:gd name="connsiteY5" fmla="*/ 0 h 2494281"/>
                      <a:gd name="connsiteX6" fmla="*/ 4392373 w 11257280"/>
                      <a:gd name="connsiteY6" fmla="*/ 0 h 2494281"/>
                      <a:gd name="connsiteX7" fmla="*/ 5174820 w 11257280"/>
                      <a:gd name="connsiteY7" fmla="*/ 0 h 2494281"/>
                      <a:gd name="connsiteX8" fmla="*/ 5847724 w 11257280"/>
                      <a:gd name="connsiteY8" fmla="*/ 0 h 2494281"/>
                      <a:gd name="connsiteX9" fmla="*/ 6411086 w 11257280"/>
                      <a:gd name="connsiteY9" fmla="*/ 0 h 2494281"/>
                      <a:gd name="connsiteX10" fmla="*/ 7303075 w 11257280"/>
                      <a:gd name="connsiteY10" fmla="*/ 0 h 2494281"/>
                      <a:gd name="connsiteX11" fmla="*/ 7756895 w 11257280"/>
                      <a:gd name="connsiteY11" fmla="*/ 0 h 2494281"/>
                      <a:gd name="connsiteX12" fmla="*/ 8210715 w 11257280"/>
                      <a:gd name="connsiteY12" fmla="*/ 0 h 2494281"/>
                      <a:gd name="connsiteX13" fmla="*/ 9102704 w 11257280"/>
                      <a:gd name="connsiteY13" fmla="*/ 0 h 2494281"/>
                      <a:gd name="connsiteX14" fmla="*/ 9666066 w 11257280"/>
                      <a:gd name="connsiteY14" fmla="*/ 0 h 2494281"/>
                      <a:gd name="connsiteX15" fmla="*/ 10229427 w 11257280"/>
                      <a:gd name="connsiteY15" fmla="*/ 0 h 2494281"/>
                      <a:gd name="connsiteX16" fmla="*/ 11105768 w 11257280"/>
                      <a:gd name="connsiteY16" fmla="*/ 0 h 2494281"/>
                      <a:gd name="connsiteX17" fmla="*/ 11257280 w 11257280"/>
                      <a:gd name="connsiteY17" fmla="*/ 415722 h 2494281"/>
                      <a:gd name="connsiteX18" fmla="*/ 11257280 w 11257280"/>
                      <a:gd name="connsiteY18" fmla="*/ 2078558 h 2494281"/>
                      <a:gd name="connsiteX19" fmla="*/ 11105768 w 11257280"/>
                      <a:gd name="connsiteY19" fmla="*/ 2494281 h 2494281"/>
                      <a:gd name="connsiteX20" fmla="*/ 10323321 w 11257280"/>
                      <a:gd name="connsiteY20" fmla="*/ 2494281 h 2494281"/>
                      <a:gd name="connsiteX21" fmla="*/ 9759959 w 11257280"/>
                      <a:gd name="connsiteY21" fmla="*/ 2494281 h 2494281"/>
                      <a:gd name="connsiteX22" fmla="*/ 8977512 w 11257280"/>
                      <a:gd name="connsiteY22" fmla="*/ 2494281 h 2494281"/>
                      <a:gd name="connsiteX23" fmla="*/ 8195066 w 11257280"/>
                      <a:gd name="connsiteY23" fmla="*/ 2494281 h 2494281"/>
                      <a:gd name="connsiteX24" fmla="*/ 7741246 w 11257280"/>
                      <a:gd name="connsiteY24" fmla="*/ 2494281 h 2494281"/>
                      <a:gd name="connsiteX25" fmla="*/ 7177885 w 11257280"/>
                      <a:gd name="connsiteY25" fmla="*/ 2494281 h 2494281"/>
                      <a:gd name="connsiteX26" fmla="*/ 6724065 w 11257280"/>
                      <a:gd name="connsiteY26" fmla="*/ 2494281 h 2494281"/>
                      <a:gd name="connsiteX27" fmla="*/ 6160703 w 11257280"/>
                      <a:gd name="connsiteY27" fmla="*/ 2494281 h 2494281"/>
                      <a:gd name="connsiteX28" fmla="*/ 5268714 w 11257280"/>
                      <a:gd name="connsiteY28" fmla="*/ 2494281 h 2494281"/>
                      <a:gd name="connsiteX29" fmla="*/ 4705352 w 11257280"/>
                      <a:gd name="connsiteY29" fmla="*/ 2494281 h 2494281"/>
                      <a:gd name="connsiteX30" fmla="*/ 3922905 w 11257280"/>
                      <a:gd name="connsiteY30" fmla="*/ 2494281 h 2494281"/>
                      <a:gd name="connsiteX31" fmla="*/ 3250001 w 11257280"/>
                      <a:gd name="connsiteY31" fmla="*/ 2494281 h 2494281"/>
                      <a:gd name="connsiteX32" fmla="*/ 2686639 w 11257280"/>
                      <a:gd name="connsiteY32" fmla="*/ 2494281 h 2494281"/>
                      <a:gd name="connsiteX33" fmla="*/ 1685107 w 11257280"/>
                      <a:gd name="connsiteY33" fmla="*/ 2494281 h 2494281"/>
                      <a:gd name="connsiteX34" fmla="*/ 1121745 w 11257280"/>
                      <a:gd name="connsiteY34" fmla="*/ 2494281 h 2494281"/>
                      <a:gd name="connsiteX35" fmla="*/ 151511 w 11257280"/>
                      <a:gd name="connsiteY35" fmla="*/ 2494281 h 2494281"/>
                      <a:gd name="connsiteX36" fmla="*/ 0 w 11257280"/>
                      <a:gd name="connsiteY36" fmla="*/ 2078558 h 2494281"/>
                      <a:gd name="connsiteX37" fmla="*/ 0 w 11257280"/>
                      <a:gd name="connsiteY37" fmla="*/ 415722 h 249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57280" h="2494281" fill="none" extrusionOk="0">
                        <a:moveTo>
                          <a:pt x="0" y="415722"/>
                        </a:moveTo>
                        <a:cubicBezTo>
                          <a:pt x="1165" y="189200"/>
                          <a:pt x="43505" y="-50234"/>
                          <a:pt x="151511" y="0"/>
                        </a:cubicBezTo>
                        <a:cubicBezTo>
                          <a:pt x="507216" y="-199955"/>
                          <a:pt x="647664" y="227991"/>
                          <a:pt x="933958" y="0"/>
                        </a:cubicBezTo>
                        <a:cubicBezTo>
                          <a:pt x="1249382" y="-268317"/>
                          <a:pt x="1496930" y="137585"/>
                          <a:pt x="1825947" y="0"/>
                        </a:cubicBezTo>
                        <a:cubicBezTo>
                          <a:pt x="2109084" y="-202753"/>
                          <a:pt x="2441860" y="59513"/>
                          <a:pt x="2717937" y="0"/>
                        </a:cubicBezTo>
                        <a:cubicBezTo>
                          <a:pt x="2945142" y="-61697"/>
                          <a:pt x="3097397" y="95310"/>
                          <a:pt x="3171756" y="0"/>
                        </a:cubicBezTo>
                        <a:cubicBezTo>
                          <a:pt x="3290387" y="-86126"/>
                          <a:pt x="3484579" y="41076"/>
                          <a:pt x="3625576" y="0"/>
                        </a:cubicBezTo>
                        <a:cubicBezTo>
                          <a:pt x="3791277" y="-9511"/>
                          <a:pt x="3842945" y="167664"/>
                          <a:pt x="4079394" y="0"/>
                        </a:cubicBezTo>
                        <a:cubicBezTo>
                          <a:pt x="4280880" y="-151070"/>
                          <a:pt x="4531069" y="85250"/>
                          <a:pt x="4642756" y="0"/>
                        </a:cubicBezTo>
                        <a:cubicBezTo>
                          <a:pt x="4631926" y="-154126"/>
                          <a:pt x="5069589" y="210105"/>
                          <a:pt x="5534746" y="0"/>
                        </a:cubicBezTo>
                        <a:cubicBezTo>
                          <a:pt x="5911231" y="-290044"/>
                          <a:pt x="5753098" y="155167"/>
                          <a:pt x="5988565" y="0"/>
                        </a:cubicBezTo>
                        <a:cubicBezTo>
                          <a:pt x="6242361" y="-168242"/>
                          <a:pt x="6333351" y="203544"/>
                          <a:pt x="6661469" y="0"/>
                        </a:cubicBezTo>
                        <a:cubicBezTo>
                          <a:pt x="6989399" y="-155168"/>
                          <a:pt x="6998275" y="79750"/>
                          <a:pt x="7224831" y="0"/>
                        </a:cubicBezTo>
                        <a:cubicBezTo>
                          <a:pt x="7424949" y="-77361"/>
                          <a:pt x="7679158" y="-6492"/>
                          <a:pt x="7897736" y="0"/>
                        </a:cubicBezTo>
                        <a:cubicBezTo>
                          <a:pt x="8149318" y="-29785"/>
                          <a:pt x="8369716" y="34876"/>
                          <a:pt x="8461097" y="0"/>
                        </a:cubicBezTo>
                        <a:cubicBezTo>
                          <a:pt x="8595729" y="-43339"/>
                          <a:pt x="9015602" y="141700"/>
                          <a:pt x="9243545" y="0"/>
                        </a:cubicBezTo>
                        <a:cubicBezTo>
                          <a:pt x="9403393" y="-103410"/>
                          <a:pt x="9644397" y="140388"/>
                          <a:pt x="9806906" y="0"/>
                        </a:cubicBezTo>
                        <a:cubicBezTo>
                          <a:pt x="9964832" y="-117246"/>
                          <a:pt x="10600180" y="490372"/>
                          <a:pt x="11105768" y="0"/>
                        </a:cubicBezTo>
                        <a:cubicBezTo>
                          <a:pt x="11184017" y="39832"/>
                          <a:pt x="11245012" y="197453"/>
                          <a:pt x="11257280" y="415722"/>
                        </a:cubicBezTo>
                        <a:cubicBezTo>
                          <a:pt x="11313223" y="1096425"/>
                          <a:pt x="11154637" y="1658028"/>
                          <a:pt x="11257280" y="2078558"/>
                        </a:cubicBezTo>
                        <a:cubicBezTo>
                          <a:pt x="11224127" y="2296276"/>
                          <a:pt x="11216392" y="2521779"/>
                          <a:pt x="11105768" y="2494281"/>
                        </a:cubicBezTo>
                        <a:cubicBezTo>
                          <a:pt x="11004202" y="2581833"/>
                          <a:pt x="10840216" y="2368648"/>
                          <a:pt x="10651948" y="2494281"/>
                        </a:cubicBezTo>
                        <a:cubicBezTo>
                          <a:pt x="10550834" y="2561453"/>
                          <a:pt x="10129050" y="2460686"/>
                          <a:pt x="9650417" y="2494281"/>
                        </a:cubicBezTo>
                        <a:cubicBezTo>
                          <a:pt x="9169530" y="2523994"/>
                          <a:pt x="9315489" y="2522368"/>
                          <a:pt x="9087055" y="2494281"/>
                        </a:cubicBezTo>
                        <a:cubicBezTo>
                          <a:pt x="8908528" y="2493954"/>
                          <a:pt x="8573503" y="2301550"/>
                          <a:pt x="8085523" y="2494281"/>
                        </a:cubicBezTo>
                        <a:cubicBezTo>
                          <a:pt x="7553027" y="2659658"/>
                          <a:pt x="7537237" y="2277903"/>
                          <a:pt x="7303075" y="2494281"/>
                        </a:cubicBezTo>
                        <a:cubicBezTo>
                          <a:pt x="7015103" y="2715046"/>
                          <a:pt x="7005335" y="2391482"/>
                          <a:pt x="6849257" y="2494281"/>
                        </a:cubicBezTo>
                        <a:cubicBezTo>
                          <a:pt x="6700798" y="2601429"/>
                          <a:pt x="6205251" y="2184577"/>
                          <a:pt x="5847724" y="2494281"/>
                        </a:cubicBezTo>
                        <a:cubicBezTo>
                          <a:pt x="5529385" y="2807750"/>
                          <a:pt x="5396544" y="2398057"/>
                          <a:pt x="4846193" y="2494281"/>
                        </a:cubicBezTo>
                        <a:cubicBezTo>
                          <a:pt x="4367925" y="2580385"/>
                          <a:pt x="4227202" y="2293208"/>
                          <a:pt x="3954204" y="2494281"/>
                        </a:cubicBezTo>
                        <a:cubicBezTo>
                          <a:pt x="3737654" y="2882176"/>
                          <a:pt x="3318098" y="2249375"/>
                          <a:pt x="2952671" y="2494281"/>
                        </a:cubicBezTo>
                        <a:cubicBezTo>
                          <a:pt x="2557665" y="2752605"/>
                          <a:pt x="2417619" y="2462378"/>
                          <a:pt x="2170224" y="2494281"/>
                        </a:cubicBezTo>
                        <a:cubicBezTo>
                          <a:pt x="1846291" y="2473004"/>
                          <a:pt x="1578126" y="2273588"/>
                          <a:pt x="1278234" y="2494281"/>
                        </a:cubicBezTo>
                        <a:cubicBezTo>
                          <a:pt x="998037" y="2749394"/>
                          <a:pt x="642875" y="2417545"/>
                          <a:pt x="151511" y="2494281"/>
                        </a:cubicBezTo>
                        <a:cubicBezTo>
                          <a:pt x="78159" y="2491826"/>
                          <a:pt x="26382" y="2308360"/>
                          <a:pt x="0" y="2078558"/>
                        </a:cubicBezTo>
                        <a:cubicBezTo>
                          <a:pt x="-63472" y="1536028"/>
                          <a:pt x="56375" y="1287867"/>
                          <a:pt x="0" y="415722"/>
                        </a:cubicBezTo>
                        <a:close/>
                      </a:path>
                      <a:path w="11257280" h="2494281" stroke="0" extrusionOk="0">
                        <a:moveTo>
                          <a:pt x="0" y="415722"/>
                        </a:moveTo>
                        <a:cubicBezTo>
                          <a:pt x="-15006" y="171297"/>
                          <a:pt x="75388" y="21294"/>
                          <a:pt x="151511" y="0"/>
                        </a:cubicBezTo>
                        <a:cubicBezTo>
                          <a:pt x="557068" y="-237761"/>
                          <a:pt x="764888" y="65240"/>
                          <a:pt x="1043500" y="0"/>
                        </a:cubicBezTo>
                        <a:cubicBezTo>
                          <a:pt x="1385073" y="-37452"/>
                          <a:pt x="1653116" y="60626"/>
                          <a:pt x="1935491" y="0"/>
                        </a:cubicBezTo>
                        <a:cubicBezTo>
                          <a:pt x="2246247" y="7071"/>
                          <a:pt x="2382407" y="219837"/>
                          <a:pt x="2827480" y="0"/>
                        </a:cubicBezTo>
                        <a:cubicBezTo>
                          <a:pt x="3298367" y="-250268"/>
                          <a:pt x="3458876" y="190884"/>
                          <a:pt x="3829012" y="0"/>
                        </a:cubicBezTo>
                        <a:cubicBezTo>
                          <a:pt x="4247594" y="-140430"/>
                          <a:pt x="4123554" y="1497"/>
                          <a:pt x="4392373" y="0"/>
                        </a:cubicBezTo>
                        <a:cubicBezTo>
                          <a:pt x="4664674" y="-61900"/>
                          <a:pt x="4890224" y="23302"/>
                          <a:pt x="5174820" y="0"/>
                        </a:cubicBezTo>
                        <a:cubicBezTo>
                          <a:pt x="5441562" y="2643"/>
                          <a:pt x="5689933" y="228667"/>
                          <a:pt x="5847724" y="0"/>
                        </a:cubicBezTo>
                        <a:cubicBezTo>
                          <a:pt x="6010250" y="-131090"/>
                          <a:pt x="6266262" y="204664"/>
                          <a:pt x="6411086" y="0"/>
                        </a:cubicBezTo>
                        <a:cubicBezTo>
                          <a:pt x="6541985" y="-76976"/>
                          <a:pt x="6958086" y="260105"/>
                          <a:pt x="7303075" y="0"/>
                        </a:cubicBezTo>
                        <a:cubicBezTo>
                          <a:pt x="7598187" y="-212320"/>
                          <a:pt x="7611002" y="129273"/>
                          <a:pt x="7756895" y="0"/>
                        </a:cubicBezTo>
                        <a:cubicBezTo>
                          <a:pt x="7920287" y="-133661"/>
                          <a:pt x="7995630" y="45179"/>
                          <a:pt x="8210715" y="0"/>
                        </a:cubicBezTo>
                        <a:cubicBezTo>
                          <a:pt x="8467269" y="-57743"/>
                          <a:pt x="8842960" y="246786"/>
                          <a:pt x="9102704" y="0"/>
                        </a:cubicBezTo>
                        <a:cubicBezTo>
                          <a:pt x="9326291" y="-265903"/>
                          <a:pt x="9436132" y="92843"/>
                          <a:pt x="9666066" y="0"/>
                        </a:cubicBezTo>
                        <a:cubicBezTo>
                          <a:pt x="9930165" y="-149332"/>
                          <a:pt x="10078136" y="42675"/>
                          <a:pt x="10229427" y="0"/>
                        </a:cubicBezTo>
                        <a:cubicBezTo>
                          <a:pt x="10397619" y="-6436"/>
                          <a:pt x="10959786" y="88217"/>
                          <a:pt x="11105768" y="0"/>
                        </a:cubicBezTo>
                        <a:cubicBezTo>
                          <a:pt x="11197033" y="22215"/>
                          <a:pt x="11227463" y="125585"/>
                          <a:pt x="11257280" y="415722"/>
                        </a:cubicBezTo>
                        <a:cubicBezTo>
                          <a:pt x="11317563" y="857118"/>
                          <a:pt x="11182557" y="1374203"/>
                          <a:pt x="11257280" y="2078558"/>
                        </a:cubicBezTo>
                        <a:cubicBezTo>
                          <a:pt x="11259854" y="2283499"/>
                          <a:pt x="11177703" y="2500826"/>
                          <a:pt x="11105768" y="2494281"/>
                        </a:cubicBezTo>
                        <a:cubicBezTo>
                          <a:pt x="10790154" y="2632364"/>
                          <a:pt x="10658265" y="2204994"/>
                          <a:pt x="10323321" y="2494281"/>
                        </a:cubicBezTo>
                        <a:cubicBezTo>
                          <a:pt x="10023610" y="2728011"/>
                          <a:pt x="9906062" y="2472926"/>
                          <a:pt x="9759959" y="2494281"/>
                        </a:cubicBezTo>
                        <a:cubicBezTo>
                          <a:pt x="9547604" y="2519726"/>
                          <a:pt x="9276517" y="2350345"/>
                          <a:pt x="8977512" y="2494281"/>
                        </a:cubicBezTo>
                        <a:cubicBezTo>
                          <a:pt x="8666220" y="2601834"/>
                          <a:pt x="8424950" y="2350025"/>
                          <a:pt x="8195066" y="2494281"/>
                        </a:cubicBezTo>
                        <a:cubicBezTo>
                          <a:pt x="7947424" y="2585152"/>
                          <a:pt x="7897200" y="2466093"/>
                          <a:pt x="7741246" y="2494281"/>
                        </a:cubicBezTo>
                        <a:cubicBezTo>
                          <a:pt x="7591132" y="2533498"/>
                          <a:pt x="7371521" y="2434878"/>
                          <a:pt x="7177885" y="2494281"/>
                        </a:cubicBezTo>
                        <a:cubicBezTo>
                          <a:pt x="6975861" y="2540281"/>
                          <a:pt x="6869375" y="2428208"/>
                          <a:pt x="6724065" y="2494281"/>
                        </a:cubicBezTo>
                        <a:cubicBezTo>
                          <a:pt x="6589444" y="2582883"/>
                          <a:pt x="6323064" y="2379984"/>
                          <a:pt x="6160703" y="2494281"/>
                        </a:cubicBezTo>
                        <a:cubicBezTo>
                          <a:pt x="5926582" y="2667557"/>
                          <a:pt x="5640957" y="2369012"/>
                          <a:pt x="5268714" y="2494281"/>
                        </a:cubicBezTo>
                        <a:cubicBezTo>
                          <a:pt x="4878206" y="2681673"/>
                          <a:pt x="4900376" y="2395563"/>
                          <a:pt x="4705352" y="2494281"/>
                        </a:cubicBezTo>
                        <a:cubicBezTo>
                          <a:pt x="4430528" y="2650788"/>
                          <a:pt x="4136587" y="2429582"/>
                          <a:pt x="3922905" y="2494281"/>
                        </a:cubicBezTo>
                        <a:cubicBezTo>
                          <a:pt x="3651841" y="2638761"/>
                          <a:pt x="3530399" y="2461169"/>
                          <a:pt x="3250001" y="2494281"/>
                        </a:cubicBezTo>
                        <a:cubicBezTo>
                          <a:pt x="2962128" y="2514494"/>
                          <a:pt x="2942844" y="2417945"/>
                          <a:pt x="2686639" y="2494281"/>
                        </a:cubicBezTo>
                        <a:cubicBezTo>
                          <a:pt x="2424887" y="2571468"/>
                          <a:pt x="2109726" y="2391701"/>
                          <a:pt x="1685107" y="2494281"/>
                        </a:cubicBezTo>
                        <a:cubicBezTo>
                          <a:pt x="1201343" y="2529351"/>
                          <a:pt x="1241248" y="2431374"/>
                          <a:pt x="1121745" y="2494281"/>
                        </a:cubicBezTo>
                        <a:cubicBezTo>
                          <a:pt x="968066" y="2575258"/>
                          <a:pt x="567305" y="2285222"/>
                          <a:pt x="151511" y="2494281"/>
                        </a:cubicBezTo>
                        <a:cubicBezTo>
                          <a:pt x="56141" y="2503965"/>
                          <a:pt x="8764" y="2309721"/>
                          <a:pt x="0" y="2078558"/>
                        </a:cubicBezTo>
                        <a:cubicBezTo>
                          <a:pt x="-47378" y="1512426"/>
                          <a:pt x="58988" y="944551"/>
                          <a:pt x="0" y="415722"/>
                        </a:cubicBezTo>
                        <a:close/>
                      </a:path>
                      <a:path w="11257280" h="2494281" fill="none" stroke="0" extrusionOk="0">
                        <a:moveTo>
                          <a:pt x="0" y="415722"/>
                        </a:moveTo>
                        <a:cubicBezTo>
                          <a:pt x="-6098" y="213686"/>
                          <a:pt x="73884" y="-62190"/>
                          <a:pt x="151511" y="0"/>
                        </a:cubicBezTo>
                        <a:cubicBezTo>
                          <a:pt x="601457" y="-211883"/>
                          <a:pt x="685928" y="206310"/>
                          <a:pt x="933958" y="0"/>
                        </a:cubicBezTo>
                        <a:cubicBezTo>
                          <a:pt x="1158896" y="-159438"/>
                          <a:pt x="1572793" y="177582"/>
                          <a:pt x="1825947" y="0"/>
                        </a:cubicBezTo>
                        <a:cubicBezTo>
                          <a:pt x="2091412" y="-157639"/>
                          <a:pt x="2409473" y="48225"/>
                          <a:pt x="2717937" y="0"/>
                        </a:cubicBezTo>
                        <a:cubicBezTo>
                          <a:pt x="2941006" y="-79582"/>
                          <a:pt x="3041691" y="84223"/>
                          <a:pt x="3171756" y="0"/>
                        </a:cubicBezTo>
                        <a:cubicBezTo>
                          <a:pt x="3285925" y="-96532"/>
                          <a:pt x="3481899" y="-31765"/>
                          <a:pt x="3625576" y="0"/>
                        </a:cubicBezTo>
                        <a:cubicBezTo>
                          <a:pt x="3807185" y="-6066"/>
                          <a:pt x="3844373" y="122088"/>
                          <a:pt x="4079394" y="0"/>
                        </a:cubicBezTo>
                        <a:cubicBezTo>
                          <a:pt x="4303557" y="-158350"/>
                          <a:pt x="4538094" y="73462"/>
                          <a:pt x="4642756" y="0"/>
                        </a:cubicBezTo>
                        <a:cubicBezTo>
                          <a:pt x="4751270" y="-116162"/>
                          <a:pt x="5162405" y="182165"/>
                          <a:pt x="5534746" y="0"/>
                        </a:cubicBezTo>
                        <a:cubicBezTo>
                          <a:pt x="5922079" y="-232713"/>
                          <a:pt x="5772428" y="187166"/>
                          <a:pt x="5988565" y="0"/>
                        </a:cubicBezTo>
                        <a:cubicBezTo>
                          <a:pt x="6243098" y="-204569"/>
                          <a:pt x="6363637" y="182077"/>
                          <a:pt x="6661469" y="0"/>
                        </a:cubicBezTo>
                        <a:cubicBezTo>
                          <a:pt x="7018955" y="-196387"/>
                          <a:pt x="6983626" y="123635"/>
                          <a:pt x="7224831" y="0"/>
                        </a:cubicBezTo>
                        <a:cubicBezTo>
                          <a:pt x="7456023" y="-33891"/>
                          <a:pt x="7717847" y="35381"/>
                          <a:pt x="7897736" y="0"/>
                        </a:cubicBezTo>
                        <a:cubicBezTo>
                          <a:pt x="8142261" y="-58126"/>
                          <a:pt x="8342656" y="64836"/>
                          <a:pt x="8461097" y="0"/>
                        </a:cubicBezTo>
                        <a:cubicBezTo>
                          <a:pt x="8552603" y="-69121"/>
                          <a:pt x="9083802" y="78269"/>
                          <a:pt x="9243545" y="0"/>
                        </a:cubicBezTo>
                        <a:cubicBezTo>
                          <a:pt x="9480848" y="-144163"/>
                          <a:pt x="9663560" y="112861"/>
                          <a:pt x="9806906" y="0"/>
                        </a:cubicBezTo>
                        <a:cubicBezTo>
                          <a:pt x="10009750" y="-4266"/>
                          <a:pt x="10742925" y="287461"/>
                          <a:pt x="11105768" y="0"/>
                        </a:cubicBezTo>
                        <a:cubicBezTo>
                          <a:pt x="11165355" y="35400"/>
                          <a:pt x="11246906" y="146203"/>
                          <a:pt x="11257280" y="415722"/>
                        </a:cubicBezTo>
                        <a:cubicBezTo>
                          <a:pt x="11307799" y="1091394"/>
                          <a:pt x="11145726" y="1680013"/>
                          <a:pt x="11257280" y="2078558"/>
                        </a:cubicBezTo>
                        <a:cubicBezTo>
                          <a:pt x="11239057" y="2308697"/>
                          <a:pt x="11187429" y="2522034"/>
                          <a:pt x="11105768" y="2494281"/>
                        </a:cubicBezTo>
                        <a:cubicBezTo>
                          <a:pt x="10984029" y="2568082"/>
                          <a:pt x="10836532" y="2364067"/>
                          <a:pt x="10651948" y="2494281"/>
                        </a:cubicBezTo>
                        <a:cubicBezTo>
                          <a:pt x="10417324" y="2653340"/>
                          <a:pt x="10187583" y="2410212"/>
                          <a:pt x="9650417" y="2494281"/>
                        </a:cubicBezTo>
                        <a:cubicBezTo>
                          <a:pt x="9139977" y="2520922"/>
                          <a:pt x="9290967" y="2504440"/>
                          <a:pt x="9087055" y="2494281"/>
                        </a:cubicBezTo>
                        <a:cubicBezTo>
                          <a:pt x="8859679" y="2427666"/>
                          <a:pt x="8560931" y="2293705"/>
                          <a:pt x="8085523" y="2494281"/>
                        </a:cubicBezTo>
                        <a:cubicBezTo>
                          <a:pt x="7595995" y="2670130"/>
                          <a:pt x="7581860" y="2236748"/>
                          <a:pt x="7303075" y="2494281"/>
                        </a:cubicBezTo>
                        <a:cubicBezTo>
                          <a:pt x="7079540" y="2665095"/>
                          <a:pt x="7047280" y="2349676"/>
                          <a:pt x="6849257" y="2494281"/>
                        </a:cubicBezTo>
                        <a:cubicBezTo>
                          <a:pt x="6582114" y="2723211"/>
                          <a:pt x="6203507" y="2197122"/>
                          <a:pt x="5847724" y="2494281"/>
                        </a:cubicBezTo>
                        <a:cubicBezTo>
                          <a:pt x="5467416" y="2716850"/>
                          <a:pt x="5329666" y="2405194"/>
                          <a:pt x="4846193" y="2494281"/>
                        </a:cubicBezTo>
                        <a:cubicBezTo>
                          <a:pt x="4311332" y="2638611"/>
                          <a:pt x="4181828" y="2216151"/>
                          <a:pt x="3954204" y="2494281"/>
                        </a:cubicBezTo>
                        <a:cubicBezTo>
                          <a:pt x="3848987" y="2752227"/>
                          <a:pt x="3239839" y="2346677"/>
                          <a:pt x="2952671" y="2494281"/>
                        </a:cubicBezTo>
                        <a:cubicBezTo>
                          <a:pt x="2583391" y="2760109"/>
                          <a:pt x="2495842" y="2545669"/>
                          <a:pt x="2170224" y="2494281"/>
                        </a:cubicBezTo>
                        <a:cubicBezTo>
                          <a:pt x="1867139" y="2526891"/>
                          <a:pt x="1525452" y="2223396"/>
                          <a:pt x="1278234" y="2494281"/>
                        </a:cubicBezTo>
                        <a:cubicBezTo>
                          <a:pt x="997351" y="2646446"/>
                          <a:pt x="710518" y="2385546"/>
                          <a:pt x="151511" y="2494281"/>
                        </a:cubicBezTo>
                        <a:cubicBezTo>
                          <a:pt x="70166" y="2509579"/>
                          <a:pt x="4813" y="2341613"/>
                          <a:pt x="0" y="2078558"/>
                        </a:cubicBezTo>
                        <a:cubicBezTo>
                          <a:pt x="-14291" y="1450231"/>
                          <a:pt x="68141" y="1272803"/>
                          <a:pt x="0" y="415722"/>
                        </a:cubicBezTo>
                        <a:close/>
                      </a:path>
                    </a:pathLst>
                  </a:custGeom>
                  <ask:type>
                    <ask:lineSketchScribble/>
                  </ask:type>
                </ask:lineSketchStyleProps>
              </a:ext>
            </a:extLst>
          </a:ln>
          <a:effectLst/>
        </p:spPr>
        <p:txBody>
          <a:bodyPr rtlCol="0" anchor="ctr"/>
          <a:lstStyle/>
          <a:p>
            <a:pPr lvl="0" algn="just">
              <a:defRPr/>
            </a:pPr>
            <a:r>
              <a:rPr lang="en-US" sz="3200" b="1" dirty="0">
                <a:solidFill>
                  <a:srgbClr val="002060"/>
                </a:solidFill>
                <a:latin typeface="Calibri"/>
                <a:cs typeface="Calibri" panose="020F0502020204030204" pitchFamily="34" charset="0"/>
              </a:rPr>
              <a:t>4. </a:t>
            </a:r>
            <a:r>
              <a:rPr lang="vi-VN" sz="3200" b="1" dirty="0">
                <a:solidFill>
                  <a:srgbClr val="002060"/>
                </a:solidFill>
                <a:latin typeface="Calibri"/>
                <a:cs typeface="Calibri" panose="020F0502020204030204" pitchFamily="34" charset="0"/>
              </a:rPr>
              <a:t>Bạn Mai nuôi một con mèo nhỏ. Bạn mong muốn mèo lớn nhanh và sạch sẽ. Vì vậy, bạn nghĩ rằng cần cho mèo ăn thật nhiều thức ăn và tắm hằng ngày cho mèo. Theo em, bạn Mai nghĩ như vậy có đúng không? Vì sao? Cần chăm sóc mèo như thế nào để nó khỏe mạnh.</a:t>
            </a:r>
            <a:endParaRPr kumimoji="0" lang="vi-VN" sz="3200" b="1" i="0" u="none" strike="noStrike" kern="1200" cap="none" spc="0" normalizeH="0" baseline="0" noProof="0" dirty="0">
              <a:ln>
                <a:noFill/>
              </a:ln>
              <a:solidFill>
                <a:srgbClr val="002060"/>
              </a:solidFill>
              <a:effectLst/>
              <a:uLnTx/>
              <a:uFillTx/>
              <a:latin typeface="Calibri"/>
              <a:cs typeface="Calibri" panose="020F0502020204030204" pitchFamily="34" charset="0"/>
            </a:endParaRPr>
          </a:p>
        </p:txBody>
      </p:sp>
      <p:pic>
        <p:nvPicPr>
          <p:cNvPr id="3074" name="Picture 2" descr="Q&amp;A: Nuôi mèo mang lại 5 lợi ích bất ngờ cho sức khỏe">
            <a:extLst>
              <a:ext uri="{FF2B5EF4-FFF2-40B4-BE49-F238E27FC236}">
                <a16:creationId xmlns:a16="http://schemas.microsoft.com/office/drawing/2014/main" id="{C843C857-B9CD-7FBE-BD97-66BD7620B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9360" y="2996997"/>
            <a:ext cx="5325110" cy="349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2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sp>
        <p:nvSpPr>
          <p:cNvPr id="7" name="Rounded Rectangle 24">
            <a:extLst>
              <a:ext uri="{FF2B5EF4-FFF2-40B4-BE49-F238E27FC236}">
                <a16:creationId xmlns:a16="http://schemas.microsoft.com/office/drawing/2014/main" id="{AB07E45C-97C6-BD84-E293-F28F2D241E87}"/>
              </a:ext>
            </a:extLst>
          </p:cNvPr>
          <p:cNvSpPr/>
          <p:nvPr/>
        </p:nvSpPr>
        <p:spPr>
          <a:xfrm>
            <a:off x="1060450" y="535118"/>
            <a:ext cx="10349230" cy="117176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en-US" sz="2800" b="1"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B</a:t>
            </a:r>
            <a:r>
              <a:rPr lang="vi-VN" sz="2800" b="1"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ạn Mai nghĩ như vậy là không đúng vì: </a:t>
            </a:r>
            <a:r>
              <a:rPr lang="vi-VN" sz="2800"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mèo không có nhu cầu tắm hằng ngày và không ăn lượng thức ăn quá nhiều. </a:t>
            </a:r>
            <a:endParaRPr kumimoji="0" lang="vi-VN" sz="2800"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
        <p:nvSpPr>
          <p:cNvPr id="3" name="Rounded Rectangle 24">
            <a:extLst>
              <a:ext uri="{FF2B5EF4-FFF2-40B4-BE49-F238E27FC236}">
                <a16:creationId xmlns:a16="http://schemas.microsoft.com/office/drawing/2014/main" id="{65E68ECB-F77D-EBE8-65A9-054D0D39F532}"/>
              </a:ext>
            </a:extLst>
          </p:cNvPr>
          <p:cNvSpPr/>
          <p:nvPr/>
        </p:nvSpPr>
        <p:spPr>
          <a:xfrm>
            <a:off x="1131570" y="2181038"/>
            <a:ext cx="10349230" cy="3884482"/>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en-US" sz="2800" b="1" kern="0" dirty="0" err="1">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Cách</a:t>
            </a:r>
            <a:r>
              <a:rPr lang="vi-VN" sz="2800" b="1"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 chăm sóc mèo để nó khỏe mạnh: </a:t>
            </a:r>
          </a:p>
          <a:p>
            <a:pPr marL="457200" lvl="0" indent="-457200" algn="just" defTabSz="412750" hangingPunct="0">
              <a:buFont typeface="Arial" panose="020B0604020202020204" pitchFamily="34" charset="0"/>
              <a:buChar char="•"/>
              <a:defRPr sz="2600" cap="none">
                <a:solidFill>
                  <a:srgbClr val="717172"/>
                </a:solidFill>
                <a:latin typeface="Lato Regular"/>
                <a:ea typeface="Lato Regular"/>
                <a:cs typeface="Lato Regular"/>
                <a:sym typeface="Lato Regular"/>
              </a:defRPr>
            </a:pPr>
            <a:r>
              <a:rPr lang="vi-VN" sz="2800"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Hằng ngày, tùy theo độ tuổi của con mèo mà cho ăn một lượng thức ăn, lượng nuớc uống phù hợp.</a:t>
            </a:r>
          </a:p>
          <a:p>
            <a:pPr marL="457200" lvl="0" indent="-457200" algn="just" defTabSz="412750" hangingPunct="0">
              <a:buFont typeface="Arial" panose="020B0604020202020204" pitchFamily="34" charset="0"/>
              <a:buChar char="•"/>
              <a:defRPr sz="2600" cap="none">
                <a:solidFill>
                  <a:srgbClr val="717172"/>
                </a:solidFill>
                <a:latin typeface="Lato Regular"/>
                <a:ea typeface="Lato Regular"/>
                <a:cs typeface="Lato Regular"/>
                <a:sym typeface="Lato Regular"/>
              </a:defRPr>
            </a:pPr>
            <a:r>
              <a:rPr lang="vi-VN" sz="2800"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Sử dụng các loại sữa tắm chuyên dụng cho mèo để vệ sinh tốt hơn, tắm cho mèo 1 lần/ tháng bằng nước ấm, đồng thời trị các bệnh ve rận.</a:t>
            </a:r>
          </a:p>
          <a:p>
            <a:pPr marL="457200" lvl="0" indent="-457200" algn="just" defTabSz="412750" hangingPunct="0">
              <a:buFont typeface="Arial" panose="020B0604020202020204" pitchFamily="34" charset="0"/>
              <a:buChar char="•"/>
              <a:defRPr sz="2600" cap="none">
                <a:solidFill>
                  <a:srgbClr val="717172"/>
                </a:solidFill>
                <a:latin typeface="Lato Regular"/>
                <a:ea typeface="Lato Regular"/>
                <a:cs typeface="Lato Regular"/>
                <a:sym typeface="Lato Regular"/>
              </a:defRPr>
            </a:pPr>
            <a:r>
              <a:rPr lang="vi-VN" sz="2800" kern="0" dirty="0">
                <a:solidFill>
                  <a:srgbClr val="002060"/>
                </a:solidFill>
                <a:latin typeface="Arial" panose="020B0604020202020204" pitchFamily="34" charset="0"/>
                <a:ea typeface="仓耳玄三M W05" panose="02020400000000000000" pitchFamily="18" charset="-122"/>
                <a:cs typeface="Arial" panose="020B0604020202020204" pitchFamily="34" charset="0"/>
                <a:sym typeface="Lato Regular"/>
              </a:rPr>
              <a:t>Tiêm phòng vắc - xin, tẩy giun sán định kì theo lời khuyên của bác sĩ thú y…</a:t>
            </a:r>
            <a:endParaRPr kumimoji="0" lang="vi-VN" sz="2800" i="0" u="none" strike="noStrike" kern="0" cap="none" spc="0" normalizeH="0" baseline="0" noProof="0" dirty="0">
              <a:ln>
                <a:noFill/>
              </a:ln>
              <a:solidFill>
                <a:srgbClr val="00206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spTree>
    <p:extLst>
      <p:ext uri="{BB962C8B-B14F-4D97-AF65-F5344CB8AC3E}">
        <p14:creationId xmlns:p14="http://schemas.microsoft.com/office/powerpoint/2010/main" val="15945764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30849499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1111" y="303995"/>
            <a:ext cx="12179302" cy="5795405"/>
          </a:xfrm>
          <a:prstGeom prst="rect">
            <a:avLst/>
          </a:prstGeom>
        </p:spPr>
      </p:pic>
      <p:pic>
        <p:nvPicPr>
          <p:cNvPr id="5" name="图片 4" descr="34"/>
          <p:cNvPicPr>
            <a:picLocks noChangeAspect="1"/>
          </p:cNvPicPr>
          <p:nvPr/>
        </p:nvPicPr>
        <p:blipFill>
          <a:blip r:embed="rId4"/>
          <a:stretch>
            <a:fillRect/>
          </a:stretch>
        </p:blipFill>
        <p:spPr>
          <a:xfrm>
            <a:off x="1588" y="3188066"/>
            <a:ext cx="12179302" cy="3663631"/>
          </a:xfrm>
          <a:prstGeom prst="rect">
            <a:avLst/>
          </a:prstGeom>
        </p:spPr>
      </p:pic>
      <p:pic>
        <p:nvPicPr>
          <p:cNvPr id="6" name="图片 5" descr="33"/>
          <p:cNvPicPr>
            <a:picLocks noChangeAspect="1"/>
          </p:cNvPicPr>
          <p:nvPr/>
        </p:nvPicPr>
        <p:blipFill>
          <a:blip r:embed="rId5"/>
          <a:stretch>
            <a:fillRect/>
          </a:stretch>
        </p:blipFill>
        <p:spPr>
          <a:xfrm>
            <a:off x="274619" y="2163250"/>
            <a:ext cx="5654935" cy="4693859"/>
          </a:xfrm>
          <a:prstGeom prst="rect">
            <a:avLst/>
          </a:prstGeom>
        </p:spPr>
      </p:pic>
      <p:pic>
        <p:nvPicPr>
          <p:cNvPr id="7" name="图片 6" descr="32"/>
          <p:cNvPicPr>
            <a:picLocks noChangeAspect="1"/>
          </p:cNvPicPr>
          <p:nvPr/>
        </p:nvPicPr>
        <p:blipFill>
          <a:blip r:embed="rId6"/>
          <a:stretch>
            <a:fillRect/>
          </a:stretch>
        </p:blipFill>
        <p:spPr>
          <a:xfrm>
            <a:off x="1587" y="4555832"/>
            <a:ext cx="2219382" cy="2301276"/>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90213" y="3690230"/>
            <a:ext cx="3407203" cy="3309392"/>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9520" y="767812"/>
            <a:ext cx="9144681" cy="3053324"/>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597"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597"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597" b="0" i="0" u="none" strike="noStrike" kern="1200" cap="none" spc="0" normalizeH="0" baseline="0" noProof="0" dirty="0">
                  <a:ln>
                    <a:noFill/>
                  </a:ln>
                  <a:solidFill>
                    <a:prstClr val="white"/>
                  </a:solidFill>
                  <a:effectLst/>
                  <a:uLnTx/>
                  <a:uFillTx/>
                  <a:latin typeface="Calibri"/>
                  <a:ea typeface="+mn-ea"/>
                  <a:cs typeface="+mn-cs"/>
                </a:rPr>
                <a:t>CHÚC CÁC EM HỌC TỐT!</a:t>
              </a:r>
              <a:endParaRPr kumimoji="0" lang="vi-VN" sz="95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894598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cây xanh_720p">
            <a:hlinkClick r:id="" action="ppaction://media"/>
            <a:extLst>
              <a:ext uri="{FF2B5EF4-FFF2-40B4-BE49-F238E27FC236}">
                <a16:creationId xmlns:a16="http://schemas.microsoft.com/office/drawing/2014/main" id="{55D5A30B-268E-2A4C-3488-7EFB438E9B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057450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3" name="Rounded Rectangle 2">
            <a:extLst>
              <a:ext uri="{FF2B5EF4-FFF2-40B4-BE49-F238E27FC236}">
                <a16:creationId xmlns:a16="http://schemas.microsoft.com/office/drawing/2014/main" id="{610A7F15-A13F-78B6-437B-29FA0DD484B2}"/>
              </a:ext>
            </a:extLst>
          </p:cNvPr>
          <p:cNvSpPr/>
          <p:nvPr/>
        </p:nvSpPr>
        <p:spPr>
          <a:xfrm>
            <a:off x="3566897" y="476250"/>
            <a:ext cx="7224928" cy="13144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Vogue-ExtraBold" pitchFamily="34" charset="0"/>
                <a:ea typeface="Vogue-ExtraBold" pitchFamily="34" charset="0"/>
                <a:cs typeface="Vogue-ExtraBold" pitchFamily="34" charset="0"/>
              </a:rPr>
              <a:t>Các</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em</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hãy</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cho</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cô</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biết</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bài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hát</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nói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về</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gì</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nào</a:t>
            </a:r>
            <a:r>
              <a:rPr lang="en-US" sz="3600" dirty="0">
                <a:latin typeface="Vogue-ExtraBold" pitchFamily="34" charset="0"/>
                <a:ea typeface="Vogue-ExtraBold" pitchFamily="34" charset="0"/>
                <a:cs typeface="Vogue-ExtraBold" pitchFamily="34" charset="0"/>
              </a:rPr>
              <a:t>?</a:t>
            </a:r>
          </a:p>
        </p:txBody>
      </p:sp>
      <p:pic>
        <p:nvPicPr>
          <p:cNvPr id="5" name="Picture 2" descr="C:\Users\HP\Desktop\d721c7fdbbc35b79a0e216a3abc8a5e9.jpg">
            <a:extLst>
              <a:ext uri="{FF2B5EF4-FFF2-40B4-BE49-F238E27FC236}">
                <a16:creationId xmlns:a16="http://schemas.microsoft.com/office/drawing/2014/main" id="{AED15CD0-E87A-1D9C-B3DB-2E7FAC1214E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
            <a:extLst>
              <a:ext uri="{FF2B5EF4-FFF2-40B4-BE49-F238E27FC236}">
                <a16:creationId xmlns:a16="http://schemas.microsoft.com/office/drawing/2014/main" id="{9FA9B276-42D0-FACB-092C-7F4C43CD6F96}"/>
              </a:ext>
            </a:extLst>
          </p:cNvPr>
          <p:cNvSpPr/>
          <p:nvPr/>
        </p:nvSpPr>
        <p:spPr>
          <a:xfrm>
            <a:off x="4623435" y="2146935"/>
            <a:ext cx="5245100" cy="1339215"/>
          </a:xfrm>
          <a:prstGeom prst="roundRect">
            <a:avLst/>
          </a:prstGeom>
          <a:solidFill>
            <a:schemeClr val="accent2">
              <a:alpha val="69804"/>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Vogue-ExtraBold" pitchFamily="34" charset="0"/>
                <a:ea typeface="Vogue-ExtraBold" pitchFamily="34" charset="0"/>
                <a:cs typeface="Vogue-ExtraBold" pitchFamily="34" charset="0"/>
              </a:rPr>
              <a:t>Bài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hát</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nói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về</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lợi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ích</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của</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việc</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trồng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cây</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xanh</a:t>
            </a:r>
            <a:r>
              <a:rPr lang="en-US" sz="3600" dirty="0">
                <a:latin typeface="Vogue-ExtraBold" pitchFamily="34" charset="0"/>
                <a:ea typeface="Vogue-ExtraBold" pitchFamily="34" charset="0"/>
                <a:cs typeface="Vogue-ExtraBold" pitchFamily="34" charset="0"/>
              </a:rPr>
              <a:t>.</a:t>
            </a:r>
          </a:p>
        </p:txBody>
      </p:sp>
      <p:sp>
        <p:nvSpPr>
          <p:cNvPr id="13" name="Rounded Rectangle 2">
            <a:extLst>
              <a:ext uri="{FF2B5EF4-FFF2-40B4-BE49-F238E27FC236}">
                <a16:creationId xmlns:a16="http://schemas.microsoft.com/office/drawing/2014/main" id="{A4369724-21F5-F982-E647-BE5B6B731654}"/>
              </a:ext>
            </a:extLst>
          </p:cNvPr>
          <p:cNvSpPr/>
          <p:nvPr/>
        </p:nvSpPr>
        <p:spPr>
          <a:xfrm>
            <a:off x="3805022" y="3771900"/>
            <a:ext cx="7224928" cy="13144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Vogue-ExtraBold" pitchFamily="34" charset="0"/>
                <a:ea typeface="Vogue-ExtraBold" pitchFamily="34" charset="0"/>
                <a:cs typeface="Vogue-ExtraBold" pitchFamily="34" charset="0"/>
              </a:rPr>
              <a:t>Ngoài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cây</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xanh</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ra</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còn</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có</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những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gì</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trong</a:t>
            </a:r>
            <a:r>
              <a:rPr lang="en-US" sz="3600" dirty="0">
                <a:latin typeface="Vogue-ExtraBold" pitchFamily="34" charset="0"/>
                <a:ea typeface="Vogue-ExtraBold" pitchFamily="34" charset="0"/>
                <a:cs typeface="Vogue-ExtraBold" pitchFamily="34" charset="0"/>
              </a:rPr>
              <a:t> video </a:t>
            </a:r>
            <a:r>
              <a:rPr lang="en-US" sz="3600" dirty="0" err="1">
                <a:latin typeface="Vogue-ExtraBold" pitchFamily="34" charset="0"/>
                <a:ea typeface="Vogue-ExtraBold" pitchFamily="34" charset="0"/>
                <a:cs typeface="Vogue-ExtraBold" pitchFamily="34" charset="0"/>
              </a:rPr>
              <a:t>nữa</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vậy</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các</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em</a:t>
            </a:r>
            <a:r>
              <a:rPr lang="en-US" sz="3600" dirty="0">
                <a:latin typeface="Vogue-ExtraBold" pitchFamily="34" charset="0"/>
                <a:ea typeface="Vogue-ExtraBold" pitchFamily="34" charset="0"/>
                <a:cs typeface="Vogue-ExtraBold" pitchFamily="34" charset="0"/>
              </a:rPr>
              <a:t>?</a:t>
            </a:r>
          </a:p>
        </p:txBody>
      </p:sp>
      <p:sp>
        <p:nvSpPr>
          <p:cNvPr id="14" name="Rounded Rectangle 5">
            <a:extLst>
              <a:ext uri="{FF2B5EF4-FFF2-40B4-BE49-F238E27FC236}">
                <a16:creationId xmlns:a16="http://schemas.microsoft.com/office/drawing/2014/main" id="{D0E4F2FA-9218-21BF-64DB-4DABF31CE23A}"/>
              </a:ext>
            </a:extLst>
          </p:cNvPr>
          <p:cNvSpPr/>
          <p:nvPr/>
        </p:nvSpPr>
        <p:spPr>
          <a:xfrm>
            <a:off x="4070985" y="5362575"/>
            <a:ext cx="6377940" cy="1133475"/>
          </a:xfrm>
          <a:prstGeom prst="roundRect">
            <a:avLst/>
          </a:prstGeom>
          <a:solidFill>
            <a:schemeClr val="accent2">
              <a:alpha val="69804"/>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Vogue-ExtraBold" pitchFamily="34" charset="0"/>
                <a:ea typeface="Vogue-ExtraBold" pitchFamily="34" charset="0"/>
                <a:cs typeface="Vogue-ExtraBold" pitchFamily="34" charset="0"/>
              </a:rPr>
              <a:t>Còn có rất nhiều động vật hoang dã và động vật nuôi trong nhà</a:t>
            </a:r>
            <a:endParaRPr lang="en-US" sz="3600" dirty="0">
              <a:latin typeface="Vogue-ExtraBold"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2870281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3" name="Rounded Rectangle 2">
            <a:extLst>
              <a:ext uri="{FF2B5EF4-FFF2-40B4-BE49-F238E27FC236}">
                <a16:creationId xmlns:a16="http://schemas.microsoft.com/office/drawing/2014/main" id="{610A7F15-A13F-78B6-437B-29FA0DD484B2}"/>
              </a:ext>
            </a:extLst>
          </p:cNvPr>
          <p:cNvSpPr/>
          <p:nvPr/>
        </p:nvSpPr>
        <p:spPr>
          <a:xfrm>
            <a:off x="3414497" y="1362075"/>
            <a:ext cx="7224928" cy="13144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FFFF"/>
                </a:solidFill>
                <a:latin typeface="Vogue-ExtraBold" pitchFamily="34" charset="0"/>
                <a:ea typeface="Vogue-ExtraBold" pitchFamily="34" charset="0"/>
                <a:cs typeface="Vogue-ExtraBold" pitchFamily="34" charset="0"/>
              </a:rPr>
              <a:t>Vậy để cây xanh tươi tốt và động vật khỏe mạnh chúng ta nên làm gì?</a:t>
            </a:r>
            <a:endParaRPr kumimoji="0" lang="en-US" sz="3600" b="0" i="0" u="none" strike="noStrike" kern="1200" cap="none" spc="0" normalizeH="0" baseline="0" noProof="0" dirty="0">
              <a:ln>
                <a:noFill/>
              </a:ln>
              <a:solidFill>
                <a:srgbClr val="FFFFFF"/>
              </a:solidFill>
              <a:effectLst/>
              <a:uLnTx/>
              <a:uFillTx/>
              <a:latin typeface="Vogue-ExtraBold" pitchFamily="34" charset="0"/>
              <a:ea typeface="Vogue-ExtraBold" pitchFamily="34" charset="0"/>
              <a:cs typeface="Vogue-ExtraBold" pitchFamily="34" charset="0"/>
            </a:endParaRPr>
          </a:p>
        </p:txBody>
      </p:sp>
      <p:pic>
        <p:nvPicPr>
          <p:cNvPr id="5" name="Picture 2" descr="C:\Users\HP\Desktop\d721c7fdbbc35b79a0e216a3abc8a5e9.jpg">
            <a:extLst>
              <a:ext uri="{FF2B5EF4-FFF2-40B4-BE49-F238E27FC236}">
                <a16:creationId xmlns:a16="http://schemas.microsoft.com/office/drawing/2014/main" id="{AED15CD0-E87A-1D9C-B3DB-2E7FAC1214E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
            <a:extLst>
              <a:ext uri="{FF2B5EF4-FFF2-40B4-BE49-F238E27FC236}">
                <a16:creationId xmlns:a16="http://schemas.microsoft.com/office/drawing/2014/main" id="{9FA9B276-42D0-FACB-092C-7F4C43CD6F96}"/>
              </a:ext>
            </a:extLst>
          </p:cNvPr>
          <p:cNvSpPr/>
          <p:nvPr/>
        </p:nvSpPr>
        <p:spPr>
          <a:xfrm>
            <a:off x="4471035" y="3032760"/>
            <a:ext cx="5920740" cy="1748790"/>
          </a:xfrm>
          <a:prstGeom prst="roundRect">
            <a:avLst/>
          </a:prstGeom>
          <a:solidFill>
            <a:schemeClr val="accent2">
              <a:alpha val="69804"/>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FFFF"/>
                </a:solidFill>
                <a:latin typeface="Vogue-ExtraBold" pitchFamily="34" charset="0"/>
                <a:ea typeface="Vogue-ExtraBold" pitchFamily="34" charset="0"/>
                <a:cs typeface="Vogue-ExtraBold" pitchFamily="34" charset="0"/>
              </a:rPr>
              <a:t>Chúng ta cần chăm sóc tươi nước cho cây</a:t>
            </a:r>
            <a:r>
              <a:rPr lang="en-US" sz="3600" dirty="0">
                <a:solidFill>
                  <a:srgbClr val="FFFFFF"/>
                </a:solidFill>
                <a:latin typeface="Vogue-ExtraBold" pitchFamily="34" charset="0"/>
                <a:ea typeface="Vogue-ExtraBold" pitchFamily="34" charset="0"/>
                <a:cs typeface="Vogue-ExtraBold" pitchFamily="34" charset="0"/>
              </a:rPr>
              <a:t>, c</a:t>
            </a:r>
            <a:r>
              <a:rPr lang="vi-VN" sz="3600" dirty="0">
                <a:solidFill>
                  <a:srgbClr val="FFFFFF"/>
                </a:solidFill>
                <a:latin typeface="Vogue-ExtraBold" pitchFamily="34" charset="0"/>
                <a:ea typeface="Vogue-ExtraBold" pitchFamily="34" charset="0"/>
                <a:cs typeface="Vogue-ExtraBold" pitchFamily="34" charset="0"/>
              </a:rPr>
              <a:t>ho động vật uống đầy đủ.</a:t>
            </a:r>
            <a:endParaRPr kumimoji="0" lang="en-US" sz="3600" b="0" i="0" u="none" strike="noStrike" kern="1200" cap="none" spc="0" normalizeH="0" baseline="0" noProof="0" dirty="0">
              <a:ln>
                <a:noFill/>
              </a:ln>
              <a:solidFill>
                <a:srgbClr val="FFFFFF"/>
              </a:solidFill>
              <a:effectLst/>
              <a:uLnTx/>
              <a:uFillTx/>
              <a:latin typeface="Vogue-ExtraBold"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25884364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1670963" y="4326226"/>
            <a:ext cx="3815527" cy="3815527"/>
          </a:xfrm>
          <a:prstGeom prst="rect">
            <a:avLst/>
          </a:prstGeom>
        </p:spPr>
      </p:pic>
      <p:pic>
        <p:nvPicPr>
          <p:cNvPr id="13"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8455" y="4705619"/>
            <a:ext cx="2397420" cy="239742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8745736" y="1218067"/>
            <a:ext cx="1768690" cy="1768690"/>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41321" y="4186515"/>
            <a:ext cx="4452475" cy="2671485"/>
          </a:xfrm>
          <a:prstGeom prst="rect">
            <a:avLst/>
          </a:prstGeom>
        </p:spPr>
      </p:pic>
      <p:pic>
        <p:nvPicPr>
          <p:cNvPr id="18" name="Picture 17"/>
          <p:cNvPicPr>
            <a:picLocks noChangeAspect="1"/>
          </p:cNvPicPr>
          <p:nvPr/>
        </p:nvPicPr>
        <p:blipFill>
          <a:blip r:embed="rId12" cstate="print">
            <a:extLst>
              <a:ext uri="{BEBA8EAE-BF5A-486C-A8C5-ECC9F3942E4B}">
                <a14:imgProps xmlns:a14="http://schemas.microsoft.com/office/drawing/2010/main">
                  <a14:imgLayer r:embed="rId4">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9456238" y="4517653"/>
            <a:ext cx="3547363" cy="3547363"/>
          </a:xfrm>
          <a:prstGeom prst="rect">
            <a:avLst/>
          </a:prstGeom>
        </p:spPr>
      </p:pic>
      <p:pic>
        <p:nvPicPr>
          <p:cNvPr id="19" name="Picture 18"/>
          <p:cNvPicPr>
            <a:picLocks noChangeAspect="1"/>
          </p:cNvPicPr>
          <p:nvPr/>
        </p:nvPicPr>
        <p:blipFill>
          <a:blip r:embed="rId13" cstate="print">
            <a:extLst>
              <a:ext uri="{BEBA8EAE-BF5A-486C-A8C5-ECC9F3942E4B}">
                <a14:imgProps xmlns:a14="http://schemas.microsoft.com/office/drawing/2010/main">
                  <a14:imgLayer r:embed="rId14">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0" name="Picture 19"/>
          <p:cNvPicPr>
            <a:picLocks noChangeAspect="1"/>
          </p:cNvPicPr>
          <p:nvPr/>
        </p:nvPicPr>
        <p:blipFill>
          <a:blip r:embed="rId15" cstate="print">
            <a:extLst>
              <a:ext uri="{BEBA8EAE-BF5A-486C-A8C5-ECC9F3942E4B}">
                <a14:imgProps xmlns:a14="http://schemas.microsoft.com/office/drawing/2010/main">
                  <a14:imgLayer r:embed="rId4">
                    <a14:imgEffect>
                      <a14:backgroundRemoval t="7846" b="36077" l="66385" r="95846">
                        <a14:foregroundMark x1="75615" y1="17154" x2="81000" y2="14769"/>
                        <a14:foregroundMark x1="74923" y1="14154" x2="83769" y2="17538"/>
                      </a14:backgroundRemoval>
                    </a14:imgEffect>
                  </a14:imgLayer>
                </a14:imgProps>
              </a:ext>
              <a:ext uri="{28A0092B-C50C-407E-A947-70E740481C1C}">
                <a14:useLocalDpi xmlns:a14="http://schemas.microsoft.com/office/drawing/2010/main" val="0"/>
              </a:ext>
            </a:extLst>
          </a:blip>
          <a:stretch>
            <a:fillRect/>
          </a:stretch>
        </p:blipFill>
        <p:spPr>
          <a:xfrm rot="19394372">
            <a:off x="198838" y="943325"/>
            <a:ext cx="2528185" cy="2644121"/>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5184651" y="5034828"/>
            <a:ext cx="1696513" cy="1823172"/>
          </a:xfrm>
          <a:prstGeom prst="rect">
            <a:avLst/>
          </a:prstGeom>
        </p:spPr>
      </p:pic>
      <p:pic>
        <p:nvPicPr>
          <p:cNvPr id="14" name="Picture 13">
            <a:extLst>
              <a:ext uri="{FF2B5EF4-FFF2-40B4-BE49-F238E27FC236}">
                <a16:creationId xmlns:a16="http://schemas.microsoft.com/office/drawing/2014/main" id="{FB4B2DBA-0118-1788-E102-B78D4287C244}"/>
              </a:ext>
            </a:extLst>
          </p:cNvPr>
          <p:cNvPicPr>
            <a:picLocks noChangeAspect="1"/>
          </p:cNvPicPr>
          <p:nvPr/>
        </p:nvPicPr>
        <p:blipFill>
          <a:blip r:embed="rId18"/>
          <a:stretch>
            <a:fillRect/>
          </a:stretch>
        </p:blipFill>
        <p:spPr>
          <a:xfrm>
            <a:off x="4179389" y="1453457"/>
            <a:ext cx="4176122" cy="1341236"/>
          </a:xfrm>
          <a:prstGeom prst="rect">
            <a:avLst/>
          </a:prstGeom>
        </p:spPr>
      </p:pic>
      <p:pic>
        <p:nvPicPr>
          <p:cNvPr id="23" name="Picture 22">
            <a:extLst>
              <a:ext uri="{FF2B5EF4-FFF2-40B4-BE49-F238E27FC236}">
                <a16:creationId xmlns:a16="http://schemas.microsoft.com/office/drawing/2014/main" id="{6095C1BC-F226-3456-1A11-CD6FD3BCAED4}"/>
              </a:ext>
            </a:extLst>
          </p:cNvPr>
          <p:cNvPicPr>
            <a:picLocks noChangeAspect="1"/>
          </p:cNvPicPr>
          <p:nvPr/>
        </p:nvPicPr>
        <p:blipFill>
          <a:blip r:embed="rId19"/>
          <a:stretch>
            <a:fillRect/>
          </a:stretch>
        </p:blipFill>
        <p:spPr>
          <a:xfrm>
            <a:off x="618895" y="2671843"/>
            <a:ext cx="11449280" cy="2523963"/>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5" name="TextBox 4">
            <a:extLst>
              <a:ext uri="{FF2B5EF4-FFF2-40B4-BE49-F238E27FC236}">
                <a16:creationId xmlns:a16="http://schemas.microsoft.com/office/drawing/2014/main" id="{96D39EFA-91DD-1638-A79D-900F38072EF7}"/>
              </a:ext>
            </a:extLst>
          </p:cNvPr>
          <p:cNvSpPr txBox="1"/>
          <p:nvPr/>
        </p:nvSpPr>
        <p:spPr>
          <a:xfrm>
            <a:off x="1209676" y="1524000"/>
            <a:ext cx="9915524" cy="1815882"/>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800" b="1" dirty="0">
                <a:solidFill>
                  <a:srgbClr val="002060"/>
                </a:solidFill>
                <a:latin typeface="Cambria" panose="02040503050406030204" pitchFamily="18" charset="0"/>
                <a:ea typeface="Cambria" panose="02040503050406030204" pitchFamily="18" charset="0"/>
              </a:rPr>
              <a:t>Tóm tắt một số nội dung chính đã học dưới dạng sơ đồ.</a:t>
            </a:r>
          </a:p>
          <a:p>
            <a:pPr marL="571500" lvl="0" indent="-571500" algn="just">
              <a:buFont typeface="Wingdings" panose="05000000000000000000" pitchFamily="2" charset="2"/>
              <a:buChar char="q"/>
              <a:defRPr/>
            </a:pPr>
            <a:r>
              <a:rPr lang="vi-VN" sz="2800" b="1" dirty="0">
                <a:solidFill>
                  <a:srgbClr val="002060"/>
                </a:solidFill>
                <a:latin typeface="Cambria" panose="02040503050406030204" pitchFamily="18" charset="0"/>
                <a:ea typeface="Cambria" panose="02040503050406030204" pitchFamily="18" charset="0"/>
              </a:rPr>
              <a:t>Nhận biết được vai trò của các yếu tố cần cho sự sống, phát triển của thực vật, động vật và vận dụng vào giải quyết một số tình huống trong cuộc sống.</a:t>
            </a:r>
          </a:p>
        </p:txBody>
      </p:sp>
      <p:pic>
        <p:nvPicPr>
          <p:cNvPr id="8" name="Picture 7">
            <a:extLst>
              <a:ext uri="{FF2B5EF4-FFF2-40B4-BE49-F238E27FC236}">
                <a16:creationId xmlns:a16="http://schemas.microsoft.com/office/drawing/2014/main" id="{7D074FA9-906E-7037-37D0-4DD292722B7B}"/>
              </a:ext>
            </a:extLst>
          </p:cNvPr>
          <p:cNvPicPr>
            <a:picLocks noChangeAspect="1"/>
          </p:cNvPicPr>
          <p:nvPr/>
        </p:nvPicPr>
        <p:blipFill>
          <a:blip r:embed="rId4"/>
          <a:stretch>
            <a:fillRect/>
          </a:stretch>
        </p:blipFill>
        <p:spPr>
          <a:xfrm>
            <a:off x="3344551" y="313511"/>
            <a:ext cx="5712447" cy="1182727"/>
          </a:xfrm>
          <a:prstGeom prst="rect">
            <a:avLst/>
          </a:prstGeom>
        </p:spPr>
      </p:pic>
    </p:spTree>
    <p:extLst>
      <p:ext uri="{BB962C8B-B14F-4D97-AF65-F5344CB8AC3E}">
        <p14:creationId xmlns:p14="http://schemas.microsoft.com/office/powerpoint/2010/main" val="10620925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sp>
        <p:nvSpPr>
          <p:cNvPr id="2" name="TextBox 1">
            <a:extLst>
              <a:ext uri="{FF2B5EF4-FFF2-40B4-BE49-F238E27FC236}">
                <a16:creationId xmlns:a16="http://schemas.microsoft.com/office/drawing/2014/main" id="{56318B28-340C-9CE1-468A-C88A29AE2086}"/>
              </a:ext>
            </a:extLst>
          </p:cNvPr>
          <p:cNvSpPr txBox="1"/>
          <p:nvPr/>
        </p:nvSpPr>
        <p:spPr>
          <a:xfrm>
            <a:off x="3171824" y="1352550"/>
            <a:ext cx="65627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8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8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Tập</a:t>
            </a:r>
            <a:endParaRPr kumimoji="0" lang="en-US" sz="8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1667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4" name="TextBox 3">
            <a:extLst>
              <a:ext uri="{FF2B5EF4-FFF2-40B4-BE49-F238E27FC236}">
                <a16:creationId xmlns:a16="http://schemas.microsoft.com/office/drawing/2014/main" id="{F00BF437-9B46-4F47-8C47-2C7EA65366FC}"/>
              </a:ext>
            </a:extLst>
          </p:cNvPr>
          <p:cNvSpPr txBox="1"/>
          <p:nvPr/>
        </p:nvSpPr>
        <p:spPr>
          <a:xfrm>
            <a:off x="962025" y="257175"/>
            <a:ext cx="10458450" cy="1323439"/>
          </a:xfrm>
          <a:prstGeom prst="rect">
            <a:avLst/>
          </a:prstGeom>
          <a:noFill/>
        </p:spPr>
        <p:txBody>
          <a:bodyPr wrap="square" rtlCol="0">
            <a:spAutoFit/>
          </a:bodyPr>
          <a:lstStyle/>
          <a:p>
            <a:pPr lvl="0" algn="ctr">
              <a:defRPr/>
            </a:pPr>
            <a:r>
              <a:rPr lang="en-US" sz="4000" b="1" dirty="0" err="1">
                <a:solidFill>
                  <a:srgbClr val="000000"/>
                </a:solidFill>
                <a:latin typeface="Calibri" panose="020F0502020204030204" pitchFamily="34" charset="0"/>
                <a:cs typeface="Calibri" panose="020F0502020204030204" pitchFamily="34" charset="0"/>
              </a:rPr>
              <a:t>Các</a:t>
            </a:r>
            <a:r>
              <a:rPr lang="en-US" sz="4000" b="1" dirty="0">
                <a:solidFill>
                  <a:srgbClr val="000000"/>
                </a:solidFill>
                <a:latin typeface="Calibri" panose="020F0502020204030204" pitchFamily="34" charset="0"/>
                <a:cs typeface="Calibri" panose="020F0502020204030204" pitchFamily="34" charset="0"/>
              </a:rPr>
              <a:t> </a:t>
            </a:r>
            <a:r>
              <a:rPr lang="vi-VN" sz="4000" b="1" dirty="0">
                <a:solidFill>
                  <a:srgbClr val="000000"/>
                </a:solidFill>
                <a:latin typeface="Calibri" panose="020F0502020204030204" pitchFamily="34" charset="0"/>
                <a:cs typeface="Calibri" panose="020F0502020204030204" pitchFamily="34" charset="0"/>
              </a:rPr>
              <a:t>nhóm lên bốc thăm 1 nội dung bất kì trong 3 nội dung dưới đây: </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ED17835-82F2-527E-7FAC-FC0A398F0640}"/>
              </a:ext>
            </a:extLst>
          </p:cNvPr>
          <p:cNvSpPr/>
          <p:nvPr/>
        </p:nvSpPr>
        <p:spPr>
          <a:xfrm>
            <a:off x="894080" y="2054860"/>
            <a:ext cx="10718800" cy="10541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Cambria" panose="02040503050406030204" pitchFamily="18" charset="0"/>
                <a:ea typeface="Cambria" panose="02040503050406030204" pitchFamily="18" charset="0"/>
              </a:rPr>
              <a:t>Những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thực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vật</a:t>
            </a:r>
            <a:r>
              <a:rPr lang="en-US" sz="3200" b="1" dirty="0">
                <a:solidFill>
                  <a:srgbClr val="FF0000"/>
                </a:solidFill>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64CA6B06-419A-5023-13EA-B5F963A2B195}"/>
              </a:ext>
            </a:extLst>
          </p:cNvPr>
          <p:cNvSpPr/>
          <p:nvPr/>
        </p:nvSpPr>
        <p:spPr>
          <a:xfrm>
            <a:off x="934720" y="3528060"/>
            <a:ext cx="10718800" cy="10541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srgbClr val="FF0000"/>
                </a:solidFill>
                <a:latin typeface="Cambria" panose="02040503050406030204" pitchFamily="18" charset="0"/>
                <a:ea typeface="Cambria" panose="02040503050406030204" pitchFamily="18" charset="0"/>
              </a:rPr>
              <a:t>Những yếu tố cần cho sự sống và phát triển của động vật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839DF9FD-5E1E-8D48-39D9-EFDCF270BCDF}"/>
              </a:ext>
            </a:extLst>
          </p:cNvPr>
          <p:cNvSpPr/>
          <p:nvPr/>
        </p:nvSpPr>
        <p:spPr>
          <a:xfrm>
            <a:off x="995680" y="4960620"/>
            <a:ext cx="10718800" cy="10541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FF0000"/>
                </a:solidFill>
                <a:latin typeface="Cambria" panose="02040503050406030204" pitchFamily="18" charset="0"/>
                <a:ea typeface="Cambria" panose="02040503050406030204" pitchFamily="18" charset="0"/>
              </a:rPr>
              <a:t>Hoàn thành sơ đồ quá trình quang hợp của thực vật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72391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09753"/>
            <a:ext cx="12179303" cy="6674651"/>
            <a:chOff x="0" y="371"/>
            <a:chExt cx="19185" cy="105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373" y="371"/>
              <a:ext cx="18484" cy="1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grpSp>
      <p:graphicFrame>
        <p:nvGraphicFramePr>
          <p:cNvPr id="3" name="Table 2">
            <a:extLst>
              <a:ext uri="{FF2B5EF4-FFF2-40B4-BE49-F238E27FC236}">
                <a16:creationId xmlns:a16="http://schemas.microsoft.com/office/drawing/2014/main" id="{A0EDF5B0-7D8A-02D6-C672-E43D0AABD6F1}"/>
              </a:ext>
            </a:extLst>
          </p:cNvPr>
          <p:cNvGraphicFramePr>
            <a:graphicFrameLocks noGrp="1"/>
          </p:cNvGraphicFramePr>
          <p:nvPr>
            <p:extLst>
              <p:ext uri="{D42A27DB-BD31-4B8C-83A1-F6EECF244321}">
                <p14:modId xmlns:p14="http://schemas.microsoft.com/office/powerpoint/2010/main" val="3468542313"/>
              </p:ext>
            </p:extLst>
          </p:nvPr>
        </p:nvGraphicFramePr>
        <p:xfrm>
          <a:off x="1788160" y="660401"/>
          <a:ext cx="8829040" cy="2309559"/>
        </p:xfrm>
        <a:graphic>
          <a:graphicData uri="http://schemas.openxmlformats.org/drawingml/2006/table">
            <a:tbl>
              <a:tblPr firstRow="1" firstCol="1" bandRow="1">
                <a:tableStyleId>{93296810-A885-4BE3-A3E7-6D5BEEA58F35}</a:tableStyleId>
              </a:tblPr>
              <a:tblGrid>
                <a:gridCol w="8829040">
                  <a:extLst>
                    <a:ext uri="{9D8B030D-6E8A-4147-A177-3AD203B41FA5}">
                      <a16:colId xmlns:a16="http://schemas.microsoft.com/office/drawing/2014/main" val="1315569781"/>
                    </a:ext>
                  </a:extLst>
                </a:gridCol>
              </a:tblGrid>
              <a:tr h="1838960">
                <a:tc>
                  <a:txBody>
                    <a:bodyPr/>
                    <a:lstStyle/>
                    <a:p>
                      <a:pPr marL="0" marR="0" algn="just">
                        <a:lnSpc>
                          <a:spcPct val="150000"/>
                        </a:lnSpc>
                        <a:spcBef>
                          <a:spcPts val="0"/>
                        </a:spcBef>
                        <a:spcAft>
                          <a:spcPts val="0"/>
                        </a:spcAft>
                      </a:pPr>
                      <a:r>
                        <a:rPr lang="en-US" sz="2000" kern="100" dirty="0" err="1">
                          <a:solidFill>
                            <a:srgbClr val="002060"/>
                          </a:solidFill>
                          <a:effectLst/>
                          <a:latin typeface="Cambria" panose="02040503050406030204" pitchFamily="18" charset="0"/>
                          <a:ea typeface="Cambria" panose="02040503050406030204" pitchFamily="18" charset="0"/>
                        </a:rPr>
                        <a:t>Nhóm</a:t>
                      </a:r>
                      <a:r>
                        <a:rPr lang="en-US" sz="2000" kern="100" dirty="0">
                          <a:solidFill>
                            <a:srgbClr val="002060"/>
                          </a:solidFill>
                          <a:effectLst/>
                          <a:latin typeface="Cambria" panose="02040503050406030204" pitchFamily="18" charset="0"/>
                          <a:ea typeface="Cambria" panose="02040503050406030204" pitchFamily="18" charset="0"/>
                        </a:rPr>
                        <a:t>: ……………….</a:t>
                      </a:r>
                      <a:endParaRPr lang="en-US" sz="2400" kern="100" dirty="0">
                        <a:solidFill>
                          <a:srgbClr val="002060"/>
                        </a:solidFill>
                        <a:effectLst/>
                        <a:latin typeface="Cambria" panose="02040503050406030204" pitchFamily="18" charset="0"/>
                        <a:ea typeface="Cambria" panose="02040503050406030204" pitchFamily="18" charset="0"/>
                      </a:endParaRPr>
                    </a:p>
                    <a:p>
                      <a:pPr marL="0" marR="0" algn="ctr">
                        <a:lnSpc>
                          <a:spcPct val="150000"/>
                        </a:lnSpc>
                        <a:spcBef>
                          <a:spcPts val="0"/>
                        </a:spcBef>
                        <a:spcAft>
                          <a:spcPts val="0"/>
                        </a:spcAft>
                      </a:pPr>
                      <a:r>
                        <a:rPr lang="vi-VN" sz="2000" kern="100" dirty="0">
                          <a:solidFill>
                            <a:srgbClr val="002060"/>
                          </a:solidFill>
                          <a:effectLst/>
                          <a:latin typeface="Cambria" panose="02040503050406030204" pitchFamily="18" charset="0"/>
                          <a:ea typeface="Cambria" panose="02040503050406030204" pitchFamily="18" charset="0"/>
                        </a:rPr>
                        <a:t>NỘI DUNG 1</a:t>
                      </a:r>
                      <a:endParaRPr lang="en-US" sz="24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kern="100" dirty="0" err="1">
                          <a:solidFill>
                            <a:srgbClr val="002060"/>
                          </a:solidFill>
                          <a:effectLst/>
                          <a:latin typeface="Cambria" panose="02040503050406030204" pitchFamily="18" charset="0"/>
                          <a:ea typeface="Cambria" panose="02040503050406030204" pitchFamily="18" charset="0"/>
                        </a:rPr>
                        <a:t>Trình</a:t>
                      </a:r>
                      <a:r>
                        <a:rPr lang="en-US" sz="2000" kern="100" dirty="0">
                          <a:solidFill>
                            <a:srgbClr val="002060"/>
                          </a:solidFill>
                          <a:effectLst/>
                          <a:latin typeface="Cambria" panose="02040503050406030204" pitchFamily="18" charset="0"/>
                          <a:ea typeface="Cambria" panose="02040503050406030204" pitchFamily="18" charset="0"/>
                        </a:rPr>
                        <a:t> </a:t>
                      </a:r>
                      <a:r>
                        <a:rPr lang="en-US" sz="2000" kern="100" dirty="0" err="1">
                          <a:solidFill>
                            <a:srgbClr val="002060"/>
                          </a:solidFill>
                          <a:effectLst/>
                          <a:latin typeface="Cambria" panose="02040503050406030204" pitchFamily="18" charset="0"/>
                          <a:ea typeface="Cambria" panose="02040503050406030204" pitchFamily="18" charset="0"/>
                        </a:rPr>
                        <a:t>bày</a:t>
                      </a:r>
                      <a:r>
                        <a:rPr lang="vi-VN" sz="2000" kern="100" dirty="0">
                          <a:solidFill>
                            <a:srgbClr val="002060"/>
                          </a:solidFill>
                          <a:effectLst/>
                          <a:latin typeface="Cambria" panose="02040503050406030204" pitchFamily="18" charset="0"/>
                          <a:ea typeface="Cambria" panose="02040503050406030204" pitchFamily="18" charset="0"/>
                        </a:rPr>
                        <a:t>: Những yếu tố cần cho sự sống và phát triển của thực vật </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kern="100" dirty="0">
                          <a:solidFill>
                            <a:srgbClr val="002060"/>
                          </a:solidFill>
                          <a:effectLst/>
                          <a:latin typeface="Cambria" panose="02040503050406030204" pitchFamily="18" charset="0"/>
                          <a:ea typeface="Cambria" panose="02040503050406030204" pitchFamily="18" charset="0"/>
                        </a:rPr>
                        <a:t>.......................................................................................................................................</a:t>
                      </a:r>
                    </a:p>
                    <a:p>
                      <a:pPr marL="0" marR="0" lvl="0" indent="0" algn="just" defTabSz="914126" rtl="0" eaLnBrk="1" fontAlgn="auto" latinLnBrk="0" hangingPunct="1">
                        <a:lnSpc>
                          <a:spcPct val="150000"/>
                        </a:lnSpc>
                        <a:spcBef>
                          <a:spcPts val="0"/>
                        </a:spcBef>
                        <a:spcAft>
                          <a:spcPts val="0"/>
                        </a:spcAft>
                        <a:buClrTx/>
                        <a:buSzTx/>
                        <a:buFontTx/>
                        <a:buNone/>
                        <a:tabLst/>
                        <a:defRPr/>
                      </a:pPr>
                      <a:r>
                        <a:rPr lang="en-US" sz="2400" kern="100" dirty="0">
                          <a:solidFill>
                            <a:srgbClr val="002060"/>
                          </a:solidFill>
                          <a:effectLst/>
                          <a:latin typeface="Cambria" panose="02040503050406030204" pitchFamily="18" charset="0"/>
                          <a:ea typeface="Cambria" panose="02040503050406030204" pitchFamily="18" charset="0"/>
                        </a:rPr>
                        <a:t>...............................................................................................................</a:t>
                      </a:r>
                    </a:p>
                  </a:txBody>
                  <a:tcPr marL="68580" marR="68580"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17745687"/>
                  </a:ext>
                </a:extLst>
              </a:tr>
            </a:tbl>
          </a:graphicData>
        </a:graphic>
      </p:graphicFrame>
      <p:graphicFrame>
        <p:nvGraphicFramePr>
          <p:cNvPr id="35" name="Table 34">
            <a:extLst>
              <a:ext uri="{FF2B5EF4-FFF2-40B4-BE49-F238E27FC236}">
                <a16:creationId xmlns:a16="http://schemas.microsoft.com/office/drawing/2014/main" id="{944F65CD-52A5-9943-03C3-984E385C2990}"/>
              </a:ext>
            </a:extLst>
          </p:cNvPr>
          <p:cNvGraphicFramePr>
            <a:graphicFrameLocks noGrp="1"/>
          </p:cNvGraphicFramePr>
          <p:nvPr>
            <p:extLst>
              <p:ext uri="{D42A27DB-BD31-4B8C-83A1-F6EECF244321}">
                <p14:modId xmlns:p14="http://schemas.microsoft.com/office/powerpoint/2010/main" val="1426824509"/>
              </p:ext>
            </p:extLst>
          </p:nvPr>
        </p:nvGraphicFramePr>
        <p:xfrm>
          <a:off x="1869440" y="3789681"/>
          <a:ext cx="8829040" cy="2309559"/>
        </p:xfrm>
        <a:graphic>
          <a:graphicData uri="http://schemas.openxmlformats.org/drawingml/2006/table">
            <a:tbl>
              <a:tblPr firstRow="1" firstCol="1" bandRow="1">
                <a:tableStyleId>{93296810-A885-4BE3-A3E7-6D5BEEA58F35}</a:tableStyleId>
              </a:tblPr>
              <a:tblGrid>
                <a:gridCol w="8829040">
                  <a:extLst>
                    <a:ext uri="{9D8B030D-6E8A-4147-A177-3AD203B41FA5}">
                      <a16:colId xmlns:a16="http://schemas.microsoft.com/office/drawing/2014/main" val="1315569781"/>
                    </a:ext>
                  </a:extLst>
                </a:gridCol>
              </a:tblGrid>
              <a:tr h="1838960">
                <a:tc>
                  <a:txBody>
                    <a:bodyPr/>
                    <a:lstStyle/>
                    <a:p>
                      <a:pPr marL="0" marR="0" algn="just">
                        <a:lnSpc>
                          <a:spcPct val="150000"/>
                        </a:lnSpc>
                        <a:spcBef>
                          <a:spcPts val="0"/>
                        </a:spcBef>
                        <a:spcAft>
                          <a:spcPts val="0"/>
                        </a:spcAft>
                      </a:pPr>
                      <a:r>
                        <a:rPr lang="en-US" sz="2000" kern="100" dirty="0" err="1">
                          <a:solidFill>
                            <a:srgbClr val="002060"/>
                          </a:solidFill>
                          <a:effectLst/>
                          <a:latin typeface="Cambria" panose="02040503050406030204" pitchFamily="18" charset="0"/>
                          <a:ea typeface="Cambria" panose="02040503050406030204" pitchFamily="18" charset="0"/>
                        </a:rPr>
                        <a:t>Nhóm</a:t>
                      </a:r>
                      <a:r>
                        <a:rPr lang="en-US" sz="2000" kern="100" dirty="0">
                          <a:solidFill>
                            <a:srgbClr val="002060"/>
                          </a:solidFill>
                          <a:effectLst/>
                          <a:latin typeface="Cambria" panose="02040503050406030204" pitchFamily="18" charset="0"/>
                          <a:ea typeface="Cambria" panose="02040503050406030204" pitchFamily="18" charset="0"/>
                        </a:rPr>
                        <a:t>: ……………….</a:t>
                      </a:r>
                      <a:endParaRPr lang="en-US" sz="2400" kern="100" dirty="0">
                        <a:solidFill>
                          <a:srgbClr val="002060"/>
                        </a:solidFill>
                        <a:effectLst/>
                        <a:latin typeface="Cambria" panose="02040503050406030204" pitchFamily="18" charset="0"/>
                        <a:ea typeface="Cambria" panose="02040503050406030204" pitchFamily="18" charset="0"/>
                      </a:endParaRPr>
                    </a:p>
                    <a:p>
                      <a:pPr marL="0" marR="0" algn="ctr">
                        <a:lnSpc>
                          <a:spcPct val="150000"/>
                        </a:lnSpc>
                        <a:spcBef>
                          <a:spcPts val="0"/>
                        </a:spcBef>
                        <a:spcAft>
                          <a:spcPts val="0"/>
                        </a:spcAft>
                      </a:pPr>
                      <a:r>
                        <a:rPr lang="vi-VN" sz="2000" kern="100" dirty="0">
                          <a:solidFill>
                            <a:srgbClr val="002060"/>
                          </a:solidFill>
                          <a:effectLst/>
                          <a:latin typeface="Cambria" panose="02040503050406030204" pitchFamily="18" charset="0"/>
                          <a:ea typeface="Cambria" panose="02040503050406030204" pitchFamily="18" charset="0"/>
                        </a:rPr>
                        <a:t>NỘI DUNG </a:t>
                      </a:r>
                      <a:r>
                        <a:rPr lang="en-US" sz="2000" kern="100" dirty="0">
                          <a:solidFill>
                            <a:srgbClr val="002060"/>
                          </a:solidFill>
                          <a:effectLst/>
                          <a:latin typeface="Cambria" panose="02040503050406030204" pitchFamily="18" charset="0"/>
                          <a:ea typeface="Cambria" panose="02040503050406030204" pitchFamily="18" charset="0"/>
                        </a:rPr>
                        <a:t>2</a:t>
                      </a:r>
                      <a:endParaRPr lang="en-US" sz="24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kern="100" dirty="0" err="1">
                          <a:solidFill>
                            <a:srgbClr val="002060"/>
                          </a:solidFill>
                          <a:effectLst/>
                          <a:latin typeface="Cambria" panose="02040503050406030204" pitchFamily="18" charset="0"/>
                          <a:ea typeface="Cambria" panose="02040503050406030204" pitchFamily="18" charset="0"/>
                        </a:rPr>
                        <a:t>Trình</a:t>
                      </a:r>
                      <a:r>
                        <a:rPr lang="en-US" sz="2000" kern="100" dirty="0">
                          <a:solidFill>
                            <a:srgbClr val="002060"/>
                          </a:solidFill>
                          <a:effectLst/>
                          <a:latin typeface="Cambria" panose="02040503050406030204" pitchFamily="18" charset="0"/>
                          <a:ea typeface="Cambria" panose="02040503050406030204" pitchFamily="18" charset="0"/>
                        </a:rPr>
                        <a:t> </a:t>
                      </a:r>
                      <a:r>
                        <a:rPr lang="en-US" sz="2000" kern="100" dirty="0" err="1">
                          <a:solidFill>
                            <a:srgbClr val="002060"/>
                          </a:solidFill>
                          <a:effectLst/>
                          <a:latin typeface="Cambria" panose="02040503050406030204" pitchFamily="18" charset="0"/>
                          <a:ea typeface="Cambria" panose="02040503050406030204" pitchFamily="18" charset="0"/>
                        </a:rPr>
                        <a:t>bày</a:t>
                      </a:r>
                      <a:r>
                        <a:rPr lang="vi-VN" sz="2000" kern="100" dirty="0">
                          <a:solidFill>
                            <a:srgbClr val="002060"/>
                          </a:solidFill>
                          <a:effectLst/>
                          <a:latin typeface="Cambria" panose="02040503050406030204" pitchFamily="18" charset="0"/>
                          <a:ea typeface="Cambria" panose="02040503050406030204" pitchFamily="18" charset="0"/>
                        </a:rPr>
                        <a:t>: Những yếu tố cần cho sự sống và phát triển của </a:t>
                      </a:r>
                      <a:r>
                        <a:rPr lang="en-US" sz="2000" kern="100" dirty="0" err="1">
                          <a:solidFill>
                            <a:srgbClr val="002060"/>
                          </a:solidFill>
                          <a:effectLst/>
                          <a:latin typeface="Cambria" panose="02040503050406030204" pitchFamily="18" charset="0"/>
                          <a:ea typeface="Cambria" panose="02040503050406030204" pitchFamily="18" charset="0"/>
                        </a:rPr>
                        <a:t>động</a:t>
                      </a:r>
                      <a:r>
                        <a:rPr lang="vi-VN" sz="2000" kern="100" dirty="0">
                          <a:solidFill>
                            <a:srgbClr val="002060"/>
                          </a:solidFill>
                          <a:effectLst/>
                          <a:latin typeface="Cambria" panose="02040503050406030204" pitchFamily="18" charset="0"/>
                          <a:ea typeface="Cambria" panose="02040503050406030204" pitchFamily="18" charset="0"/>
                        </a:rPr>
                        <a:t> vật </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kern="100" dirty="0">
                          <a:solidFill>
                            <a:srgbClr val="002060"/>
                          </a:solidFill>
                          <a:effectLst/>
                          <a:latin typeface="Cambria" panose="02040503050406030204" pitchFamily="18" charset="0"/>
                          <a:ea typeface="Cambria" panose="02040503050406030204" pitchFamily="18" charset="0"/>
                        </a:rPr>
                        <a:t>.......................................................................................................................................</a:t>
                      </a:r>
                    </a:p>
                    <a:p>
                      <a:pPr marL="0" marR="0" lvl="0" indent="0" algn="just" defTabSz="914126" rtl="0" eaLnBrk="1" fontAlgn="auto" latinLnBrk="0" hangingPunct="1">
                        <a:lnSpc>
                          <a:spcPct val="150000"/>
                        </a:lnSpc>
                        <a:spcBef>
                          <a:spcPts val="0"/>
                        </a:spcBef>
                        <a:spcAft>
                          <a:spcPts val="0"/>
                        </a:spcAft>
                        <a:buClrTx/>
                        <a:buSzTx/>
                        <a:buFontTx/>
                        <a:buNone/>
                        <a:tabLst/>
                        <a:defRPr/>
                      </a:pPr>
                      <a:r>
                        <a:rPr lang="en-US" sz="2400" kern="100" dirty="0">
                          <a:solidFill>
                            <a:srgbClr val="002060"/>
                          </a:solidFill>
                          <a:effectLst/>
                          <a:latin typeface="Cambria" panose="02040503050406030204" pitchFamily="18" charset="0"/>
                          <a:ea typeface="Cambria" panose="02040503050406030204" pitchFamily="18" charset="0"/>
                        </a:rPr>
                        <a:t>...............................................................................................................</a:t>
                      </a:r>
                    </a:p>
                  </a:txBody>
                  <a:tcPr marL="68580" marR="68580"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17745687"/>
                  </a:ext>
                </a:extLst>
              </a:tr>
            </a:tbl>
          </a:graphicData>
        </a:graphic>
      </p:graphicFrame>
    </p:spTree>
    <p:extLst>
      <p:ext uri="{BB962C8B-B14F-4D97-AF65-F5344CB8AC3E}">
        <p14:creationId xmlns:p14="http://schemas.microsoft.com/office/powerpoint/2010/main" val="5143724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654</Words>
  <Application>Microsoft Office PowerPoint</Application>
  <PresentationFormat>Widescreen</PresentationFormat>
  <Paragraphs>69</Paragraphs>
  <Slides>17</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DengXian</vt:lpstr>
      <vt:lpstr>Vogue-ExtraBold</vt:lpstr>
      <vt:lpstr>字魂105号-简雅黑</vt:lpstr>
      <vt:lpstr>#9Slide07 Cadena</vt:lpstr>
      <vt:lpstr>Arial</vt:lpstr>
      <vt:lpstr>Calibri</vt:lpstr>
      <vt:lpstr>Cambria</vt:lpstr>
      <vt:lpstr>Tahoma</vt:lpstr>
      <vt:lpstr>Times New Roman</vt:lpstr>
      <vt:lpstr>Wingdings</vt:lpstr>
      <vt:lpstr>4_Office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2023-12-13T05:49:13Z</dcterms:created>
  <dcterms:modified xsi:type="dcterms:W3CDTF">2023-12-13T06:32:02Z</dcterms:modified>
</cp:coreProperties>
</file>